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E61F12C1-9979-4580-AAEF-C8BAF299DE7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F41C5-97A3-47A5-8832-DA1BB305E67D}" v="96" dt="2021-10-08T00:23:01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hal nisa Eren" userId="04d78f47f0fbf0d4" providerId="LiveId" clId="{B2CF41C5-97A3-47A5-8832-DA1BB305E67D}"/>
    <pc:docChg chg="undo custSel addSld modSld addSection delSection modSection">
      <pc:chgData name="Nihal nisa Eren" userId="04d78f47f0fbf0d4" providerId="LiveId" clId="{B2CF41C5-97A3-47A5-8832-DA1BB305E67D}" dt="2021-10-08T07:38:04.955" v="561" actId="207"/>
      <pc:docMkLst>
        <pc:docMk/>
      </pc:docMkLst>
      <pc:sldChg chg="modSp new mod">
        <pc:chgData name="Nihal nisa Eren" userId="04d78f47f0fbf0d4" providerId="LiveId" clId="{B2CF41C5-97A3-47A5-8832-DA1BB305E67D}" dt="2021-10-08T07:38:04.955" v="561" actId="207"/>
        <pc:sldMkLst>
          <pc:docMk/>
          <pc:sldMk cId="883917567" sldId="256"/>
        </pc:sldMkLst>
        <pc:spChg chg="mod">
          <ac:chgData name="Nihal nisa Eren" userId="04d78f47f0fbf0d4" providerId="LiveId" clId="{B2CF41C5-97A3-47A5-8832-DA1BB305E67D}" dt="2021-10-07T23:32:49.708" v="47" actId="122"/>
          <ac:spMkLst>
            <pc:docMk/>
            <pc:sldMk cId="883917567" sldId="256"/>
            <ac:spMk id="2" creationId="{594CD3F4-FF7A-4953-B1A5-8C81E0784080}"/>
          </ac:spMkLst>
        </pc:spChg>
        <pc:spChg chg="mod">
          <ac:chgData name="Nihal nisa Eren" userId="04d78f47f0fbf0d4" providerId="LiveId" clId="{B2CF41C5-97A3-47A5-8832-DA1BB305E67D}" dt="2021-10-08T07:38:04.955" v="561" actId="207"/>
          <ac:spMkLst>
            <pc:docMk/>
            <pc:sldMk cId="883917567" sldId="256"/>
            <ac:spMk id="3" creationId="{AEF3E1B0-709E-4C2A-9607-03C7B01775D2}"/>
          </ac:spMkLst>
        </pc:spChg>
      </pc:sldChg>
      <pc:sldChg chg="addSp delSp modSp new mod modTransition setBg">
        <pc:chgData name="Nihal nisa Eren" userId="04d78f47f0fbf0d4" providerId="LiveId" clId="{B2CF41C5-97A3-47A5-8832-DA1BB305E67D}" dt="2021-10-08T00:22:37.275" v="467"/>
        <pc:sldMkLst>
          <pc:docMk/>
          <pc:sldMk cId="3837401618" sldId="257"/>
        </pc:sldMkLst>
        <pc:spChg chg="mod ord">
          <ac:chgData name="Nihal nisa Eren" userId="04d78f47f0fbf0d4" providerId="LiveId" clId="{B2CF41C5-97A3-47A5-8832-DA1BB305E67D}" dt="2021-10-08T00:22:06.476" v="465" actId="26606"/>
          <ac:spMkLst>
            <pc:docMk/>
            <pc:sldMk cId="3837401618" sldId="257"/>
            <ac:spMk id="2" creationId="{F5E6A870-680D-4765-986D-054EBC7E1C5F}"/>
          </ac:spMkLst>
        </pc:spChg>
        <pc:spChg chg="del">
          <ac:chgData name="Nihal nisa Eren" userId="04d78f47f0fbf0d4" providerId="LiveId" clId="{B2CF41C5-97A3-47A5-8832-DA1BB305E67D}" dt="2021-10-07T23:35:50.533" v="67"/>
          <ac:spMkLst>
            <pc:docMk/>
            <pc:sldMk cId="3837401618" sldId="257"/>
            <ac:spMk id="3" creationId="{4E7E116B-4ACC-4736-A0F6-D71C18F63D24}"/>
          </ac:spMkLst>
        </pc:spChg>
        <pc:spChg chg="add del">
          <ac:chgData name="Nihal nisa Eren" userId="04d78f47f0fbf0d4" providerId="LiveId" clId="{B2CF41C5-97A3-47A5-8832-DA1BB305E67D}" dt="2021-10-08T00:22:06.429" v="464" actId="26606"/>
          <ac:spMkLst>
            <pc:docMk/>
            <pc:sldMk cId="3837401618" sldId="257"/>
            <ac:spMk id="75" creationId="{989BE678-777B-482A-A616-FEDC47B162E5}"/>
          </ac:spMkLst>
        </pc:spChg>
        <pc:spChg chg="add del">
          <ac:chgData name="Nihal nisa Eren" userId="04d78f47f0fbf0d4" providerId="LiveId" clId="{B2CF41C5-97A3-47A5-8832-DA1BB305E67D}" dt="2021-10-08T00:22:06.429" v="464" actId="26606"/>
          <ac:spMkLst>
            <pc:docMk/>
            <pc:sldMk cId="3837401618" sldId="257"/>
            <ac:spMk id="81" creationId="{D28BE0C3-2102-4820-B88B-A448B1840D14}"/>
          </ac:spMkLst>
        </pc:spChg>
        <pc:spChg chg="add del">
          <ac:chgData name="Nihal nisa Eren" userId="04d78f47f0fbf0d4" providerId="LiveId" clId="{B2CF41C5-97A3-47A5-8832-DA1BB305E67D}" dt="2021-10-08T00:22:06.429" v="464" actId="26606"/>
          <ac:spMkLst>
            <pc:docMk/>
            <pc:sldMk cId="3837401618" sldId="257"/>
            <ac:spMk id="83" creationId="{E4F17063-EDA4-417B-946F-BA357F3B390D}"/>
          </ac:spMkLst>
        </pc:spChg>
        <pc:spChg chg="add del">
          <ac:chgData name="Nihal nisa Eren" userId="04d78f47f0fbf0d4" providerId="LiveId" clId="{B2CF41C5-97A3-47A5-8832-DA1BB305E67D}" dt="2021-10-08T00:22:06.429" v="464" actId="26606"/>
          <ac:spMkLst>
            <pc:docMk/>
            <pc:sldMk cId="3837401618" sldId="257"/>
            <ac:spMk id="85" creationId="{D36F3EEA-55D4-4677-80E7-92D00B8F343B}"/>
          </ac:spMkLst>
        </pc:spChg>
        <pc:spChg chg="add">
          <ac:chgData name="Nihal nisa Eren" userId="04d78f47f0fbf0d4" providerId="LiveId" clId="{B2CF41C5-97A3-47A5-8832-DA1BB305E67D}" dt="2021-10-08T00:22:06.476" v="465" actId="26606"/>
          <ac:spMkLst>
            <pc:docMk/>
            <pc:sldMk cId="3837401618" sldId="257"/>
            <ac:spMk id="87" creationId="{630182B0-3559-41D5-9EBC-0BD86BEDAD09}"/>
          </ac:spMkLst>
        </pc:spChg>
        <pc:spChg chg="add">
          <ac:chgData name="Nihal nisa Eren" userId="04d78f47f0fbf0d4" providerId="LiveId" clId="{B2CF41C5-97A3-47A5-8832-DA1BB305E67D}" dt="2021-10-08T00:22:06.476" v="465" actId="26606"/>
          <ac:spMkLst>
            <pc:docMk/>
            <pc:sldMk cId="3837401618" sldId="257"/>
            <ac:spMk id="1030" creationId="{989BE678-777B-482A-A616-FEDC47B162E5}"/>
          </ac:spMkLst>
        </pc:spChg>
        <pc:spChg chg="add">
          <ac:chgData name="Nihal nisa Eren" userId="04d78f47f0fbf0d4" providerId="LiveId" clId="{B2CF41C5-97A3-47A5-8832-DA1BB305E67D}" dt="2021-10-08T00:22:06.476" v="465" actId="26606"/>
          <ac:spMkLst>
            <pc:docMk/>
            <pc:sldMk cId="3837401618" sldId="257"/>
            <ac:spMk id="1033" creationId="{D28BE0C3-2102-4820-B88B-A448B1840D14}"/>
          </ac:spMkLst>
        </pc:spChg>
        <pc:spChg chg="add">
          <ac:chgData name="Nihal nisa Eren" userId="04d78f47f0fbf0d4" providerId="LiveId" clId="{B2CF41C5-97A3-47A5-8832-DA1BB305E67D}" dt="2021-10-08T00:22:06.476" v="465" actId="26606"/>
          <ac:spMkLst>
            <pc:docMk/>
            <pc:sldMk cId="3837401618" sldId="257"/>
            <ac:spMk id="1034" creationId="{F3F4807A-5068-4492-8025-D75F320E908D}"/>
          </ac:spMkLst>
        </pc:spChg>
        <pc:spChg chg="add">
          <ac:chgData name="Nihal nisa Eren" userId="04d78f47f0fbf0d4" providerId="LiveId" clId="{B2CF41C5-97A3-47A5-8832-DA1BB305E67D}" dt="2021-10-08T00:22:06.476" v="465" actId="26606"/>
          <ac:spMkLst>
            <pc:docMk/>
            <pc:sldMk cId="3837401618" sldId="257"/>
            <ac:spMk id="1035" creationId="{B24996F8-180C-4DCB-8A26-DFA336CDEFBC}"/>
          </ac:spMkLst>
        </pc:spChg>
        <pc:picChg chg="add del">
          <ac:chgData name="Nihal nisa Eren" userId="04d78f47f0fbf0d4" providerId="LiveId" clId="{B2CF41C5-97A3-47A5-8832-DA1BB305E67D}" dt="2021-10-08T00:22:06.429" v="464" actId="26606"/>
          <ac:picMkLst>
            <pc:docMk/>
            <pc:sldMk cId="3837401618" sldId="257"/>
            <ac:picMk id="71" creationId="{DF19BAF3-7E20-4B9D-B544-BABAEEA1FA75}"/>
          </ac:picMkLst>
        </pc:picChg>
        <pc:picChg chg="add del">
          <ac:chgData name="Nihal nisa Eren" userId="04d78f47f0fbf0d4" providerId="LiveId" clId="{B2CF41C5-97A3-47A5-8832-DA1BB305E67D}" dt="2021-10-08T00:22:06.429" v="464" actId="26606"/>
          <ac:picMkLst>
            <pc:docMk/>
            <pc:sldMk cId="3837401618" sldId="257"/>
            <ac:picMk id="73" creationId="{950648F4-ABCD-4DF0-8641-76CFB2354721}"/>
          </ac:picMkLst>
        </pc:picChg>
        <pc:picChg chg="add del">
          <ac:chgData name="Nihal nisa Eren" userId="04d78f47f0fbf0d4" providerId="LiveId" clId="{B2CF41C5-97A3-47A5-8832-DA1BB305E67D}" dt="2021-10-08T00:22:06.429" v="464" actId="26606"/>
          <ac:picMkLst>
            <pc:docMk/>
            <pc:sldMk cId="3837401618" sldId="257"/>
            <ac:picMk id="77" creationId="{CF1EB4BD-9C7E-4AA3-9681-C7EB0DA6250B}"/>
          </ac:picMkLst>
        </pc:picChg>
        <pc:picChg chg="add del">
          <ac:chgData name="Nihal nisa Eren" userId="04d78f47f0fbf0d4" providerId="LiveId" clId="{B2CF41C5-97A3-47A5-8832-DA1BB305E67D}" dt="2021-10-08T00:22:06.429" v="464" actId="26606"/>
          <ac:picMkLst>
            <pc:docMk/>
            <pc:sldMk cId="3837401618" sldId="257"/>
            <ac:picMk id="79" creationId="{94AAE3AA-3759-4D28-B0EF-575F25A5146C}"/>
          </ac:picMkLst>
        </pc:picChg>
        <pc:picChg chg="add mod">
          <ac:chgData name="Nihal nisa Eren" userId="04d78f47f0fbf0d4" providerId="LiveId" clId="{B2CF41C5-97A3-47A5-8832-DA1BB305E67D}" dt="2021-10-08T00:22:06.476" v="465" actId="26606"/>
          <ac:picMkLst>
            <pc:docMk/>
            <pc:sldMk cId="3837401618" sldId="257"/>
            <ac:picMk id="1026" creationId="{DC451696-C182-41DE-B3A3-BD0EF78B1420}"/>
          </ac:picMkLst>
        </pc:picChg>
        <pc:picChg chg="add">
          <ac:chgData name="Nihal nisa Eren" userId="04d78f47f0fbf0d4" providerId="LiveId" clId="{B2CF41C5-97A3-47A5-8832-DA1BB305E67D}" dt="2021-10-08T00:22:06.476" v="465" actId="26606"/>
          <ac:picMkLst>
            <pc:docMk/>
            <pc:sldMk cId="3837401618" sldId="257"/>
            <ac:picMk id="1028" creationId="{DF19BAF3-7E20-4B9D-B544-BABAEEA1FA75}"/>
          </ac:picMkLst>
        </pc:picChg>
        <pc:picChg chg="add">
          <ac:chgData name="Nihal nisa Eren" userId="04d78f47f0fbf0d4" providerId="LiveId" clId="{B2CF41C5-97A3-47A5-8832-DA1BB305E67D}" dt="2021-10-08T00:22:06.476" v="465" actId="26606"/>
          <ac:picMkLst>
            <pc:docMk/>
            <pc:sldMk cId="3837401618" sldId="257"/>
            <ac:picMk id="1029" creationId="{950648F4-ABCD-4DF0-8641-76CFB2354721}"/>
          </ac:picMkLst>
        </pc:picChg>
        <pc:picChg chg="add">
          <ac:chgData name="Nihal nisa Eren" userId="04d78f47f0fbf0d4" providerId="LiveId" clId="{B2CF41C5-97A3-47A5-8832-DA1BB305E67D}" dt="2021-10-08T00:22:06.476" v="465" actId="26606"/>
          <ac:picMkLst>
            <pc:docMk/>
            <pc:sldMk cId="3837401618" sldId="257"/>
            <ac:picMk id="1031" creationId="{CF1EB4BD-9C7E-4AA3-9681-C7EB0DA6250B}"/>
          </ac:picMkLst>
        </pc:picChg>
        <pc:picChg chg="add">
          <ac:chgData name="Nihal nisa Eren" userId="04d78f47f0fbf0d4" providerId="LiveId" clId="{B2CF41C5-97A3-47A5-8832-DA1BB305E67D}" dt="2021-10-08T00:22:06.476" v="465" actId="26606"/>
          <ac:picMkLst>
            <pc:docMk/>
            <pc:sldMk cId="3837401618" sldId="257"/>
            <ac:picMk id="1032" creationId="{94AAE3AA-3759-4D28-B0EF-575F25A5146C}"/>
          </ac:picMkLst>
        </pc:picChg>
      </pc:sldChg>
      <pc:sldChg chg="addSp delSp modSp new mod modTransition setBg">
        <pc:chgData name="Nihal nisa Eren" userId="04d78f47f0fbf0d4" providerId="LiveId" clId="{B2CF41C5-97A3-47A5-8832-DA1BB305E67D}" dt="2021-10-08T00:23:01.228" v="472"/>
        <pc:sldMkLst>
          <pc:docMk/>
          <pc:sldMk cId="3784992019" sldId="258"/>
        </pc:sldMkLst>
        <pc:spChg chg="mod ord">
          <ac:chgData name="Nihal nisa Eren" userId="04d78f47f0fbf0d4" providerId="LiveId" clId="{B2CF41C5-97A3-47A5-8832-DA1BB305E67D}" dt="2021-10-08T00:21:59.335" v="462" actId="26606"/>
          <ac:spMkLst>
            <pc:docMk/>
            <pc:sldMk cId="3784992019" sldId="258"/>
            <ac:spMk id="2" creationId="{B5C9AAA0-50DD-4205-BF6A-2FE4A32A213D}"/>
          </ac:spMkLst>
        </pc:spChg>
        <pc:spChg chg="del">
          <ac:chgData name="Nihal nisa Eren" userId="04d78f47f0fbf0d4" providerId="LiveId" clId="{B2CF41C5-97A3-47A5-8832-DA1BB305E67D}" dt="2021-10-07T23:39:15.749" v="79"/>
          <ac:spMkLst>
            <pc:docMk/>
            <pc:sldMk cId="3784992019" sldId="258"/>
            <ac:spMk id="3" creationId="{06D90F8B-9ECC-44A5-81EC-2336351907E8}"/>
          </ac:spMkLst>
        </pc:spChg>
        <pc:spChg chg="add del">
          <ac:chgData name="Nihal nisa Eren" userId="04d78f47f0fbf0d4" providerId="LiveId" clId="{B2CF41C5-97A3-47A5-8832-DA1BB305E67D}" dt="2021-10-08T00:21:59.288" v="461" actId="26606"/>
          <ac:spMkLst>
            <pc:docMk/>
            <pc:sldMk cId="3784992019" sldId="258"/>
            <ac:spMk id="75" creationId="{989BE678-777B-482A-A616-FEDC47B162E5}"/>
          </ac:spMkLst>
        </pc:spChg>
        <pc:spChg chg="add del">
          <ac:chgData name="Nihal nisa Eren" userId="04d78f47f0fbf0d4" providerId="LiveId" clId="{B2CF41C5-97A3-47A5-8832-DA1BB305E67D}" dt="2021-10-08T00:21:59.288" v="461" actId="26606"/>
          <ac:spMkLst>
            <pc:docMk/>
            <pc:sldMk cId="3784992019" sldId="258"/>
            <ac:spMk id="81" creationId="{D28BE0C3-2102-4820-B88B-A448B1840D14}"/>
          </ac:spMkLst>
        </pc:spChg>
        <pc:spChg chg="add">
          <ac:chgData name="Nihal nisa Eren" userId="04d78f47f0fbf0d4" providerId="LiveId" clId="{B2CF41C5-97A3-47A5-8832-DA1BB305E67D}" dt="2021-10-08T00:21:59.335" v="462" actId="26606"/>
          <ac:spMkLst>
            <pc:docMk/>
            <pc:sldMk cId="3784992019" sldId="258"/>
            <ac:spMk id="83" creationId="{E4F17063-EDA4-417B-946F-BA357F3B390D}"/>
          </ac:spMkLst>
        </pc:spChg>
        <pc:spChg chg="add">
          <ac:chgData name="Nihal nisa Eren" userId="04d78f47f0fbf0d4" providerId="LiveId" clId="{B2CF41C5-97A3-47A5-8832-DA1BB305E67D}" dt="2021-10-08T00:21:59.335" v="462" actId="26606"/>
          <ac:spMkLst>
            <pc:docMk/>
            <pc:sldMk cId="3784992019" sldId="258"/>
            <ac:spMk id="85" creationId="{D36F3EEA-55D4-4677-80E7-92D00B8F343B}"/>
          </ac:spMkLst>
        </pc:spChg>
        <pc:spChg chg="add">
          <ac:chgData name="Nihal nisa Eren" userId="04d78f47f0fbf0d4" providerId="LiveId" clId="{B2CF41C5-97A3-47A5-8832-DA1BB305E67D}" dt="2021-10-08T00:21:59.335" v="462" actId="26606"/>
          <ac:spMkLst>
            <pc:docMk/>
            <pc:sldMk cId="3784992019" sldId="258"/>
            <ac:spMk id="2054" creationId="{989BE678-777B-482A-A616-FEDC47B162E5}"/>
          </ac:spMkLst>
        </pc:spChg>
        <pc:spChg chg="add">
          <ac:chgData name="Nihal nisa Eren" userId="04d78f47f0fbf0d4" providerId="LiveId" clId="{B2CF41C5-97A3-47A5-8832-DA1BB305E67D}" dt="2021-10-08T00:21:59.335" v="462" actId="26606"/>
          <ac:spMkLst>
            <pc:docMk/>
            <pc:sldMk cId="3784992019" sldId="258"/>
            <ac:spMk id="2057" creationId="{D28BE0C3-2102-4820-B88B-A448B1840D14}"/>
          </ac:spMkLst>
        </pc:spChg>
        <pc:picChg chg="add del">
          <ac:chgData name="Nihal nisa Eren" userId="04d78f47f0fbf0d4" providerId="LiveId" clId="{B2CF41C5-97A3-47A5-8832-DA1BB305E67D}" dt="2021-10-08T00:21:59.288" v="461" actId="26606"/>
          <ac:picMkLst>
            <pc:docMk/>
            <pc:sldMk cId="3784992019" sldId="258"/>
            <ac:picMk id="71" creationId="{DF19BAF3-7E20-4B9D-B544-BABAEEA1FA75}"/>
          </ac:picMkLst>
        </pc:picChg>
        <pc:picChg chg="add del">
          <ac:chgData name="Nihal nisa Eren" userId="04d78f47f0fbf0d4" providerId="LiveId" clId="{B2CF41C5-97A3-47A5-8832-DA1BB305E67D}" dt="2021-10-08T00:21:59.288" v="461" actId="26606"/>
          <ac:picMkLst>
            <pc:docMk/>
            <pc:sldMk cId="3784992019" sldId="258"/>
            <ac:picMk id="73" creationId="{950648F4-ABCD-4DF0-8641-76CFB2354721}"/>
          </ac:picMkLst>
        </pc:picChg>
        <pc:picChg chg="add del">
          <ac:chgData name="Nihal nisa Eren" userId="04d78f47f0fbf0d4" providerId="LiveId" clId="{B2CF41C5-97A3-47A5-8832-DA1BB305E67D}" dt="2021-10-08T00:21:59.288" v="461" actId="26606"/>
          <ac:picMkLst>
            <pc:docMk/>
            <pc:sldMk cId="3784992019" sldId="258"/>
            <ac:picMk id="77" creationId="{CF1EB4BD-9C7E-4AA3-9681-C7EB0DA6250B}"/>
          </ac:picMkLst>
        </pc:picChg>
        <pc:picChg chg="add del">
          <ac:chgData name="Nihal nisa Eren" userId="04d78f47f0fbf0d4" providerId="LiveId" clId="{B2CF41C5-97A3-47A5-8832-DA1BB305E67D}" dt="2021-10-08T00:21:59.288" v="461" actId="26606"/>
          <ac:picMkLst>
            <pc:docMk/>
            <pc:sldMk cId="3784992019" sldId="258"/>
            <ac:picMk id="79" creationId="{94AAE3AA-3759-4D28-B0EF-575F25A5146C}"/>
          </ac:picMkLst>
        </pc:picChg>
        <pc:picChg chg="add mod">
          <ac:chgData name="Nihal nisa Eren" userId="04d78f47f0fbf0d4" providerId="LiveId" clId="{B2CF41C5-97A3-47A5-8832-DA1BB305E67D}" dt="2021-10-08T00:21:59.335" v="462" actId="26606"/>
          <ac:picMkLst>
            <pc:docMk/>
            <pc:sldMk cId="3784992019" sldId="258"/>
            <ac:picMk id="2050" creationId="{9A5FEB1C-8379-4DD8-BF1C-8AFEF88BF8A9}"/>
          </ac:picMkLst>
        </pc:picChg>
        <pc:picChg chg="add">
          <ac:chgData name="Nihal nisa Eren" userId="04d78f47f0fbf0d4" providerId="LiveId" clId="{B2CF41C5-97A3-47A5-8832-DA1BB305E67D}" dt="2021-10-08T00:21:59.335" v="462" actId="26606"/>
          <ac:picMkLst>
            <pc:docMk/>
            <pc:sldMk cId="3784992019" sldId="258"/>
            <ac:picMk id="2052" creationId="{DF19BAF3-7E20-4B9D-B544-BABAEEA1FA75}"/>
          </ac:picMkLst>
        </pc:picChg>
        <pc:picChg chg="add">
          <ac:chgData name="Nihal nisa Eren" userId="04d78f47f0fbf0d4" providerId="LiveId" clId="{B2CF41C5-97A3-47A5-8832-DA1BB305E67D}" dt="2021-10-08T00:21:59.335" v="462" actId="26606"/>
          <ac:picMkLst>
            <pc:docMk/>
            <pc:sldMk cId="3784992019" sldId="258"/>
            <ac:picMk id="2053" creationId="{950648F4-ABCD-4DF0-8641-76CFB2354721}"/>
          </ac:picMkLst>
        </pc:picChg>
        <pc:picChg chg="add">
          <ac:chgData name="Nihal nisa Eren" userId="04d78f47f0fbf0d4" providerId="LiveId" clId="{B2CF41C5-97A3-47A5-8832-DA1BB305E67D}" dt="2021-10-08T00:21:59.335" v="462" actId="26606"/>
          <ac:picMkLst>
            <pc:docMk/>
            <pc:sldMk cId="3784992019" sldId="258"/>
            <ac:picMk id="2055" creationId="{CF1EB4BD-9C7E-4AA3-9681-C7EB0DA6250B}"/>
          </ac:picMkLst>
        </pc:picChg>
        <pc:picChg chg="add">
          <ac:chgData name="Nihal nisa Eren" userId="04d78f47f0fbf0d4" providerId="LiveId" clId="{B2CF41C5-97A3-47A5-8832-DA1BB305E67D}" dt="2021-10-08T00:21:59.335" v="462" actId="26606"/>
          <ac:picMkLst>
            <pc:docMk/>
            <pc:sldMk cId="3784992019" sldId="258"/>
            <ac:picMk id="2056" creationId="{94AAE3AA-3759-4D28-B0EF-575F25A5146C}"/>
          </ac:picMkLst>
        </pc:picChg>
      </pc:sldChg>
      <pc:sldChg chg="addSp delSp modSp new mod setBg">
        <pc:chgData name="Nihal nisa Eren" userId="04d78f47f0fbf0d4" providerId="LiveId" clId="{B2CF41C5-97A3-47A5-8832-DA1BB305E67D}" dt="2021-10-08T00:21:45.792" v="459" actId="26606"/>
        <pc:sldMkLst>
          <pc:docMk/>
          <pc:sldMk cId="2812239771" sldId="259"/>
        </pc:sldMkLst>
        <pc:spChg chg="mod">
          <ac:chgData name="Nihal nisa Eren" userId="04d78f47f0fbf0d4" providerId="LiveId" clId="{B2CF41C5-97A3-47A5-8832-DA1BB305E67D}" dt="2021-10-08T00:21:45.792" v="459" actId="26606"/>
          <ac:spMkLst>
            <pc:docMk/>
            <pc:sldMk cId="2812239771" sldId="259"/>
            <ac:spMk id="2" creationId="{0F512A47-394D-494B-87F8-991614EBB003}"/>
          </ac:spMkLst>
        </pc:spChg>
        <pc:spChg chg="del">
          <ac:chgData name="Nihal nisa Eren" userId="04d78f47f0fbf0d4" providerId="LiveId" clId="{B2CF41C5-97A3-47A5-8832-DA1BB305E67D}" dt="2021-10-07T23:41:16.286" v="85"/>
          <ac:spMkLst>
            <pc:docMk/>
            <pc:sldMk cId="2812239771" sldId="259"/>
            <ac:spMk id="3" creationId="{6FD3F163-2FAD-42D1-9142-4B842B875E6A}"/>
          </ac:spMkLst>
        </pc:spChg>
        <pc:spChg chg="add">
          <ac:chgData name="Nihal nisa Eren" userId="04d78f47f0fbf0d4" providerId="LiveId" clId="{B2CF41C5-97A3-47A5-8832-DA1BB305E67D}" dt="2021-10-08T00:21:45.792" v="459" actId="26606"/>
          <ac:spMkLst>
            <pc:docMk/>
            <pc:sldMk cId="2812239771" sldId="259"/>
            <ac:spMk id="75" creationId="{989BE678-777B-482A-A616-FEDC47B162E5}"/>
          </ac:spMkLst>
        </pc:spChg>
        <pc:spChg chg="add">
          <ac:chgData name="Nihal nisa Eren" userId="04d78f47f0fbf0d4" providerId="LiveId" clId="{B2CF41C5-97A3-47A5-8832-DA1BB305E67D}" dt="2021-10-08T00:21:45.792" v="459" actId="26606"/>
          <ac:spMkLst>
            <pc:docMk/>
            <pc:sldMk cId="2812239771" sldId="259"/>
            <ac:spMk id="81" creationId="{D28BE0C3-2102-4820-B88B-A448B1840D14}"/>
          </ac:spMkLst>
        </pc:spChg>
        <pc:picChg chg="add">
          <ac:chgData name="Nihal nisa Eren" userId="04d78f47f0fbf0d4" providerId="LiveId" clId="{B2CF41C5-97A3-47A5-8832-DA1BB305E67D}" dt="2021-10-08T00:21:45.792" v="459" actId="26606"/>
          <ac:picMkLst>
            <pc:docMk/>
            <pc:sldMk cId="2812239771" sldId="259"/>
            <ac:picMk id="71" creationId="{DF19BAF3-7E20-4B9D-B544-BABAEEA1FA75}"/>
          </ac:picMkLst>
        </pc:picChg>
        <pc:picChg chg="add">
          <ac:chgData name="Nihal nisa Eren" userId="04d78f47f0fbf0d4" providerId="LiveId" clId="{B2CF41C5-97A3-47A5-8832-DA1BB305E67D}" dt="2021-10-08T00:21:45.792" v="459" actId="26606"/>
          <ac:picMkLst>
            <pc:docMk/>
            <pc:sldMk cId="2812239771" sldId="259"/>
            <ac:picMk id="73" creationId="{950648F4-ABCD-4DF0-8641-76CFB2354721}"/>
          </ac:picMkLst>
        </pc:picChg>
        <pc:picChg chg="add">
          <ac:chgData name="Nihal nisa Eren" userId="04d78f47f0fbf0d4" providerId="LiveId" clId="{B2CF41C5-97A3-47A5-8832-DA1BB305E67D}" dt="2021-10-08T00:21:45.792" v="459" actId="26606"/>
          <ac:picMkLst>
            <pc:docMk/>
            <pc:sldMk cId="2812239771" sldId="259"/>
            <ac:picMk id="77" creationId="{CF1EB4BD-9C7E-4AA3-9681-C7EB0DA6250B}"/>
          </ac:picMkLst>
        </pc:picChg>
        <pc:picChg chg="add">
          <ac:chgData name="Nihal nisa Eren" userId="04d78f47f0fbf0d4" providerId="LiveId" clId="{B2CF41C5-97A3-47A5-8832-DA1BB305E67D}" dt="2021-10-08T00:21:45.792" v="459" actId="26606"/>
          <ac:picMkLst>
            <pc:docMk/>
            <pc:sldMk cId="2812239771" sldId="259"/>
            <ac:picMk id="79" creationId="{94AAE3AA-3759-4D28-B0EF-575F25A5146C}"/>
          </ac:picMkLst>
        </pc:picChg>
        <pc:picChg chg="add mod">
          <ac:chgData name="Nihal nisa Eren" userId="04d78f47f0fbf0d4" providerId="LiveId" clId="{B2CF41C5-97A3-47A5-8832-DA1BB305E67D}" dt="2021-10-08T00:21:45.792" v="459" actId="26606"/>
          <ac:picMkLst>
            <pc:docMk/>
            <pc:sldMk cId="2812239771" sldId="259"/>
            <ac:picMk id="3074" creationId="{5F9869C1-9334-4A6B-8784-27C7059B0939}"/>
          </ac:picMkLst>
        </pc:picChg>
      </pc:sldChg>
      <pc:sldChg chg="addSp delSp modSp new mod setBg setClrOvrMap">
        <pc:chgData name="Nihal nisa Eren" userId="04d78f47f0fbf0d4" providerId="LiveId" clId="{B2CF41C5-97A3-47A5-8832-DA1BB305E67D}" dt="2021-10-08T00:21:29.540" v="458" actId="21"/>
        <pc:sldMkLst>
          <pc:docMk/>
          <pc:sldMk cId="2869964409" sldId="260"/>
        </pc:sldMkLst>
        <pc:spChg chg="mod">
          <ac:chgData name="Nihal nisa Eren" userId="04d78f47f0fbf0d4" providerId="LiveId" clId="{B2CF41C5-97A3-47A5-8832-DA1BB305E67D}" dt="2021-10-08T00:21:02.264" v="454" actId="26606"/>
          <ac:spMkLst>
            <pc:docMk/>
            <pc:sldMk cId="2869964409" sldId="260"/>
            <ac:spMk id="2" creationId="{9A8A8F02-0825-44FB-99FA-DD5933C7254F}"/>
          </ac:spMkLst>
        </pc:spChg>
        <pc:spChg chg="del">
          <ac:chgData name="Nihal nisa Eren" userId="04d78f47f0fbf0d4" providerId="LiveId" clId="{B2CF41C5-97A3-47A5-8832-DA1BB305E67D}" dt="2021-10-07T23:47:39.826" v="173"/>
          <ac:spMkLst>
            <pc:docMk/>
            <pc:sldMk cId="2869964409" sldId="260"/>
            <ac:spMk id="3" creationId="{9196F4AE-7D86-4511-97C2-0905C9348E6B}"/>
          </ac:spMkLst>
        </pc:spChg>
        <pc:spChg chg="add del">
          <ac:chgData name="Nihal nisa Eren" userId="04d78f47f0fbf0d4" providerId="LiveId" clId="{B2CF41C5-97A3-47A5-8832-DA1BB305E67D}" dt="2021-10-08T00:20:17.576" v="443" actId="26606"/>
          <ac:spMkLst>
            <pc:docMk/>
            <pc:sldMk cId="2869964409" sldId="260"/>
            <ac:spMk id="75" creationId="{989BE678-777B-482A-A616-FEDC47B162E5}"/>
          </ac:spMkLst>
        </pc:spChg>
        <pc:spChg chg="add del">
          <ac:chgData name="Nihal nisa Eren" userId="04d78f47f0fbf0d4" providerId="LiveId" clId="{B2CF41C5-97A3-47A5-8832-DA1BB305E67D}" dt="2021-10-08T00:20:17.576" v="443" actId="26606"/>
          <ac:spMkLst>
            <pc:docMk/>
            <pc:sldMk cId="2869964409" sldId="260"/>
            <ac:spMk id="81" creationId="{D28BE0C3-2102-4820-B88B-A448B1840D14}"/>
          </ac:spMkLst>
        </pc:spChg>
        <pc:spChg chg="add del">
          <ac:chgData name="Nihal nisa Eren" userId="04d78f47f0fbf0d4" providerId="LiveId" clId="{B2CF41C5-97A3-47A5-8832-DA1BB305E67D}" dt="2021-10-08T00:20:17.576" v="443" actId="26606"/>
          <ac:spMkLst>
            <pc:docMk/>
            <pc:sldMk cId="2869964409" sldId="260"/>
            <ac:spMk id="83" creationId="{F3F4807A-5068-4492-8025-D75F320E908D}"/>
          </ac:spMkLst>
        </pc:spChg>
        <pc:spChg chg="add del">
          <ac:chgData name="Nihal nisa Eren" userId="04d78f47f0fbf0d4" providerId="LiveId" clId="{B2CF41C5-97A3-47A5-8832-DA1BB305E67D}" dt="2021-10-08T00:20:17.576" v="443" actId="26606"/>
          <ac:spMkLst>
            <pc:docMk/>
            <pc:sldMk cId="2869964409" sldId="260"/>
            <ac:spMk id="85" creationId="{B24996F8-180C-4DCB-8A26-DFA336CDEFBC}"/>
          </ac:spMkLst>
        </pc:spChg>
        <pc:spChg chg="add del">
          <ac:chgData name="Nihal nisa Eren" userId="04d78f47f0fbf0d4" providerId="LiveId" clId="{B2CF41C5-97A3-47A5-8832-DA1BB305E67D}" dt="2021-10-08T00:20:17.576" v="443" actId="26606"/>
          <ac:spMkLst>
            <pc:docMk/>
            <pc:sldMk cId="2869964409" sldId="260"/>
            <ac:spMk id="87" creationId="{630182B0-3559-41D5-9EBC-0BD86BEDAD09}"/>
          </ac:spMkLst>
        </pc:spChg>
        <pc:spChg chg="add del">
          <ac:chgData name="Nihal nisa Eren" userId="04d78f47f0fbf0d4" providerId="LiveId" clId="{B2CF41C5-97A3-47A5-8832-DA1BB305E67D}" dt="2021-10-08T00:20:19.764" v="445" actId="26606"/>
          <ac:spMkLst>
            <pc:docMk/>
            <pc:sldMk cId="2869964409" sldId="260"/>
            <ac:spMk id="89" creationId="{F98810A7-E114-447A-A7D6-69B27CFB5650}"/>
          </ac:spMkLst>
        </pc:spChg>
        <pc:spChg chg="add del">
          <ac:chgData name="Nihal nisa Eren" userId="04d78f47f0fbf0d4" providerId="LiveId" clId="{B2CF41C5-97A3-47A5-8832-DA1BB305E67D}" dt="2021-10-08T00:20:49.808" v="450" actId="26606"/>
          <ac:spMkLst>
            <pc:docMk/>
            <pc:sldMk cId="2869964409" sldId="260"/>
            <ac:spMk id="95" creationId="{989BE678-777B-482A-A616-FEDC47B162E5}"/>
          </ac:spMkLst>
        </pc:spChg>
        <pc:spChg chg="add del">
          <ac:chgData name="Nihal nisa Eren" userId="04d78f47f0fbf0d4" providerId="LiveId" clId="{B2CF41C5-97A3-47A5-8832-DA1BB305E67D}" dt="2021-10-08T00:20:49.808" v="450" actId="26606"/>
          <ac:spMkLst>
            <pc:docMk/>
            <pc:sldMk cId="2869964409" sldId="260"/>
            <ac:spMk id="101" creationId="{D28BE0C3-2102-4820-B88B-A448B1840D14}"/>
          </ac:spMkLst>
        </pc:spChg>
        <pc:spChg chg="add del">
          <ac:chgData name="Nihal nisa Eren" userId="04d78f47f0fbf0d4" providerId="LiveId" clId="{B2CF41C5-97A3-47A5-8832-DA1BB305E67D}" dt="2021-10-08T00:20:49.808" v="450" actId="26606"/>
          <ac:spMkLst>
            <pc:docMk/>
            <pc:sldMk cId="2869964409" sldId="260"/>
            <ac:spMk id="103" creationId="{F3F4807A-5068-4492-8025-D75F320E908D}"/>
          </ac:spMkLst>
        </pc:spChg>
        <pc:spChg chg="add">
          <ac:chgData name="Nihal nisa Eren" userId="04d78f47f0fbf0d4" providerId="LiveId" clId="{B2CF41C5-97A3-47A5-8832-DA1BB305E67D}" dt="2021-10-08T00:21:02.264" v="454" actId="26606"/>
          <ac:spMkLst>
            <pc:docMk/>
            <pc:sldMk cId="2869964409" sldId="260"/>
            <ac:spMk id="104" creationId="{C8A3C342-1D03-412F-8DD3-BF519E8E0AE9}"/>
          </ac:spMkLst>
        </pc:spChg>
        <pc:spChg chg="add del">
          <ac:chgData name="Nihal nisa Eren" userId="04d78f47f0fbf0d4" providerId="LiveId" clId="{B2CF41C5-97A3-47A5-8832-DA1BB305E67D}" dt="2021-10-08T00:20:49.808" v="450" actId="26606"/>
          <ac:spMkLst>
            <pc:docMk/>
            <pc:sldMk cId="2869964409" sldId="260"/>
            <ac:spMk id="105" creationId="{B24996F8-180C-4DCB-8A26-DFA336CDEFBC}"/>
          </ac:spMkLst>
        </pc:spChg>
        <pc:spChg chg="add">
          <ac:chgData name="Nihal nisa Eren" userId="04d78f47f0fbf0d4" providerId="LiveId" clId="{B2CF41C5-97A3-47A5-8832-DA1BB305E67D}" dt="2021-10-08T00:21:02.264" v="454" actId="26606"/>
          <ac:spMkLst>
            <pc:docMk/>
            <pc:sldMk cId="2869964409" sldId="260"/>
            <ac:spMk id="106" creationId="{81CC9B02-E087-4350-AEBD-2C3CF001AF01}"/>
          </ac:spMkLst>
        </pc:spChg>
        <pc:spChg chg="add del">
          <ac:chgData name="Nihal nisa Eren" userId="04d78f47f0fbf0d4" providerId="LiveId" clId="{B2CF41C5-97A3-47A5-8832-DA1BB305E67D}" dt="2021-10-08T00:20:49.808" v="450" actId="26606"/>
          <ac:spMkLst>
            <pc:docMk/>
            <pc:sldMk cId="2869964409" sldId="260"/>
            <ac:spMk id="107" creationId="{630182B0-3559-41D5-9EBC-0BD86BEDAD09}"/>
          </ac:spMkLst>
        </pc:spChg>
        <pc:spChg chg="add">
          <ac:chgData name="Nihal nisa Eren" userId="04d78f47f0fbf0d4" providerId="LiveId" clId="{B2CF41C5-97A3-47A5-8832-DA1BB305E67D}" dt="2021-10-08T00:21:02.264" v="454" actId="26606"/>
          <ac:spMkLst>
            <pc:docMk/>
            <pc:sldMk cId="2869964409" sldId="260"/>
            <ac:spMk id="108" creationId="{D6F18ACE-6E82-4ADC-8A2F-A1771B309B16}"/>
          </ac:spMkLst>
        </pc:spChg>
        <pc:spChg chg="add del">
          <ac:chgData name="Nihal nisa Eren" userId="04d78f47f0fbf0d4" providerId="LiveId" clId="{B2CF41C5-97A3-47A5-8832-DA1BB305E67D}" dt="2021-10-08T00:21:02.264" v="454" actId="26606"/>
          <ac:spMkLst>
            <pc:docMk/>
            <pc:sldMk cId="2869964409" sldId="260"/>
            <ac:spMk id="109" creationId="{F98810A7-E114-447A-A7D6-69B27CFB5650}"/>
          </ac:spMkLst>
        </pc:spChg>
        <pc:spChg chg="add del">
          <ac:chgData name="Nihal nisa Eren" userId="04d78f47f0fbf0d4" providerId="LiveId" clId="{B2CF41C5-97A3-47A5-8832-DA1BB305E67D}" dt="2021-10-08T00:20:19.764" v="445" actId="26606"/>
          <ac:spMkLst>
            <pc:docMk/>
            <pc:sldMk cId="2869964409" sldId="260"/>
            <ac:spMk id="4102" creationId="{4AC0CD9D-7610-4620-93B4-798CCD9AB581}"/>
          </ac:spMkLst>
        </pc:spChg>
        <pc:spChg chg="add del">
          <ac:chgData name="Nihal nisa Eren" userId="04d78f47f0fbf0d4" providerId="LiveId" clId="{B2CF41C5-97A3-47A5-8832-DA1BB305E67D}" dt="2021-10-08T00:20:19.764" v="445" actId="26606"/>
          <ac:spMkLst>
            <pc:docMk/>
            <pc:sldMk cId="2869964409" sldId="260"/>
            <ac:spMk id="4105" creationId="{DE4D62F9-188E-4530-84C2-24BDEE4BEB82}"/>
          </ac:spMkLst>
        </pc:spChg>
        <pc:spChg chg="add del">
          <ac:chgData name="Nihal nisa Eren" userId="04d78f47f0fbf0d4" providerId="LiveId" clId="{B2CF41C5-97A3-47A5-8832-DA1BB305E67D}" dt="2021-10-08T00:20:19.764" v="445" actId="26606"/>
          <ac:spMkLst>
            <pc:docMk/>
            <pc:sldMk cId="2869964409" sldId="260"/>
            <ac:spMk id="4106" creationId="{757B325C-3E35-45CF-9D07-3BCB281F3B9C}"/>
          </ac:spMkLst>
        </pc:spChg>
        <pc:spChg chg="add del">
          <ac:chgData name="Nihal nisa Eren" userId="04d78f47f0fbf0d4" providerId="LiveId" clId="{B2CF41C5-97A3-47A5-8832-DA1BB305E67D}" dt="2021-10-08T00:20:19.764" v="445" actId="26606"/>
          <ac:spMkLst>
            <pc:docMk/>
            <pc:sldMk cId="2869964409" sldId="260"/>
            <ac:spMk id="4107" creationId="{C24BEC42-AFF3-40D1-93A2-A27A42E1E23C}"/>
          </ac:spMkLst>
        </pc:spChg>
        <pc:spChg chg="add del">
          <ac:chgData name="Nihal nisa Eren" userId="04d78f47f0fbf0d4" providerId="LiveId" clId="{B2CF41C5-97A3-47A5-8832-DA1BB305E67D}" dt="2021-10-08T00:20:19.764" v="445" actId="26606"/>
          <ac:spMkLst>
            <pc:docMk/>
            <pc:sldMk cId="2869964409" sldId="260"/>
            <ac:spMk id="4108" creationId="{608F427C-1EC9-4280-9367-F2B3AA063E82}"/>
          </ac:spMkLst>
        </pc:spChg>
        <pc:spChg chg="add del">
          <ac:chgData name="Nihal nisa Eren" userId="04d78f47f0fbf0d4" providerId="LiveId" clId="{B2CF41C5-97A3-47A5-8832-DA1BB305E67D}" dt="2021-10-08T00:20:49.839" v="451" actId="26606"/>
          <ac:spMkLst>
            <pc:docMk/>
            <pc:sldMk cId="2869964409" sldId="260"/>
            <ac:spMk id="4112" creationId="{989BE678-777B-482A-A616-FEDC47B162E5}"/>
          </ac:spMkLst>
        </pc:spChg>
        <pc:spChg chg="add del">
          <ac:chgData name="Nihal nisa Eren" userId="04d78f47f0fbf0d4" providerId="LiveId" clId="{B2CF41C5-97A3-47A5-8832-DA1BB305E67D}" dt="2021-10-08T00:20:49.839" v="451" actId="26606"/>
          <ac:spMkLst>
            <pc:docMk/>
            <pc:sldMk cId="2869964409" sldId="260"/>
            <ac:spMk id="4115" creationId="{D28BE0C3-2102-4820-B88B-A448B1840D14}"/>
          </ac:spMkLst>
        </pc:spChg>
        <pc:spChg chg="add del">
          <ac:chgData name="Nihal nisa Eren" userId="04d78f47f0fbf0d4" providerId="LiveId" clId="{B2CF41C5-97A3-47A5-8832-DA1BB305E67D}" dt="2021-10-08T00:20:49.839" v="451" actId="26606"/>
          <ac:spMkLst>
            <pc:docMk/>
            <pc:sldMk cId="2869964409" sldId="260"/>
            <ac:spMk id="4116" creationId="{F3F4807A-5068-4492-8025-D75F320E908D}"/>
          </ac:spMkLst>
        </pc:spChg>
        <pc:spChg chg="add del">
          <ac:chgData name="Nihal nisa Eren" userId="04d78f47f0fbf0d4" providerId="LiveId" clId="{B2CF41C5-97A3-47A5-8832-DA1BB305E67D}" dt="2021-10-08T00:20:49.839" v="451" actId="26606"/>
          <ac:spMkLst>
            <pc:docMk/>
            <pc:sldMk cId="2869964409" sldId="260"/>
            <ac:spMk id="4117" creationId="{B24996F8-180C-4DCB-8A26-DFA336CDEFBC}"/>
          </ac:spMkLst>
        </pc:spChg>
        <pc:spChg chg="add del">
          <ac:chgData name="Nihal nisa Eren" userId="04d78f47f0fbf0d4" providerId="LiveId" clId="{B2CF41C5-97A3-47A5-8832-DA1BB305E67D}" dt="2021-10-08T00:20:49.839" v="451" actId="26606"/>
          <ac:spMkLst>
            <pc:docMk/>
            <pc:sldMk cId="2869964409" sldId="260"/>
            <ac:spMk id="4118" creationId="{630182B0-3559-41D5-9EBC-0BD86BEDAD09}"/>
          </ac:spMkLst>
        </pc:spChg>
        <pc:spChg chg="add del">
          <ac:chgData name="Nihal nisa Eren" userId="04d78f47f0fbf0d4" providerId="LiveId" clId="{B2CF41C5-97A3-47A5-8832-DA1BB305E67D}" dt="2021-10-08T00:21:02.264" v="454" actId="26606"/>
          <ac:spMkLst>
            <pc:docMk/>
            <pc:sldMk cId="2869964409" sldId="260"/>
            <ac:spMk id="4122" creationId="{4AC0CD9D-7610-4620-93B4-798CCD9AB581}"/>
          </ac:spMkLst>
        </pc:spChg>
        <pc:spChg chg="add del">
          <ac:chgData name="Nihal nisa Eren" userId="04d78f47f0fbf0d4" providerId="LiveId" clId="{B2CF41C5-97A3-47A5-8832-DA1BB305E67D}" dt="2021-10-08T00:21:02.264" v="454" actId="26606"/>
          <ac:spMkLst>
            <pc:docMk/>
            <pc:sldMk cId="2869964409" sldId="260"/>
            <ac:spMk id="4125" creationId="{DE4D62F9-188E-4530-84C2-24BDEE4BEB82}"/>
          </ac:spMkLst>
        </pc:spChg>
        <pc:spChg chg="add del">
          <ac:chgData name="Nihal nisa Eren" userId="04d78f47f0fbf0d4" providerId="LiveId" clId="{B2CF41C5-97A3-47A5-8832-DA1BB305E67D}" dt="2021-10-08T00:21:02.264" v="454" actId="26606"/>
          <ac:spMkLst>
            <pc:docMk/>
            <pc:sldMk cId="2869964409" sldId="260"/>
            <ac:spMk id="4126" creationId="{757B325C-3E35-45CF-9D07-3BCB281F3B9C}"/>
          </ac:spMkLst>
        </pc:spChg>
        <pc:spChg chg="add del">
          <ac:chgData name="Nihal nisa Eren" userId="04d78f47f0fbf0d4" providerId="LiveId" clId="{B2CF41C5-97A3-47A5-8832-DA1BB305E67D}" dt="2021-10-08T00:21:02.264" v="454" actId="26606"/>
          <ac:spMkLst>
            <pc:docMk/>
            <pc:sldMk cId="2869964409" sldId="260"/>
            <ac:spMk id="4127" creationId="{C24BEC42-AFF3-40D1-93A2-A27A42E1E23C}"/>
          </ac:spMkLst>
        </pc:spChg>
        <pc:spChg chg="add del">
          <ac:chgData name="Nihal nisa Eren" userId="04d78f47f0fbf0d4" providerId="LiveId" clId="{B2CF41C5-97A3-47A5-8832-DA1BB305E67D}" dt="2021-10-08T00:21:02.264" v="454" actId="26606"/>
          <ac:spMkLst>
            <pc:docMk/>
            <pc:sldMk cId="2869964409" sldId="260"/>
            <ac:spMk id="4128" creationId="{608F427C-1EC9-4280-9367-F2B3AA063E82}"/>
          </ac:spMkLst>
        </pc:spChg>
        <pc:spChg chg="add del mod">
          <ac:chgData name="Nihal nisa Eren" userId="04d78f47f0fbf0d4" providerId="LiveId" clId="{B2CF41C5-97A3-47A5-8832-DA1BB305E67D}" dt="2021-10-08T00:21:29.540" v="458" actId="21"/>
          <ac:spMkLst>
            <pc:docMk/>
            <pc:sldMk cId="2869964409" sldId="260"/>
            <ac:spMk id="4132" creationId="{A7B378A1-C2EC-4B9F-8595-12C5E918F579}"/>
          </ac:spMkLst>
        </pc:spChg>
        <pc:picChg chg="add del">
          <ac:chgData name="Nihal nisa Eren" userId="04d78f47f0fbf0d4" providerId="LiveId" clId="{B2CF41C5-97A3-47A5-8832-DA1BB305E67D}" dt="2021-10-08T00:20:17.576" v="443" actId="26606"/>
          <ac:picMkLst>
            <pc:docMk/>
            <pc:sldMk cId="2869964409" sldId="260"/>
            <ac:picMk id="71" creationId="{DF19BAF3-7E20-4B9D-B544-BABAEEA1FA75}"/>
          </ac:picMkLst>
        </pc:picChg>
        <pc:picChg chg="add del">
          <ac:chgData name="Nihal nisa Eren" userId="04d78f47f0fbf0d4" providerId="LiveId" clId="{B2CF41C5-97A3-47A5-8832-DA1BB305E67D}" dt="2021-10-08T00:20:17.576" v="443" actId="26606"/>
          <ac:picMkLst>
            <pc:docMk/>
            <pc:sldMk cId="2869964409" sldId="260"/>
            <ac:picMk id="73" creationId="{950648F4-ABCD-4DF0-8641-76CFB2354721}"/>
          </ac:picMkLst>
        </pc:picChg>
        <pc:picChg chg="add del">
          <ac:chgData name="Nihal nisa Eren" userId="04d78f47f0fbf0d4" providerId="LiveId" clId="{B2CF41C5-97A3-47A5-8832-DA1BB305E67D}" dt="2021-10-08T00:20:17.576" v="443" actId="26606"/>
          <ac:picMkLst>
            <pc:docMk/>
            <pc:sldMk cId="2869964409" sldId="260"/>
            <ac:picMk id="77" creationId="{CF1EB4BD-9C7E-4AA3-9681-C7EB0DA6250B}"/>
          </ac:picMkLst>
        </pc:picChg>
        <pc:picChg chg="add del">
          <ac:chgData name="Nihal nisa Eren" userId="04d78f47f0fbf0d4" providerId="LiveId" clId="{B2CF41C5-97A3-47A5-8832-DA1BB305E67D}" dt="2021-10-08T00:20:17.576" v="443" actId="26606"/>
          <ac:picMkLst>
            <pc:docMk/>
            <pc:sldMk cId="2869964409" sldId="260"/>
            <ac:picMk id="79" creationId="{94AAE3AA-3759-4D28-B0EF-575F25A5146C}"/>
          </ac:picMkLst>
        </pc:picChg>
        <pc:picChg chg="add del">
          <ac:chgData name="Nihal nisa Eren" userId="04d78f47f0fbf0d4" providerId="LiveId" clId="{B2CF41C5-97A3-47A5-8832-DA1BB305E67D}" dt="2021-10-08T00:20:49.808" v="450" actId="26606"/>
          <ac:picMkLst>
            <pc:docMk/>
            <pc:sldMk cId="2869964409" sldId="260"/>
            <ac:picMk id="91" creationId="{DF19BAF3-7E20-4B9D-B544-BABAEEA1FA75}"/>
          </ac:picMkLst>
        </pc:picChg>
        <pc:picChg chg="add del">
          <ac:chgData name="Nihal nisa Eren" userId="04d78f47f0fbf0d4" providerId="LiveId" clId="{B2CF41C5-97A3-47A5-8832-DA1BB305E67D}" dt="2021-10-08T00:20:49.808" v="450" actId="26606"/>
          <ac:picMkLst>
            <pc:docMk/>
            <pc:sldMk cId="2869964409" sldId="260"/>
            <ac:picMk id="93" creationId="{950648F4-ABCD-4DF0-8641-76CFB2354721}"/>
          </ac:picMkLst>
        </pc:picChg>
        <pc:picChg chg="add del">
          <ac:chgData name="Nihal nisa Eren" userId="04d78f47f0fbf0d4" providerId="LiveId" clId="{B2CF41C5-97A3-47A5-8832-DA1BB305E67D}" dt="2021-10-08T00:20:49.808" v="450" actId="26606"/>
          <ac:picMkLst>
            <pc:docMk/>
            <pc:sldMk cId="2869964409" sldId="260"/>
            <ac:picMk id="97" creationId="{CF1EB4BD-9C7E-4AA3-9681-C7EB0DA6250B}"/>
          </ac:picMkLst>
        </pc:picChg>
        <pc:picChg chg="add del">
          <ac:chgData name="Nihal nisa Eren" userId="04d78f47f0fbf0d4" providerId="LiveId" clId="{B2CF41C5-97A3-47A5-8832-DA1BB305E67D}" dt="2021-10-08T00:20:49.808" v="450" actId="26606"/>
          <ac:picMkLst>
            <pc:docMk/>
            <pc:sldMk cId="2869964409" sldId="260"/>
            <ac:picMk id="99" creationId="{94AAE3AA-3759-4D28-B0EF-575F25A5146C}"/>
          </ac:picMkLst>
        </pc:picChg>
        <pc:picChg chg="add mod">
          <ac:chgData name="Nihal nisa Eren" userId="04d78f47f0fbf0d4" providerId="LiveId" clId="{B2CF41C5-97A3-47A5-8832-DA1BB305E67D}" dt="2021-10-08T00:21:02.264" v="454" actId="26606"/>
          <ac:picMkLst>
            <pc:docMk/>
            <pc:sldMk cId="2869964409" sldId="260"/>
            <ac:picMk id="4098" creationId="{D114D332-1D4F-4283-8C81-57B5A255148F}"/>
          </ac:picMkLst>
        </pc:picChg>
        <pc:picChg chg="add del">
          <ac:chgData name="Nihal nisa Eren" userId="04d78f47f0fbf0d4" providerId="LiveId" clId="{B2CF41C5-97A3-47A5-8832-DA1BB305E67D}" dt="2021-10-08T00:20:19.764" v="445" actId="26606"/>
          <ac:picMkLst>
            <pc:docMk/>
            <pc:sldMk cId="2869964409" sldId="260"/>
            <ac:picMk id="4100" creationId="{41B68C77-138E-4BF7-A276-BD0C78A4219F}"/>
          </ac:picMkLst>
        </pc:picChg>
        <pc:picChg chg="add del">
          <ac:chgData name="Nihal nisa Eren" userId="04d78f47f0fbf0d4" providerId="LiveId" clId="{B2CF41C5-97A3-47A5-8832-DA1BB305E67D}" dt="2021-10-08T00:20:19.764" v="445" actId="26606"/>
          <ac:picMkLst>
            <pc:docMk/>
            <pc:sldMk cId="2869964409" sldId="260"/>
            <ac:picMk id="4101" creationId="{7C268552-D473-46ED-B1B8-422042C4DEF1}"/>
          </ac:picMkLst>
        </pc:picChg>
        <pc:picChg chg="add del">
          <ac:chgData name="Nihal nisa Eren" userId="04d78f47f0fbf0d4" providerId="LiveId" clId="{B2CF41C5-97A3-47A5-8832-DA1BB305E67D}" dt="2021-10-08T00:20:19.764" v="445" actId="26606"/>
          <ac:picMkLst>
            <pc:docMk/>
            <pc:sldMk cId="2869964409" sldId="260"/>
            <ac:picMk id="4103" creationId="{B9238B3E-24AA-439A-B527-6C5DF6D72145}"/>
          </ac:picMkLst>
        </pc:picChg>
        <pc:picChg chg="add del">
          <ac:chgData name="Nihal nisa Eren" userId="04d78f47f0fbf0d4" providerId="LiveId" clId="{B2CF41C5-97A3-47A5-8832-DA1BB305E67D}" dt="2021-10-08T00:20:19.764" v="445" actId="26606"/>
          <ac:picMkLst>
            <pc:docMk/>
            <pc:sldMk cId="2869964409" sldId="260"/>
            <ac:picMk id="4104" creationId="{69F01145-BEA3-4CBF-AA21-10077B948CA8}"/>
          </ac:picMkLst>
        </pc:picChg>
        <pc:picChg chg="add del">
          <ac:chgData name="Nihal nisa Eren" userId="04d78f47f0fbf0d4" providerId="LiveId" clId="{B2CF41C5-97A3-47A5-8832-DA1BB305E67D}" dt="2021-10-08T00:20:49.839" v="451" actId="26606"/>
          <ac:picMkLst>
            <pc:docMk/>
            <pc:sldMk cId="2869964409" sldId="260"/>
            <ac:picMk id="4110" creationId="{DF19BAF3-7E20-4B9D-B544-BABAEEA1FA75}"/>
          </ac:picMkLst>
        </pc:picChg>
        <pc:picChg chg="add del">
          <ac:chgData name="Nihal nisa Eren" userId="04d78f47f0fbf0d4" providerId="LiveId" clId="{B2CF41C5-97A3-47A5-8832-DA1BB305E67D}" dt="2021-10-08T00:20:49.839" v="451" actId="26606"/>
          <ac:picMkLst>
            <pc:docMk/>
            <pc:sldMk cId="2869964409" sldId="260"/>
            <ac:picMk id="4111" creationId="{950648F4-ABCD-4DF0-8641-76CFB2354721}"/>
          </ac:picMkLst>
        </pc:picChg>
        <pc:picChg chg="add del">
          <ac:chgData name="Nihal nisa Eren" userId="04d78f47f0fbf0d4" providerId="LiveId" clId="{B2CF41C5-97A3-47A5-8832-DA1BB305E67D}" dt="2021-10-08T00:20:49.839" v="451" actId="26606"/>
          <ac:picMkLst>
            <pc:docMk/>
            <pc:sldMk cId="2869964409" sldId="260"/>
            <ac:picMk id="4113" creationId="{CF1EB4BD-9C7E-4AA3-9681-C7EB0DA6250B}"/>
          </ac:picMkLst>
        </pc:picChg>
        <pc:picChg chg="add del">
          <ac:chgData name="Nihal nisa Eren" userId="04d78f47f0fbf0d4" providerId="LiveId" clId="{B2CF41C5-97A3-47A5-8832-DA1BB305E67D}" dt="2021-10-08T00:20:49.839" v="451" actId="26606"/>
          <ac:picMkLst>
            <pc:docMk/>
            <pc:sldMk cId="2869964409" sldId="260"/>
            <ac:picMk id="4114" creationId="{94AAE3AA-3759-4D28-B0EF-575F25A5146C}"/>
          </ac:picMkLst>
        </pc:picChg>
        <pc:picChg chg="add del">
          <ac:chgData name="Nihal nisa Eren" userId="04d78f47f0fbf0d4" providerId="LiveId" clId="{B2CF41C5-97A3-47A5-8832-DA1BB305E67D}" dt="2021-10-08T00:21:02.264" v="454" actId="26606"/>
          <ac:picMkLst>
            <pc:docMk/>
            <pc:sldMk cId="2869964409" sldId="260"/>
            <ac:picMk id="4120" creationId="{41B68C77-138E-4BF7-A276-BD0C78A4219F}"/>
          </ac:picMkLst>
        </pc:picChg>
        <pc:picChg chg="add del">
          <ac:chgData name="Nihal nisa Eren" userId="04d78f47f0fbf0d4" providerId="LiveId" clId="{B2CF41C5-97A3-47A5-8832-DA1BB305E67D}" dt="2021-10-08T00:21:02.264" v="454" actId="26606"/>
          <ac:picMkLst>
            <pc:docMk/>
            <pc:sldMk cId="2869964409" sldId="260"/>
            <ac:picMk id="4121" creationId="{7C268552-D473-46ED-B1B8-422042C4DEF1}"/>
          </ac:picMkLst>
        </pc:picChg>
        <pc:picChg chg="add del">
          <ac:chgData name="Nihal nisa Eren" userId="04d78f47f0fbf0d4" providerId="LiveId" clId="{B2CF41C5-97A3-47A5-8832-DA1BB305E67D}" dt="2021-10-08T00:21:02.264" v="454" actId="26606"/>
          <ac:picMkLst>
            <pc:docMk/>
            <pc:sldMk cId="2869964409" sldId="260"/>
            <ac:picMk id="4123" creationId="{B9238B3E-24AA-439A-B527-6C5DF6D72145}"/>
          </ac:picMkLst>
        </pc:picChg>
        <pc:picChg chg="add del">
          <ac:chgData name="Nihal nisa Eren" userId="04d78f47f0fbf0d4" providerId="LiveId" clId="{B2CF41C5-97A3-47A5-8832-DA1BB305E67D}" dt="2021-10-08T00:21:02.264" v="454" actId="26606"/>
          <ac:picMkLst>
            <pc:docMk/>
            <pc:sldMk cId="2869964409" sldId="260"/>
            <ac:picMk id="4124" creationId="{69F01145-BEA3-4CBF-AA21-10077B948CA8}"/>
          </ac:picMkLst>
        </pc:picChg>
      </pc:sldChg>
      <pc:sldChg chg="addSp delSp modSp new mod setBg">
        <pc:chgData name="Nihal nisa Eren" userId="04d78f47f0fbf0d4" providerId="LiveId" clId="{B2CF41C5-97A3-47A5-8832-DA1BB305E67D}" dt="2021-10-08T00:20:07.947" v="441" actId="26606"/>
        <pc:sldMkLst>
          <pc:docMk/>
          <pc:sldMk cId="1899293224" sldId="261"/>
        </pc:sldMkLst>
        <pc:spChg chg="mod">
          <ac:chgData name="Nihal nisa Eren" userId="04d78f47f0fbf0d4" providerId="LiveId" clId="{B2CF41C5-97A3-47A5-8832-DA1BB305E67D}" dt="2021-10-08T00:20:07.947" v="441" actId="26606"/>
          <ac:spMkLst>
            <pc:docMk/>
            <pc:sldMk cId="1899293224" sldId="261"/>
            <ac:spMk id="2" creationId="{FF831C4E-EF1C-4D11-88E1-CC6B0CB68A14}"/>
          </ac:spMkLst>
        </pc:spChg>
        <pc:spChg chg="del">
          <ac:chgData name="Nihal nisa Eren" userId="04d78f47f0fbf0d4" providerId="LiveId" clId="{B2CF41C5-97A3-47A5-8832-DA1BB305E67D}" dt="2021-10-07T23:50:33.087" v="201"/>
          <ac:spMkLst>
            <pc:docMk/>
            <pc:sldMk cId="1899293224" sldId="261"/>
            <ac:spMk id="3" creationId="{D4B28E89-B204-4385-9B8E-A047DB21B412}"/>
          </ac:spMkLst>
        </pc:spChg>
        <pc:spChg chg="add">
          <ac:chgData name="Nihal nisa Eren" userId="04d78f47f0fbf0d4" providerId="LiveId" clId="{B2CF41C5-97A3-47A5-8832-DA1BB305E67D}" dt="2021-10-08T00:20:07.947" v="441" actId="26606"/>
          <ac:spMkLst>
            <pc:docMk/>
            <pc:sldMk cId="1899293224" sldId="261"/>
            <ac:spMk id="75" creationId="{989BE678-777B-482A-A616-FEDC47B162E5}"/>
          </ac:spMkLst>
        </pc:spChg>
        <pc:spChg chg="add">
          <ac:chgData name="Nihal nisa Eren" userId="04d78f47f0fbf0d4" providerId="LiveId" clId="{B2CF41C5-97A3-47A5-8832-DA1BB305E67D}" dt="2021-10-08T00:20:07.947" v="441" actId="26606"/>
          <ac:spMkLst>
            <pc:docMk/>
            <pc:sldMk cId="1899293224" sldId="261"/>
            <ac:spMk id="81" creationId="{D28BE0C3-2102-4820-B88B-A448B1840D14}"/>
          </ac:spMkLst>
        </pc:spChg>
        <pc:spChg chg="add">
          <ac:chgData name="Nihal nisa Eren" userId="04d78f47f0fbf0d4" providerId="LiveId" clId="{B2CF41C5-97A3-47A5-8832-DA1BB305E67D}" dt="2021-10-08T00:20:07.947" v="441" actId="26606"/>
          <ac:spMkLst>
            <pc:docMk/>
            <pc:sldMk cId="1899293224" sldId="261"/>
            <ac:spMk id="83" creationId="{F3F4807A-5068-4492-8025-D75F320E908D}"/>
          </ac:spMkLst>
        </pc:spChg>
        <pc:spChg chg="add">
          <ac:chgData name="Nihal nisa Eren" userId="04d78f47f0fbf0d4" providerId="LiveId" clId="{B2CF41C5-97A3-47A5-8832-DA1BB305E67D}" dt="2021-10-08T00:20:07.947" v="441" actId="26606"/>
          <ac:spMkLst>
            <pc:docMk/>
            <pc:sldMk cId="1899293224" sldId="261"/>
            <ac:spMk id="85" creationId="{B24996F8-180C-4DCB-8A26-DFA336CDEFBC}"/>
          </ac:spMkLst>
        </pc:spChg>
        <pc:spChg chg="add">
          <ac:chgData name="Nihal nisa Eren" userId="04d78f47f0fbf0d4" providerId="LiveId" clId="{B2CF41C5-97A3-47A5-8832-DA1BB305E67D}" dt="2021-10-08T00:20:07.947" v="441" actId="26606"/>
          <ac:spMkLst>
            <pc:docMk/>
            <pc:sldMk cId="1899293224" sldId="261"/>
            <ac:spMk id="87" creationId="{630182B0-3559-41D5-9EBC-0BD86BEDAD09}"/>
          </ac:spMkLst>
        </pc:spChg>
        <pc:picChg chg="add">
          <ac:chgData name="Nihal nisa Eren" userId="04d78f47f0fbf0d4" providerId="LiveId" clId="{B2CF41C5-97A3-47A5-8832-DA1BB305E67D}" dt="2021-10-08T00:20:07.947" v="441" actId="26606"/>
          <ac:picMkLst>
            <pc:docMk/>
            <pc:sldMk cId="1899293224" sldId="261"/>
            <ac:picMk id="71" creationId="{DF19BAF3-7E20-4B9D-B544-BABAEEA1FA75}"/>
          </ac:picMkLst>
        </pc:picChg>
        <pc:picChg chg="add">
          <ac:chgData name="Nihal nisa Eren" userId="04d78f47f0fbf0d4" providerId="LiveId" clId="{B2CF41C5-97A3-47A5-8832-DA1BB305E67D}" dt="2021-10-08T00:20:07.947" v="441" actId="26606"/>
          <ac:picMkLst>
            <pc:docMk/>
            <pc:sldMk cId="1899293224" sldId="261"/>
            <ac:picMk id="73" creationId="{950648F4-ABCD-4DF0-8641-76CFB2354721}"/>
          </ac:picMkLst>
        </pc:picChg>
        <pc:picChg chg="add">
          <ac:chgData name="Nihal nisa Eren" userId="04d78f47f0fbf0d4" providerId="LiveId" clId="{B2CF41C5-97A3-47A5-8832-DA1BB305E67D}" dt="2021-10-08T00:20:07.947" v="441" actId="26606"/>
          <ac:picMkLst>
            <pc:docMk/>
            <pc:sldMk cId="1899293224" sldId="261"/>
            <ac:picMk id="77" creationId="{CF1EB4BD-9C7E-4AA3-9681-C7EB0DA6250B}"/>
          </ac:picMkLst>
        </pc:picChg>
        <pc:picChg chg="add">
          <ac:chgData name="Nihal nisa Eren" userId="04d78f47f0fbf0d4" providerId="LiveId" clId="{B2CF41C5-97A3-47A5-8832-DA1BB305E67D}" dt="2021-10-08T00:20:07.947" v="441" actId="26606"/>
          <ac:picMkLst>
            <pc:docMk/>
            <pc:sldMk cId="1899293224" sldId="261"/>
            <ac:picMk id="79" creationId="{94AAE3AA-3759-4D28-B0EF-575F25A5146C}"/>
          </ac:picMkLst>
        </pc:picChg>
        <pc:picChg chg="add mod">
          <ac:chgData name="Nihal nisa Eren" userId="04d78f47f0fbf0d4" providerId="LiveId" clId="{B2CF41C5-97A3-47A5-8832-DA1BB305E67D}" dt="2021-10-08T00:20:07.947" v="441" actId="26606"/>
          <ac:picMkLst>
            <pc:docMk/>
            <pc:sldMk cId="1899293224" sldId="261"/>
            <ac:picMk id="5122" creationId="{6267CE43-7D84-4217-BBBF-4DFA387EFFA3}"/>
          </ac:picMkLst>
        </pc:picChg>
      </pc:sldChg>
      <pc:sldChg chg="addSp delSp modSp new mod setBg">
        <pc:chgData name="Nihal nisa Eren" userId="04d78f47f0fbf0d4" providerId="LiveId" clId="{B2CF41C5-97A3-47A5-8832-DA1BB305E67D}" dt="2021-10-08T00:19:52.204" v="440" actId="14100"/>
        <pc:sldMkLst>
          <pc:docMk/>
          <pc:sldMk cId="664402784" sldId="262"/>
        </pc:sldMkLst>
        <pc:spChg chg="mod ord">
          <ac:chgData name="Nihal nisa Eren" userId="04d78f47f0fbf0d4" providerId="LiveId" clId="{B2CF41C5-97A3-47A5-8832-DA1BB305E67D}" dt="2021-10-08T00:19:08.880" v="434" actId="26606"/>
          <ac:spMkLst>
            <pc:docMk/>
            <pc:sldMk cId="664402784" sldId="262"/>
            <ac:spMk id="2" creationId="{5FDEE269-77E5-4908-85CD-7FF64203F21F}"/>
          </ac:spMkLst>
        </pc:spChg>
        <pc:spChg chg="del">
          <ac:chgData name="Nihal nisa Eren" userId="04d78f47f0fbf0d4" providerId="LiveId" clId="{B2CF41C5-97A3-47A5-8832-DA1BB305E67D}" dt="2021-10-07T23:56:44.528" v="273"/>
          <ac:spMkLst>
            <pc:docMk/>
            <pc:sldMk cId="664402784" sldId="262"/>
            <ac:spMk id="3" creationId="{6B3C58BA-1E20-48A9-B449-B03A8142C7F5}"/>
          </ac:spMkLst>
        </pc:spChg>
        <pc:spChg chg="add">
          <ac:chgData name="Nihal nisa Eren" userId="04d78f47f0fbf0d4" providerId="LiveId" clId="{B2CF41C5-97A3-47A5-8832-DA1BB305E67D}" dt="2021-10-08T00:19:08.880" v="434" actId="26606"/>
          <ac:spMkLst>
            <pc:docMk/>
            <pc:sldMk cId="664402784" sldId="262"/>
            <ac:spMk id="77" creationId="{DAD27A50-88D7-4E2A-8488-F2879768AF35}"/>
          </ac:spMkLst>
        </pc:spChg>
        <pc:spChg chg="add">
          <ac:chgData name="Nihal nisa Eren" userId="04d78f47f0fbf0d4" providerId="LiveId" clId="{B2CF41C5-97A3-47A5-8832-DA1BB305E67D}" dt="2021-10-08T00:19:08.880" v="434" actId="26606"/>
          <ac:spMkLst>
            <pc:docMk/>
            <pc:sldMk cId="664402784" sldId="262"/>
            <ac:spMk id="83" creationId="{7C704F0F-1CD8-4DC1-AEE9-225958232415}"/>
          </ac:spMkLst>
        </pc:spChg>
        <pc:spChg chg="add">
          <ac:chgData name="Nihal nisa Eren" userId="04d78f47f0fbf0d4" providerId="LiveId" clId="{B2CF41C5-97A3-47A5-8832-DA1BB305E67D}" dt="2021-10-08T00:19:08.880" v="434" actId="26606"/>
          <ac:spMkLst>
            <pc:docMk/>
            <pc:sldMk cId="664402784" sldId="262"/>
            <ac:spMk id="85" creationId="{E4F17063-EDA4-417B-946F-BA357F3B390D}"/>
          </ac:spMkLst>
        </pc:spChg>
        <pc:spChg chg="add">
          <ac:chgData name="Nihal nisa Eren" userId="04d78f47f0fbf0d4" providerId="LiveId" clId="{B2CF41C5-97A3-47A5-8832-DA1BB305E67D}" dt="2021-10-08T00:19:08.880" v="434" actId="26606"/>
          <ac:spMkLst>
            <pc:docMk/>
            <pc:sldMk cId="664402784" sldId="262"/>
            <ac:spMk id="87" creationId="{D36F3EEA-55D4-4677-80E7-92D00B8F343B}"/>
          </ac:spMkLst>
        </pc:spChg>
        <pc:picChg chg="add">
          <ac:chgData name="Nihal nisa Eren" userId="04d78f47f0fbf0d4" providerId="LiveId" clId="{B2CF41C5-97A3-47A5-8832-DA1BB305E67D}" dt="2021-10-08T00:19:08.880" v="434" actId="26606"/>
          <ac:picMkLst>
            <pc:docMk/>
            <pc:sldMk cId="664402784" sldId="262"/>
            <ac:picMk id="73" creationId="{94DDC893-E5EF-4CDE-B040-BA5B53AADD78}"/>
          </ac:picMkLst>
        </pc:picChg>
        <pc:picChg chg="add">
          <ac:chgData name="Nihal nisa Eren" userId="04d78f47f0fbf0d4" providerId="LiveId" clId="{B2CF41C5-97A3-47A5-8832-DA1BB305E67D}" dt="2021-10-08T00:19:08.880" v="434" actId="26606"/>
          <ac:picMkLst>
            <pc:docMk/>
            <pc:sldMk cId="664402784" sldId="262"/>
            <ac:picMk id="75" creationId="{85F1A06D-D369-4974-8208-56120C5E7A97}"/>
          </ac:picMkLst>
        </pc:picChg>
        <pc:picChg chg="add">
          <ac:chgData name="Nihal nisa Eren" userId="04d78f47f0fbf0d4" providerId="LiveId" clId="{B2CF41C5-97A3-47A5-8832-DA1BB305E67D}" dt="2021-10-08T00:19:08.880" v="434" actId="26606"/>
          <ac:picMkLst>
            <pc:docMk/>
            <pc:sldMk cId="664402784" sldId="262"/>
            <ac:picMk id="79" creationId="{A47C6ACD-2325-48C6-B9F3-C21563A05EA5}"/>
          </ac:picMkLst>
        </pc:picChg>
        <pc:picChg chg="add">
          <ac:chgData name="Nihal nisa Eren" userId="04d78f47f0fbf0d4" providerId="LiveId" clId="{B2CF41C5-97A3-47A5-8832-DA1BB305E67D}" dt="2021-10-08T00:19:08.880" v="434" actId="26606"/>
          <ac:picMkLst>
            <pc:docMk/>
            <pc:sldMk cId="664402784" sldId="262"/>
            <ac:picMk id="81" creationId="{1081DF83-4F35-4560-87E6-0DE8AAAC33DB}"/>
          </ac:picMkLst>
        </pc:picChg>
        <pc:picChg chg="add mod ord">
          <ac:chgData name="Nihal nisa Eren" userId="04d78f47f0fbf0d4" providerId="LiveId" clId="{B2CF41C5-97A3-47A5-8832-DA1BB305E67D}" dt="2021-10-08T00:19:52.204" v="440" actId="14100"/>
          <ac:picMkLst>
            <pc:docMk/>
            <pc:sldMk cId="664402784" sldId="262"/>
            <ac:picMk id="6146" creationId="{A5DEAF95-F462-470D-BD85-26703E4606B8}"/>
          </ac:picMkLst>
        </pc:picChg>
        <pc:picChg chg="add mod">
          <ac:chgData name="Nihal nisa Eren" userId="04d78f47f0fbf0d4" providerId="LiveId" clId="{B2CF41C5-97A3-47A5-8832-DA1BB305E67D}" dt="2021-10-08T00:19:36.207" v="437" actId="14100"/>
          <ac:picMkLst>
            <pc:docMk/>
            <pc:sldMk cId="664402784" sldId="262"/>
            <ac:picMk id="6148" creationId="{5017C24F-F878-4795-84C3-9110C678F3E5}"/>
          </ac:picMkLst>
        </pc:picChg>
      </pc:sldChg>
      <pc:sldChg chg="addSp delSp modSp new mod setBg">
        <pc:chgData name="Nihal nisa Eren" userId="04d78f47f0fbf0d4" providerId="LiveId" clId="{B2CF41C5-97A3-47A5-8832-DA1BB305E67D}" dt="2021-10-08T00:19:02.812" v="433" actId="26606"/>
        <pc:sldMkLst>
          <pc:docMk/>
          <pc:sldMk cId="187173335" sldId="263"/>
        </pc:sldMkLst>
        <pc:spChg chg="mod">
          <ac:chgData name="Nihal nisa Eren" userId="04d78f47f0fbf0d4" providerId="LiveId" clId="{B2CF41C5-97A3-47A5-8832-DA1BB305E67D}" dt="2021-10-08T00:19:02.812" v="433" actId="26606"/>
          <ac:spMkLst>
            <pc:docMk/>
            <pc:sldMk cId="187173335" sldId="263"/>
            <ac:spMk id="2" creationId="{14917537-B4F9-4184-8C30-DB692DD6A59D}"/>
          </ac:spMkLst>
        </pc:spChg>
        <pc:spChg chg="del">
          <ac:chgData name="Nihal nisa Eren" userId="04d78f47f0fbf0d4" providerId="LiveId" clId="{B2CF41C5-97A3-47A5-8832-DA1BB305E67D}" dt="2021-10-08T00:01:19.363" v="313"/>
          <ac:spMkLst>
            <pc:docMk/>
            <pc:sldMk cId="187173335" sldId="263"/>
            <ac:spMk id="3" creationId="{BF3DAAD8-637F-40B5-9103-6E9B199C2A13}"/>
          </ac:spMkLst>
        </pc:spChg>
        <pc:spChg chg="add">
          <ac:chgData name="Nihal nisa Eren" userId="04d78f47f0fbf0d4" providerId="LiveId" clId="{B2CF41C5-97A3-47A5-8832-DA1BB305E67D}" dt="2021-10-08T00:19:02.812" v="433" actId="26606"/>
          <ac:spMkLst>
            <pc:docMk/>
            <pc:sldMk cId="187173335" sldId="263"/>
            <ac:spMk id="75" creationId="{989BE678-777B-482A-A616-FEDC47B162E5}"/>
          </ac:spMkLst>
        </pc:spChg>
        <pc:spChg chg="add">
          <ac:chgData name="Nihal nisa Eren" userId="04d78f47f0fbf0d4" providerId="LiveId" clId="{B2CF41C5-97A3-47A5-8832-DA1BB305E67D}" dt="2021-10-08T00:19:02.812" v="433" actId="26606"/>
          <ac:spMkLst>
            <pc:docMk/>
            <pc:sldMk cId="187173335" sldId="263"/>
            <ac:spMk id="81" creationId="{D28BE0C3-2102-4820-B88B-A448B1840D14}"/>
          </ac:spMkLst>
        </pc:spChg>
        <pc:spChg chg="add">
          <ac:chgData name="Nihal nisa Eren" userId="04d78f47f0fbf0d4" providerId="LiveId" clId="{B2CF41C5-97A3-47A5-8832-DA1BB305E67D}" dt="2021-10-08T00:19:02.812" v="433" actId="26606"/>
          <ac:spMkLst>
            <pc:docMk/>
            <pc:sldMk cId="187173335" sldId="263"/>
            <ac:spMk id="83" creationId="{C6A81905-F480-46A4-BC10-215D24EA1AE6}"/>
          </ac:spMkLst>
        </pc:spChg>
        <pc:spChg chg="add">
          <ac:chgData name="Nihal nisa Eren" userId="04d78f47f0fbf0d4" providerId="LiveId" clId="{B2CF41C5-97A3-47A5-8832-DA1BB305E67D}" dt="2021-10-08T00:19:02.812" v="433" actId="26606"/>
          <ac:spMkLst>
            <pc:docMk/>
            <pc:sldMk cId="187173335" sldId="263"/>
            <ac:spMk id="85" creationId="{36FD4D9D-3784-41E8-8405-A42B72F51331}"/>
          </ac:spMkLst>
        </pc:spChg>
        <pc:spChg chg="add">
          <ac:chgData name="Nihal nisa Eren" userId="04d78f47f0fbf0d4" providerId="LiveId" clId="{B2CF41C5-97A3-47A5-8832-DA1BB305E67D}" dt="2021-10-08T00:19:02.812" v="433" actId="26606"/>
          <ac:spMkLst>
            <pc:docMk/>
            <pc:sldMk cId="187173335" sldId="263"/>
            <ac:spMk id="87" creationId="{60817A52-B891-4228-A61E-0C0A57632DDA}"/>
          </ac:spMkLst>
        </pc:spChg>
        <pc:picChg chg="add">
          <ac:chgData name="Nihal nisa Eren" userId="04d78f47f0fbf0d4" providerId="LiveId" clId="{B2CF41C5-97A3-47A5-8832-DA1BB305E67D}" dt="2021-10-08T00:19:02.812" v="433" actId="26606"/>
          <ac:picMkLst>
            <pc:docMk/>
            <pc:sldMk cId="187173335" sldId="263"/>
            <ac:picMk id="71" creationId="{DF19BAF3-7E20-4B9D-B544-BABAEEA1FA75}"/>
          </ac:picMkLst>
        </pc:picChg>
        <pc:picChg chg="add">
          <ac:chgData name="Nihal nisa Eren" userId="04d78f47f0fbf0d4" providerId="LiveId" clId="{B2CF41C5-97A3-47A5-8832-DA1BB305E67D}" dt="2021-10-08T00:19:02.812" v="433" actId="26606"/>
          <ac:picMkLst>
            <pc:docMk/>
            <pc:sldMk cId="187173335" sldId="263"/>
            <ac:picMk id="73" creationId="{950648F4-ABCD-4DF0-8641-76CFB2354721}"/>
          </ac:picMkLst>
        </pc:picChg>
        <pc:picChg chg="add">
          <ac:chgData name="Nihal nisa Eren" userId="04d78f47f0fbf0d4" providerId="LiveId" clId="{B2CF41C5-97A3-47A5-8832-DA1BB305E67D}" dt="2021-10-08T00:19:02.812" v="433" actId="26606"/>
          <ac:picMkLst>
            <pc:docMk/>
            <pc:sldMk cId="187173335" sldId="263"/>
            <ac:picMk id="77" creationId="{CF1EB4BD-9C7E-4AA3-9681-C7EB0DA6250B}"/>
          </ac:picMkLst>
        </pc:picChg>
        <pc:picChg chg="add">
          <ac:chgData name="Nihal nisa Eren" userId="04d78f47f0fbf0d4" providerId="LiveId" clId="{B2CF41C5-97A3-47A5-8832-DA1BB305E67D}" dt="2021-10-08T00:19:02.812" v="433" actId="26606"/>
          <ac:picMkLst>
            <pc:docMk/>
            <pc:sldMk cId="187173335" sldId="263"/>
            <ac:picMk id="79" creationId="{94AAE3AA-3759-4D28-B0EF-575F25A5146C}"/>
          </ac:picMkLst>
        </pc:picChg>
        <pc:picChg chg="add mod">
          <ac:chgData name="Nihal nisa Eren" userId="04d78f47f0fbf0d4" providerId="LiveId" clId="{B2CF41C5-97A3-47A5-8832-DA1BB305E67D}" dt="2021-10-08T00:19:02.812" v="433" actId="26606"/>
          <ac:picMkLst>
            <pc:docMk/>
            <pc:sldMk cId="187173335" sldId="263"/>
            <ac:picMk id="7170" creationId="{81BC85F8-1447-4210-A348-3B69BCB543D5}"/>
          </ac:picMkLst>
        </pc:picChg>
      </pc:sldChg>
      <pc:sldChg chg="addSp delSp modSp new mod setBg">
        <pc:chgData name="Nihal nisa Eren" userId="04d78f47f0fbf0d4" providerId="LiveId" clId="{B2CF41C5-97A3-47A5-8832-DA1BB305E67D}" dt="2021-10-08T00:18:55.543" v="432" actId="26606"/>
        <pc:sldMkLst>
          <pc:docMk/>
          <pc:sldMk cId="561206704" sldId="264"/>
        </pc:sldMkLst>
        <pc:spChg chg="del mod">
          <ac:chgData name="Nihal nisa Eren" userId="04d78f47f0fbf0d4" providerId="LiveId" clId="{B2CF41C5-97A3-47A5-8832-DA1BB305E67D}" dt="2021-10-08T00:07:01.232" v="352" actId="21"/>
          <ac:spMkLst>
            <pc:docMk/>
            <pc:sldMk cId="561206704" sldId="264"/>
            <ac:spMk id="2" creationId="{9E8E0500-8F6F-43EB-8A4D-F68C1A6A3047}"/>
          </ac:spMkLst>
        </pc:spChg>
        <pc:spChg chg="del mod">
          <ac:chgData name="Nihal nisa Eren" userId="04d78f47f0fbf0d4" providerId="LiveId" clId="{B2CF41C5-97A3-47A5-8832-DA1BB305E67D}" dt="2021-10-08T00:07:21.091" v="354"/>
          <ac:spMkLst>
            <pc:docMk/>
            <pc:sldMk cId="561206704" sldId="264"/>
            <ac:spMk id="3" creationId="{D10F6F78-D97A-45E1-8B53-D0C5E600126B}"/>
          </ac:spMkLst>
        </pc:spChg>
        <pc:spChg chg="add">
          <ac:chgData name="Nihal nisa Eren" userId="04d78f47f0fbf0d4" providerId="LiveId" clId="{B2CF41C5-97A3-47A5-8832-DA1BB305E67D}" dt="2021-10-08T00:18:55.543" v="432" actId="26606"/>
          <ac:spMkLst>
            <pc:docMk/>
            <pc:sldMk cId="561206704" sldId="264"/>
            <ac:spMk id="75" creationId="{DA1DAC79-DDBA-4382-9D43-6E5F685BE5FB}"/>
          </ac:spMkLst>
        </pc:spChg>
        <pc:spChg chg="add">
          <ac:chgData name="Nihal nisa Eren" userId="04d78f47f0fbf0d4" providerId="LiveId" clId="{B2CF41C5-97A3-47A5-8832-DA1BB305E67D}" dt="2021-10-08T00:18:55.543" v="432" actId="26606"/>
          <ac:spMkLst>
            <pc:docMk/>
            <pc:sldMk cId="561206704" sldId="264"/>
            <ac:spMk id="81" creationId="{6AACA73D-178F-4CFC-99E3-9F4FCBBDBA83}"/>
          </ac:spMkLst>
        </pc:spChg>
        <pc:picChg chg="add">
          <ac:chgData name="Nihal nisa Eren" userId="04d78f47f0fbf0d4" providerId="LiveId" clId="{B2CF41C5-97A3-47A5-8832-DA1BB305E67D}" dt="2021-10-08T00:18:55.543" v="432" actId="26606"/>
          <ac:picMkLst>
            <pc:docMk/>
            <pc:sldMk cId="561206704" sldId="264"/>
            <ac:picMk id="71" creationId="{5B89E5C5-A037-45B3-9D37-3658914D4799}"/>
          </ac:picMkLst>
        </pc:picChg>
        <pc:picChg chg="add">
          <ac:chgData name="Nihal nisa Eren" userId="04d78f47f0fbf0d4" providerId="LiveId" clId="{B2CF41C5-97A3-47A5-8832-DA1BB305E67D}" dt="2021-10-08T00:18:55.543" v="432" actId="26606"/>
          <ac:picMkLst>
            <pc:docMk/>
            <pc:sldMk cId="561206704" sldId="264"/>
            <ac:picMk id="73" creationId="{5ACB93B0-521E-443D-9750-AFCFDDB3E801}"/>
          </ac:picMkLst>
        </pc:picChg>
        <pc:picChg chg="add">
          <ac:chgData name="Nihal nisa Eren" userId="04d78f47f0fbf0d4" providerId="LiveId" clId="{B2CF41C5-97A3-47A5-8832-DA1BB305E67D}" dt="2021-10-08T00:18:55.543" v="432" actId="26606"/>
          <ac:picMkLst>
            <pc:docMk/>
            <pc:sldMk cId="561206704" sldId="264"/>
            <ac:picMk id="77" creationId="{E0880F10-995F-4F01-A83B-7ECDB7BE7905}"/>
          </ac:picMkLst>
        </pc:picChg>
        <pc:picChg chg="add">
          <ac:chgData name="Nihal nisa Eren" userId="04d78f47f0fbf0d4" providerId="LiveId" clId="{B2CF41C5-97A3-47A5-8832-DA1BB305E67D}" dt="2021-10-08T00:18:55.543" v="432" actId="26606"/>
          <ac:picMkLst>
            <pc:docMk/>
            <pc:sldMk cId="561206704" sldId="264"/>
            <ac:picMk id="79" creationId="{A2D49266-1F08-40F2-B0E1-1D919DCB5780}"/>
          </ac:picMkLst>
        </pc:picChg>
        <pc:picChg chg="add mod">
          <ac:chgData name="Nihal nisa Eren" userId="04d78f47f0fbf0d4" providerId="LiveId" clId="{B2CF41C5-97A3-47A5-8832-DA1BB305E67D}" dt="2021-10-08T00:18:55.543" v="432" actId="26606"/>
          <ac:picMkLst>
            <pc:docMk/>
            <pc:sldMk cId="561206704" sldId="264"/>
            <ac:picMk id="8194" creationId="{A1BBD881-9F1E-4F16-9264-A563524B5974}"/>
          </ac:picMkLst>
        </pc:picChg>
      </pc:sldChg>
      <pc:sldChg chg="addSp delSp modSp new mod setBg">
        <pc:chgData name="Nihal nisa Eren" userId="04d78f47f0fbf0d4" providerId="LiveId" clId="{B2CF41C5-97A3-47A5-8832-DA1BB305E67D}" dt="2021-10-08T00:18:49.590" v="431" actId="26606"/>
        <pc:sldMkLst>
          <pc:docMk/>
          <pc:sldMk cId="3517241550" sldId="265"/>
        </pc:sldMkLst>
        <pc:spChg chg="mod ord">
          <ac:chgData name="Nihal nisa Eren" userId="04d78f47f0fbf0d4" providerId="LiveId" clId="{B2CF41C5-97A3-47A5-8832-DA1BB305E67D}" dt="2021-10-08T00:18:49.590" v="431" actId="26606"/>
          <ac:spMkLst>
            <pc:docMk/>
            <pc:sldMk cId="3517241550" sldId="265"/>
            <ac:spMk id="2" creationId="{3613045F-89CA-430E-A4A2-6016E26F4BBD}"/>
          </ac:spMkLst>
        </pc:spChg>
        <pc:spChg chg="del">
          <ac:chgData name="Nihal nisa Eren" userId="04d78f47f0fbf0d4" providerId="LiveId" clId="{B2CF41C5-97A3-47A5-8832-DA1BB305E67D}" dt="2021-10-08T00:09:57.457" v="376"/>
          <ac:spMkLst>
            <pc:docMk/>
            <pc:sldMk cId="3517241550" sldId="265"/>
            <ac:spMk id="3" creationId="{F766BC3F-29E7-459C-BB4E-2F60CB2B4883}"/>
          </ac:spMkLst>
        </pc:spChg>
        <pc:spChg chg="add">
          <ac:chgData name="Nihal nisa Eren" userId="04d78f47f0fbf0d4" providerId="LiveId" clId="{B2CF41C5-97A3-47A5-8832-DA1BB305E67D}" dt="2021-10-08T00:18:49.590" v="431" actId="26606"/>
          <ac:spMkLst>
            <pc:docMk/>
            <pc:sldMk cId="3517241550" sldId="265"/>
            <ac:spMk id="75" creationId="{989BE678-777B-482A-A616-FEDC47B162E5}"/>
          </ac:spMkLst>
        </pc:spChg>
        <pc:spChg chg="add">
          <ac:chgData name="Nihal nisa Eren" userId="04d78f47f0fbf0d4" providerId="LiveId" clId="{B2CF41C5-97A3-47A5-8832-DA1BB305E67D}" dt="2021-10-08T00:18:49.590" v="431" actId="26606"/>
          <ac:spMkLst>
            <pc:docMk/>
            <pc:sldMk cId="3517241550" sldId="265"/>
            <ac:spMk id="81" creationId="{D28BE0C3-2102-4820-B88B-A448B1840D14}"/>
          </ac:spMkLst>
        </pc:spChg>
        <pc:spChg chg="add">
          <ac:chgData name="Nihal nisa Eren" userId="04d78f47f0fbf0d4" providerId="LiveId" clId="{B2CF41C5-97A3-47A5-8832-DA1BB305E67D}" dt="2021-10-08T00:18:49.590" v="431" actId="26606"/>
          <ac:spMkLst>
            <pc:docMk/>
            <pc:sldMk cId="3517241550" sldId="265"/>
            <ac:spMk id="83" creationId="{E4F17063-EDA4-417B-946F-BA357F3B390D}"/>
          </ac:spMkLst>
        </pc:spChg>
        <pc:spChg chg="add">
          <ac:chgData name="Nihal nisa Eren" userId="04d78f47f0fbf0d4" providerId="LiveId" clId="{B2CF41C5-97A3-47A5-8832-DA1BB305E67D}" dt="2021-10-08T00:18:49.590" v="431" actId="26606"/>
          <ac:spMkLst>
            <pc:docMk/>
            <pc:sldMk cId="3517241550" sldId="265"/>
            <ac:spMk id="85" creationId="{D36F3EEA-55D4-4677-80E7-92D00B8F343B}"/>
          </ac:spMkLst>
        </pc:spChg>
        <pc:picChg chg="add">
          <ac:chgData name="Nihal nisa Eren" userId="04d78f47f0fbf0d4" providerId="LiveId" clId="{B2CF41C5-97A3-47A5-8832-DA1BB305E67D}" dt="2021-10-08T00:18:49.590" v="431" actId="26606"/>
          <ac:picMkLst>
            <pc:docMk/>
            <pc:sldMk cId="3517241550" sldId="265"/>
            <ac:picMk id="71" creationId="{DF19BAF3-7E20-4B9D-B544-BABAEEA1FA75}"/>
          </ac:picMkLst>
        </pc:picChg>
        <pc:picChg chg="add">
          <ac:chgData name="Nihal nisa Eren" userId="04d78f47f0fbf0d4" providerId="LiveId" clId="{B2CF41C5-97A3-47A5-8832-DA1BB305E67D}" dt="2021-10-08T00:18:49.590" v="431" actId="26606"/>
          <ac:picMkLst>
            <pc:docMk/>
            <pc:sldMk cId="3517241550" sldId="265"/>
            <ac:picMk id="73" creationId="{950648F4-ABCD-4DF0-8641-76CFB2354721}"/>
          </ac:picMkLst>
        </pc:picChg>
        <pc:picChg chg="add">
          <ac:chgData name="Nihal nisa Eren" userId="04d78f47f0fbf0d4" providerId="LiveId" clId="{B2CF41C5-97A3-47A5-8832-DA1BB305E67D}" dt="2021-10-08T00:18:49.590" v="431" actId="26606"/>
          <ac:picMkLst>
            <pc:docMk/>
            <pc:sldMk cId="3517241550" sldId="265"/>
            <ac:picMk id="77" creationId="{CF1EB4BD-9C7E-4AA3-9681-C7EB0DA6250B}"/>
          </ac:picMkLst>
        </pc:picChg>
        <pc:picChg chg="add">
          <ac:chgData name="Nihal nisa Eren" userId="04d78f47f0fbf0d4" providerId="LiveId" clId="{B2CF41C5-97A3-47A5-8832-DA1BB305E67D}" dt="2021-10-08T00:18:49.590" v="431" actId="26606"/>
          <ac:picMkLst>
            <pc:docMk/>
            <pc:sldMk cId="3517241550" sldId="265"/>
            <ac:picMk id="79" creationId="{94AAE3AA-3759-4D28-B0EF-575F25A5146C}"/>
          </ac:picMkLst>
        </pc:picChg>
        <pc:picChg chg="add mod">
          <ac:chgData name="Nihal nisa Eren" userId="04d78f47f0fbf0d4" providerId="LiveId" clId="{B2CF41C5-97A3-47A5-8832-DA1BB305E67D}" dt="2021-10-08T00:18:49.590" v="431" actId="26606"/>
          <ac:picMkLst>
            <pc:docMk/>
            <pc:sldMk cId="3517241550" sldId="265"/>
            <ac:picMk id="9218" creationId="{5229705D-38C5-42A0-A45F-1961B59767D2}"/>
          </ac:picMkLst>
        </pc:picChg>
      </pc:sldChg>
      <pc:sldChg chg="addSp delSp modSp new mod setBg">
        <pc:chgData name="Nihal nisa Eren" userId="04d78f47f0fbf0d4" providerId="LiveId" clId="{B2CF41C5-97A3-47A5-8832-DA1BB305E67D}" dt="2021-10-08T00:18:33.700" v="430" actId="26606"/>
        <pc:sldMkLst>
          <pc:docMk/>
          <pc:sldMk cId="812874368" sldId="266"/>
        </pc:sldMkLst>
        <pc:spChg chg="mod">
          <ac:chgData name="Nihal nisa Eren" userId="04d78f47f0fbf0d4" providerId="LiveId" clId="{B2CF41C5-97A3-47A5-8832-DA1BB305E67D}" dt="2021-10-08T00:18:33.700" v="430" actId="26606"/>
          <ac:spMkLst>
            <pc:docMk/>
            <pc:sldMk cId="812874368" sldId="266"/>
            <ac:spMk id="2" creationId="{AA38FE44-1243-47E7-8B08-3B21D8C39DF1}"/>
          </ac:spMkLst>
        </pc:spChg>
        <pc:spChg chg="del">
          <ac:chgData name="Nihal nisa Eren" userId="04d78f47f0fbf0d4" providerId="LiveId" clId="{B2CF41C5-97A3-47A5-8832-DA1BB305E67D}" dt="2021-10-08T00:12:06.938" v="401"/>
          <ac:spMkLst>
            <pc:docMk/>
            <pc:sldMk cId="812874368" sldId="266"/>
            <ac:spMk id="3" creationId="{34C9C773-432C-4E61-A2A1-83FCA8411B4B}"/>
          </ac:spMkLst>
        </pc:spChg>
        <pc:spChg chg="add del mod">
          <ac:chgData name="Nihal nisa Eren" userId="04d78f47f0fbf0d4" providerId="LiveId" clId="{B2CF41C5-97A3-47A5-8832-DA1BB305E67D}" dt="2021-10-08T00:14:23.443" v="406"/>
          <ac:spMkLst>
            <pc:docMk/>
            <pc:sldMk cId="812874368" sldId="266"/>
            <ac:spMk id="4" creationId="{59E5134C-4B40-412B-BB6A-97F68D43522D}"/>
          </ac:spMkLst>
        </pc:spChg>
        <pc:spChg chg="add">
          <ac:chgData name="Nihal nisa Eren" userId="04d78f47f0fbf0d4" providerId="LiveId" clId="{B2CF41C5-97A3-47A5-8832-DA1BB305E67D}" dt="2021-10-08T00:18:33.700" v="430" actId="26606"/>
          <ac:spMkLst>
            <pc:docMk/>
            <pc:sldMk cId="812874368" sldId="266"/>
            <ac:spMk id="77" creationId="{989BE678-777B-482A-A616-FEDC47B162E5}"/>
          </ac:spMkLst>
        </pc:spChg>
        <pc:spChg chg="add">
          <ac:chgData name="Nihal nisa Eren" userId="04d78f47f0fbf0d4" providerId="LiveId" clId="{B2CF41C5-97A3-47A5-8832-DA1BB305E67D}" dt="2021-10-08T00:18:33.700" v="430" actId="26606"/>
          <ac:spMkLst>
            <pc:docMk/>
            <pc:sldMk cId="812874368" sldId="266"/>
            <ac:spMk id="83" creationId="{D28BE0C3-2102-4820-B88B-A448B1840D14}"/>
          </ac:spMkLst>
        </pc:spChg>
        <pc:spChg chg="add">
          <ac:chgData name="Nihal nisa Eren" userId="04d78f47f0fbf0d4" providerId="LiveId" clId="{B2CF41C5-97A3-47A5-8832-DA1BB305E67D}" dt="2021-10-08T00:18:33.700" v="430" actId="26606"/>
          <ac:spMkLst>
            <pc:docMk/>
            <pc:sldMk cId="812874368" sldId="266"/>
            <ac:spMk id="85" creationId="{C6A81905-F480-46A4-BC10-215D24EA1AE6}"/>
          </ac:spMkLst>
        </pc:spChg>
        <pc:spChg chg="add">
          <ac:chgData name="Nihal nisa Eren" userId="04d78f47f0fbf0d4" providerId="LiveId" clId="{B2CF41C5-97A3-47A5-8832-DA1BB305E67D}" dt="2021-10-08T00:18:33.700" v="430" actId="26606"/>
          <ac:spMkLst>
            <pc:docMk/>
            <pc:sldMk cId="812874368" sldId="266"/>
            <ac:spMk id="87" creationId="{36FD4D9D-3784-41E8-8405-A42B72F51331}"/>
          </ac:spMkLst>
        </pc:spChg>
        <pc:spChg chg="add">
          <ac:chgData name="Nihal nisa Eren" userId="04d78f47f0fbf0d4" providerId="LiveId" clId="{B2CF41C5-97A3-47A5-8832-DA1BB305E67D}" dt="2021-10-08T00:18:33.700" v="430" actId="26606"/>
          <ac:spMkLst>
            <pc:docMk/>
            <pc:sldMk cId="812874368" sldId="266"/>
            <ac:spMk id="89" creationId="{60817A52-B891-4228-A61E-0C0A57632DDA}"/>
          </ac:spMkLst>
        </pc:spChg>
        <pc:picChg chg="add">
          <ac:chgData name="Nihal nisa Eren" userId="04d78f47f0fbf0d4" providerId="LiveId" clId="{B2CF41C5-97A3-47A5-8832-DA1BB305E67D}" dt="2021-10-08T00:18:33.700" v="430" actId="26606"/>
          <ac:picMkLst>
            <pc:docMk/>
            <pc:sldMk cId="812874368" sldId="266"/>
            <ac:picMk id="73" creationId="{DF19BAF3-7E20-4B9D-B544-BABAEEA1FA75}"/>
          </ac:picMkLst>
        </pc:picChg>
        <pc:picChg chg="add">
          <ac:chgData name="Nihal nisa Eren" userId="04d78f47f0fbf0d4" providerId="LiveId" clId="{B2CF41C5-97A3-47A5-8832-DA1BB305E67D}" dt="2021-10-08T00:18:33.700" v="430" actId="26606"/>
          <ac:picMkLst>
            <pc:docMk/>
            <pc:sldMk cId="812874368" sldId="266"/>
            <ac:picMk id="75" creationId="{950648F4-ABCD-4DF0-8641-76CFB2354721}"/>
          </ac:picMkLst>
        </pc:picChg>
        <pc:picChg chg="add">
          <ac:chgData name="Nihal nisa Eren" userId="04d78f47f0fbf0d4" providerId="LiveId" clId="{B2CF41C5-97A3-47A5-8832-DA1BB305E67D}" dt="2021-10-08T00:18:33.700" v="430" actId="26606"/>
          <ac:picMkLst>
            <pc:docMk/>
            <pc:sldMk cId="812874368" sldId="266"/>
            <ac:picMk id="79" creationId="{CF1EB4BD-9C7E-4AA3-9681-C7EB0DA6250B}"/>
          </ac:picMkLst>
        </pc:picChg>
        <pc:picChg chg="add">
          <ac:chgData name="Nihal nisa Eren" userId="04d78f47f0fbf0d4" providerId="LiveId" clId="{B2CF41C5-97A3-47A5-8832-DA1BB305E67D}" dt="2021-10-08T00:18:33.700" v="430" actId="26606"/>
          <ac:picMkLst>
            <pc:docMk/>
            <pc:sldMk cId="812874368" sldId="266"/>
            <ac:picMk id="81" creationId="{94AAE3AA-3759-4D28-B0EF-575F25A5146C}"/>
          </ac:picMkLst>
        </pc:picChg>
        <pc:picChg chg="add del mod">
          <ac:chgData name="Nihal nisa Eren" userId="04d78f47f0fbf0d4" providerId="LiveId" clId="{B2CF41C5-97A3-47A5-8832-DA1BB305E67D}" dt="2021-10-08T00:13:44.419" v="405" actId="478"/>
          <ac:picMkLst>
            <pc:docMk/>
            <pc:sldMk cId="812874368" sldId="266"/>
            <ac:picMk id="10242" creationId="{B20C9364-AE94-4E36-ACB0-C09C706E7EFA}"/>
          </ac:picMkLst>
        </pc:picChg>
        <pc:picChg chg="add mod">
          <ac:chgData name="Nihal nisa Eren" userId="04d78f47f0fbf0d4" providerId="LiveId" clId="{B2CF41C5-97A3-47A5-8832-DA1BB305E67D}" dt="2021-10-08T00:18:33.700" v="430" actId="26606"/>
          <ac:picMkLst>
            <pc:docMk/>
            <pc:sldMk cId="812874368" sldId="266"/>
            <ac:picMk id="10244" creationId="{7AF57F19-4A26-409D-88F7-3BDDAE1C2FFD}"/>
          </ac:picMkLst>
        </pc:picChg>
      </pc:sldChg>
      <pc:sldChg chg="addSp delSp modSp new mod setBg">
        <pc:chgData name="Nihal nisa Eren" userId="04d78f47f0fbf0d4" providerId="LiveId" clId="{B2CF41C5-97A3-47A5-8832-DA1BB305E67D}" dt="2021-10-08T00:18:24.277" v="429" actId="26606"/>
        <pc:sldMkLst>
          <pc:docMk/>
          <pc:sldMk cId="3638739301" sldId="267"/>
        </pc:sldMkLst>
        <pc:spChg chg="mod">
          <ac:chgData name="Nihal nisa Eren" userId="04d78f47f0fbf0d4" providerId="LiveId" clId="{B2CF41C5-97A3-47A5-8832-DA1BB305E67D}" dt="2021-10-08T00:18:24.277" v="429" actId="26606"/>
          <ac:spMkLst>
            <pc:docMk/>
            <pc:sldMk cId="3638739301" sldId="267"/>
            <ac:spMk id="2" creationId="{110FFECF-1BE7-410A-A0E1-2EB68F9A12A0}"/>
          </ac:spMkLst>
        </pc:spChg>
        <pc:spChg chg="del">
          <ac:chgData name="Nihal nisa Eren" userId="04d78f47f0fbf0d4" providerId="LiveId" clId="{B2CF41C5-97A3-47A5-8832-DA1BB305E67D}" dt="2021-10-08T00:17:12.599" v="421"/>
          <ac:spMkLst>
            <pc:docMk/>
            <pc:sldMk cId="3638739301" sldId="267"/>
            <ac:spMk id="3" creationId="{60286F12-B924-4667-AFA5-60A7A7E4E740}"/>
          </ac:spMkLst>
        </pc:spChg>
        <pc:spChg chg="add">
          <ac:chgData name="Nihal nisa Eren" userId="04d78f47f0fbf0d4" providerId="LiveId" clId="{B2CF41C5-97A3-47A5-8832-DA1BB305E67D}" dt="2021-10-08T00:18:24.277" v="429" actId="26606"/>
          <ac:spMkLst>
            <pc:docMk/>
            <pc:sldMk cId="3638739301" sldId="267"/>
            <ac:spMk id="75" creationId="{989BE678-777B-482A-A616-FEDC47B162E5}"/>
          </ac:spMkLst>
        </pc:spChg>
        <pc:spChg chg="add">
          <ac:chgData name="Nihal nisa Eren" userId="04d78f47f0fbf0d4" providerId="LiveId" clId="{B2CF41C5-97A3-47A5-8832-DA1BB305E67D}" dt="2021-10-08T00:18:24.277" v="429" actId="26606"/>
          <ac:spMkLst>
            <pc:docMk/>
            <pc:sldMk cId="3638739301" sldId="267"/>
            <ac:spMk id="81" creationId="{D28BE0C3-2102-4820-B88B-A448B1840D14}"/>
          </ac:spMkLst>
        </pc:spChg>
        <pc:spChg chg="add">
          <ac:chgData name="Nihal nisa Eren" userId="04d78f47f0fbf0d4" providerId="LiveId" clId="{B2CF41C5-97A3-47A5-8832-DA1BB305E67D}" dt="2021-10-08T00:18:24.277" v="429" actId="26606"/>
          <ac:spMkLst>
            <pc:docMk/>
            <pc:sldMk cId="3638739301" sldId="267"/>
            <ac:spMk id="83" creationId="{F3F4807A-5068-4492-8025-D75F320E908D}"/>
          </ac:spMkLst>
        </pc:spChg>
        <pc:spChg chg="add">
          <ac:chgData name="Nihal nisa Eren" userId="04d78f47f0fbf0d4" providerId="LiveId" clId="{B2CF41C5-97A3-47A5-8832-DA1BB305E67D}" dt="2021-10-08T00:18:24.277" v="429" actId="26606"/>
          <ac:spMkLst>
            <pc:docMk/>
            <pc:sldMk cId="3638739301" sldId="267"/>
            <ac:spMk id="85" creationId="{B24996F8-180C-4DCB-8A26-DFA336CDEFBC}"/>
          </ac:spMkLst>
        </pc:spChg>
        <pc:spChg chg="add">
          <ac:chgData name="Nihal nisa Eren" userId="04d78f47f0fbf0d4" providerId="LiveId" clId="{B2CF41C5-97A3-47A5-8832-DA1BB305E67D}" dt="2021-10-08T00:18:24.277" v="429" actId="26606"/>
          <ac:spMkLst>
            <pc:docMk/>
            <pc:sldMk cId="3638739301" sldId="267"/>
            <ac:spMk id="87" creationId="{630182B0-3559-41D5-9EBC-0BD86BEDAD09}"/>
          </ac:spMkLst>
        </pc:spChg>
        <pc:picChg chg="add">
          <ac:chgData name="Nihal nisa Eren" userId="04d78f47f0fbf0d4" providerId="LiveId" clId="{B2CF41C5-97A3-47A5-8832-DA1BB305E67D}" dt="2021-10-08T00:18:24.277" v="429" actId="26606"/>
          <ac:picMkLst>
            <pc:docMk/>
            <pc:sldMk cId="3638739301" sldId="267"/>
            <ac:picMk id="71" creationId="{DF19BAF3-7E20-4B9D-B544-BABAEEA1FA75}"/>
          </ac:picMkLst>
        </pc:picChg>
        <pc:picChg chg="add">
          <ac:chgData name="Nihal nisa Eren" userId="04d78f47f0fbf0d4" providerId="LiveId" clId="{B2CF41C5-97A3-47A5-8832-DA1BB305E67D}" dt="2021-10-08T00:18:24.277" v="429" actId="26606"/>
          <ac:picMkLst>
            <pc:docMk/>
            <pc:sldMk cId="3638739301" sldId="267"/>
            <ac:picMk id="73" creationId="{950648F4-ABCD-4DF0-8641-76CFB2354721}"/>
          </ac:picMkLst>
        </pc:picChg>
        <pc:picChg chg="add">
          <ac:chgData name="Nihal nisa Eren" userId="04d78f47f0fbf0d4" providerId="LiveId" clId="{B2CF41C5-97A3-47A5-8832-DA1BB305E67D}" dt="2021-10-08T00:18:24.277" v="429" actId="26606"/>
          <ac:picMkLst>
            <pc:docMk/>
            <pc:sldMk cId="3638739301" sldId="267"/>
            <ac:picMk id="77" creationId="{CF1EB4BD-9C7E-4AA3-9681-C7EB0DA6250B}"/>
          </ac:picMkLst>
        </pc:picChg>
        <pc:picChg chg="add">
          <ac:chgData name="Nihal nisa Eren" userId="04d78f47f0fbf0d4" providerId="LiveId" clId="{B2CF41C5-97A3-47A5-8832-DA1BB305E67D}" dt="2021-10-08T00:18:24.277" v="429" actId="26606"/>
          <ac:picMkLst>
            <pc:docMk/>
            <pc:sldMk cId="3638739301" sldId="267"/>
            <ac:picMk id="79" creationId="{94AAE3AA-3759-4D28-B0EF-575F25A5146C}"/>
          </ac:picMkLst>
        </pc:picChg>
        <pc:picChg chg="add mod">
          <ac:chgData name="Nihal nisa Eren" userId="04d78f47f0fbf0d4" providerId="LiveId" clId="{B2CF41C5-97A3-47A5-8832-DA1BB305E67D}" dt="2021-10-08T00:18:24.277" v="429" actId="26606"/>
          <ac:picMkLst>
            <pc:docMk/>
            <pc:sldMk cId="3638739301" sldId="267"/>
            <ac:picMk id="11266" creationId="{BBDA9990-2FE8-4233-BB3C-E36AF55E39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92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26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73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575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5476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89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05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897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000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33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98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2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13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00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414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60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56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795F59-D448-4E05-97B9-4150057FCB02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8E0E6-A871-4A18-AC25-F40D6073AB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463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4CD3F4-FF7A-4953-B1A5-8C81E07840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/>
              <a:t>İNGİLİZ SOLCULARI      SİYASİ MUHALEFETTE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EF3E1B0-709E-4C2A-9607-03C7B0177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İNGİLİZ İÇ SAVAŞI</a:t>
            </a:r>
          </a:p>
          <a:p>
            <a:r>
              <a:rPr lang="tr-TR" dirty="0">
                <a:solidFill>
                  <a:schemeClr val="bg1">
                    <a:lumMod val="50000"/>
                    <a:lumOff val="50000"/>
                  </a:schemeClr>
                </a:solidFill>
              </a:rPr>
              <a:t>NİHAL NİSA EREN                                                         DÜNYA EDEBİYATI</a:t>
            </a:r>
          </a:p>
        </p:txBody>
      </p:sp>
    </p:spTree>
    <p:extLst>
      <p:ext uri="{BB962C8B-B14F-4D97-AF65-F5344CB8AC3E}">
        <p14:creationId xmlns:p14="http://schemas.microsoft.com/office/powerpoint/2010/main" val="88391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218" name="Picture 2" descr="Oliver Cromwell Kimdir? İngiliz Tarihinin Önemli Siyaset Adamı">
            <a:extLst>
              <a:ext uri="{FF2B5EF4-FFF2-40B4-BE49-F238E27FC236}">
                <a16:creationId xmlns:a16="http://schemas.microsoft.com/office/drawing/2014/main" id="{5229705D-38C5-42A0-A45F-1961B59767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" r="-1" b="28270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613045F-89CA-430E-A4A2-6016E26F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Oliver Cromwell</a:t>
            </a:r>
          </a:p>
        </p:txBody>
      </p:sp>
    </p:spTree>
    <p:extLst>
      <p:ext uri="{BB962C8B-B14F-4D97-AF65-F5344CB8AC3E}">
        <p14:creationId xmlns:p14="http://schemas.microsoft.com/office/powerpoint/2010/main" val="351724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38FE44-1243-47E7-8B08-3B21D8C3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rgbClr val="EBEBEB"/>
                </a:solidFill>
              </a:rPr>
              <a:t>Charles’ın İdamı</a:t>
            </a:r>
          </a:p>
        </p:txBody>
      </p:sp>
      <p:sp>
        <p:nvSpPr>
          <p:cNvPr id="87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The Execution of Charles I | Squaducation">
            <a:extLst>
              <a:ext uri="{FF2B5EF4-FFF2-40B4-BE49-F238E27FC236}">
                <a16:creationId xmlns:a16="http://schemas.microsoft.com/office/drawing/2014/main" id="{7AF57F19-4A26-409D-88F7-3BDDAE1C2F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7" r="-8" b="-8"/>
          <a:stretch/>
        </p:blipFill>
        <p:spPr bwMode="auto"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287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10FFECF-1BE7-410A-A0E1-2EB68F9A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2.Charles</a:t>
            </a:r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İngiltere Charles II">
            <a:extLst>
              <a:ext uri="{FF2B5EF4-FFF2-40B4-BE49-F238E27FC236}">
                <a16:creationId xmlns:a16="http://schemas.microsoft.com/office/drawing/2014/main" id="{BBDA9990-2FE8-4233-BB3C-E36AF55E39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2" r="-1" b="-1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873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29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30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32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33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Rectangle 82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5E6A870-680D-4765-986D-054EBC7E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İngiliz iç savaşı</a:t>
            </a:r>
          </a:p>
        </p:txBody>
      </p:sp>
      <p:sp>
        <p:nvSpPr>
          <p:cNvPr id="103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İngiliz İç Savaşı">
            <a:extLst>
              <a:ext uri="{FF2B5EF4-FFF2-40B4-BE49-F238E27FC236}">
                <a16:creationId xmlns:a16="http://schemas.microsoft.com/office/drawing/2014/main" id="{DC451696-C182-41DE-B3A3-BD0EF78B14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r="-2" b="-2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7401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5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54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5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56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57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1648 İngiliz Devrimi ve Oliver Cromwell | Serenti">
            <a:extLst>
              <a:ext uri="{FF2B5EF4-FFF2-40B4-BE49-F238E27FC236}">
                <a16:creationId xmlns:a16="http://schemas.microsoft.com/office/drawing/2014/main" id="{9A5FEB1C-8379-4DD8-BF1C-8AFEF88BF8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2" r="-1" b="9468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5C9AAA0-50DD-4205-BF6A-2FE4A32A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İngiliz iç savaşı</a:t>
            </a:r>
          </a:p>
        </p:txBody>
      </p:sp>
    </p:spTree>
    <p:extLst>
      <p:ext uri="{BB962C8B-B14F-4D97-AF65-F5344CB8AC3E}">
        <p14:creationId xmlns:p14="http://schemas.microsoft.com/office/powerpoint/2010/main" val="37849920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F512A47-394D-494B-87F8-991614EB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1454964"/>
            <a:ext cx="480219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/>
              <a:t>1. Charles (1600-1649)</a:t>
            </a:r>
          </a:p>
        </p:txBody>
      </p:sp>
      <p:pic>
        <p:nvPicPr>
          <p:cNvPr id="3074" name="Picture 2" descr="I. Charles - Vikipedi">
            <a:extLst>
              <a:ext uri="{FF2B5EF4-FFF2-40B4-BE49-F238E27FC236}">
                <a16:creationId xmlns:a16="http://schemas.microsoft.com/office/drawing/2014/main" id="{5F9869C1-9334-4A6B-8784-27C7059B09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80"/>
          <a:stretch/>
        </p:blipFill>
        <p:spPr bwMode="auto">
          <a:xfrm>
            <a:off x="-1" y="10"/>
            <a:ext cx="60944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3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A8A8F02-0825-44FB-99FA-DD5933C7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i="0" kern="1200">
                <a:latin typeface="+mj-lt"/>
                <a:ea typeface="+mj-ea"/>
                <a:cs typeface="+mj-cs"/>
              </a:rPr>
              <a:t>2.Charles (1630-1685)</a:t>
            </a:r>
          </a:p>
        </p:txBody>
      </p:sp>
      <p:sp>
        <p:nvSpPr>
          <p:cNvPr id="106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harles II, King of England | Monarchy of Britain Wiki | Fandom">
            <a:extLst>
              <a:ext uri="{FF2B5EF4-FFF2-40B4-BE49-F238E27FC236}">
                <a16:creationId xmlns:a16="http://schemas.microsoft.com/office/drawing/2014/main" id="{D114D332-1D4F-4283-8C81-57B5A2551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4679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996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F831C4E-EF1C-4D11-88E1-CC6B0CB6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Oliver Cromwell (1599-1658)</a:t>
            </a:r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ezarından Çıkarılıp Kafası Kesilecek Kadar Nefret Edilen Bir Lider: Oliver  Cromwell">
            <a:extLst>
              <a:ext uri="{FF2B5EF4-FFF2-40B4-BE49-F238E27FC236}">
                <a16:creationId xmlns:a16="http://schemas.microsoft.com/office/drawing/2014/main" id="{6267CE43-7D84-4217-BBBF-4DFA387EFF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856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929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8" name="Picture 4" descr="I. Charles - Vikipedi">
            <a:extLst>
              <a:ext uri="{FF2B5EF4-FFF2-40B4-BE49-F238E27FC236}">
                <a16:creationId xmlns:a16="http://schemas.microsoft.com/office/drawing/2014/main" id="{5017C24F-F878-4795-84C3-9110C678F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0" b="24496"/>
          <a:stretch/>
        </p:blipFill>
        <p:spPr bwMode="auto">
          <a:xfrm>
            <a:off x="2" y="-4"/>
            <a:ext cx="5260985" cy="4979628"/>
          </a:xfrm>
          <a:custGeom>
            <a:avLst/>
            <a:gdLst/>
            <a:ahLst/>
            <a:cxnLst/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İngiltere Parlamentosu&amp;#39;nun Açılış Törenlerinde Her Yıl Tekrarlanan Absürd  Olaylar - Ekşi Şeyler">
            <a:extLst>
              <a:ext uri="{FF2B5EF4-FFF2-40B4-BE49-F238E27FC236}">
                <a16:creationId xmlns:a16="http://schemas.microsoft.com/office/drawing/2014/main" id="{A5DEAF95-F462-470D-BD85-26703E4606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8734" b="2"/>
          <a:stretch/>
        </p:blipFill>
        <p:spPr bwMode="auto">
          <a:xfrm>
            <a:off x="5260987" y="9403"/>
            <a:ext cx="6930709" cy="4566767"/>
          </a:xfrm>
          <a:custGeom>
            <a:avLst/>
            <a:gdLst/>
            <a:ahLst/>
            <a:cxnLst/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FDEE269-77E5-4908-85CD-7FF64203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1.Cherles ve İngiliz Parlamentosu</a:t>
            </a:r>
          </a:p>
        </p:txBody>
      </p:sp>
    </p:spTree>
    <p:extLst>
      <p:ext uri="{BB962C8B-B14F-4D97-AF65-F5344CB8AC3E}">
        <p14:creationId xmlns:p14="http://schemas.microsoft.com/office/powerpoint/2010/main" val="66440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4917537-B4F9-4184-8C30-DB692DD6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>
                <a:solidFill>
                  <a:srgbClr val="EBEBEB"/>
                </a:solidFill>
              </a:rPr>
              <a:t>Sir Thomas Fairfax (1612-1671)</a:t>
            </a:r>
          </a:p>
        </p:txBody>
      </p:sp>
      <p:sp>
        <p:nvSpPr>
          <p:cNvPr id="85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ir Thomas Fairfax (1612–1671) | Art UK">
            <a:extLst>
              <a:ext uri="{FF2B5EF4-FFF2-40B4-BE49-F238E27FC236}">
                <a16:creationId xmlns:a16="http://schemas.microsoft.com/office/drawing/2014/main" id="{81BC85F8-1447-4210-A348-3B69BCB543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r="4950"/>
          <a:stretch/>
        </p:blipFill>
        <p:spPr bwMode="auto"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17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Blog Birleşik Krallık: 1642-1651 İngiliz İç Savaşı: Savaşın Öncesi 1603-1642">
            <a:extLst>
              <a:ext uri="{FF2B5EF4-FFF2-40B4-BE49-F238E27FC236}">
                <a16:creationId xmlns:a16="http://schemas.microsoft.com/office/drawing/2014/main" id="{A1BBD881-9F1E-4F16-9264-A563524B59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r="251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06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48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İyon</vt:lpstr>
      <vt:lpstr>İNGİLİZ SOLCULARI      SİYASİ MUHALEFETTE</vt:lpstr>
      <vt:lpstr>İngiliz iç savaşı</vt:lpstr>
      <vt:lpstr>İngiliz iç savaşı</vt:lpstr>
      <vt:lpstr>1. Charles (1600-1649)</vt:lpstr>
      <vt:lpstr>2.Charles (1630-1685)</vt:lpstr>
      <vt:lpstr>Oliver Cromwell (1599-1658)</vt:lpstr>
      <vt:lpstr>1.Cherles ve İngiliz Parlamentosu</vt:lpstr>
      <vt:lpstr>Sir Thomas Fairfax (1612-1671)</vt:lpstr>
      <vt:lpstr>PowerPoint Presentation</vt:lpstr>
      <vt:lpstr>Oliver Cromwell</vt:lpstr>
      <vt:lpstr>Charles’ın İdamı</vt:lpstr>
      <vt:lpstr>2.Charles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İNGİLİZ SOLCULARI      SİYASİ MUHALEFETTE</dc:title>
  <dc:creator>Nihal nisa Eren</dc:creator>
  <cp:lastModifiedBy>Nihat Berker</cp:lastModifiedBy>
  <cp:revision>1</cp:revision>
  <dcterms:created xsi:type="dcterms:W3CDTF">2021-10-07T23:31:23Z</dcterms:created>
  <dcterms:modified xsi:type="dcterms:W3CDTF">2021-10-20T11:38:48Z</dcterms:modified>
</cp:coreProperties>
</file>