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B1F8AA-23B9-49DF-8DBB-D8C055C3C1EC}" v="19" dt="2021-10-14T13:11:25.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3" autoAdjust="0"/>
    <p:restoredTop sz="94660"/>
  </p:normalViewPr>
  <p:slideViewPr>
    <p:cSldViewPr snapToGrid="0">
      <p:cViewPr varScale="1">
        <p:scale>
          <a:sx n="76" d="100"/>
          <a:sy n="76" d="100"/>
        </p:scale>
        <p:origin x="2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ış Bahri Doğan" userId="555c043f3381362b" providerId="LiveId" clId="{80B1F8AA-23B9-49DF-8DBB-D8C055C3C1EC}"/>
    <pc:docChg chg="undo custSel addSld modSld">
      <pc:chgData name="Barış Bahri Doğan" userId="555c043f3381362b" providerId="LiveId" clId="{80B1F8AA-23B9-49DF-8DBB-D8C055C3C1EC}" dt="2021-10-15T08:46:32.212" v="6682" actId="20577"/>
      <pc:docMkLst>
        <pc:docMk/>
      </pc:docMkLst>
      <pc:sldChg chg="addSp modSp new mod">
        <pc:chgData name="Barış Bahri Doğan" userId="555c043f3381362b" providerId="LiveId" clId="{80B1F8AA-23B9-49DF-8DBB-D8C055C3C1EC}" dt="2021-10-15T08:46:32.212" v="6682" actId="20577"/>
        <pc:sldMkLst>
          <pc:docMk/>
          <pc:sldMk cId="4214454360" sldId="256"/>
        </pc:sldMkLst>
        <pc:spChg chg="mod">
          <ac:chgData name="Barış Bahri Doğan" userId="555c043f3381362b" providerId="LiveId" clId="{80B1F8AA-23B9-49DF-8DBB-D8C055C3C1EC}" dt="2021-10-15T08:46:17.785" v="6649" actId="1076"/>
          <ac:spMkLst>
            <pc:docMk/>
            <pc:sldMk cId="4214454360" sldId="256"/>
            <ac:spMk id="2" creationId="{69F693C1-4B32-4DEF-9204-13D98494D5C0}"/>
          </ac:spMkLst>
        </pc:spChg>
        <pc:spChg chg="mod">
          <ac:chgData name="Barış Bahri Doğan" userId="555c043f3381362b" providerId="LiveId" clId="{80B1F8AA-23B9-49DF-8DBB-D8C055C3C1EC}" dt="2021-10-15T08:46:32.212" v="6682" actId="20577"/>
          <ac:spMkLst>
            <pc:docMk/>
            <pc:sldMk cId="4214454360" sldId="256"/>
            <ac:spMk id="3" creationId="{2B74B368-EAAE-4D22-B369-92949DD8EE40}"/>
          </ac:spMkLst>
        </pc:spChg>
        <pc:spChg chg="add mod">
          <ac:chgData name="Barış Bahri Doğan" userId="555c043f3381362b" providerId="LiveId" clId="{80B1F8AA-23B9-49DF-8DBB-D8C055C3C1EC}" dt="2021-10-13T15:58:28.392" v="264" actId="255"/>
          <ac:spMkLst>
            <pc:docMk/>
            <pc:sldMk cId="4214454360" sldId="256"/>
            <ac:spMk id="10" creationId="{427A6CF7-2673-46DF-8120-FE327E00901B}"/>
          </ac:spMkLst>
        </pc:spChg>
        <pc:spChg chg="add mod">
          <ac:chgData name="Barış Bahri Doğan" userId="555c043f3381362b" providerId="LiveId" clId="{80B1F8AA-23B9-49DF-8DBB-D8C055C3C1EC}" dt="2021-10-13T15:57:49.705" v="242" actId="1076"/>
          <ac:spMkLst>
            <pc:docMk/>
            <pc:sldMk cId="4214454360" sldId="256"/>
            <ac:spMk id="11" creationId="{BEB123A8-3A40-41FA-9E6F-98AE6DC10E4B}"/>
          </ac:spMkLst>
        </pc:spChg>
        <pc:spChg chg="add mod">
          <ac:chgData name="Barış Bahri Doğan" userId="555c043f3381362b" providerId="LiveId" clId="{80B1F8AA-23B9-49DF-8DBB-D8C055C3C1EC}" dt="2021-10-13T15:58:45.879" v="267" actId="1076"/>
          <ac:spMkLst>
            <pc:docMk/>
            <pc:sldMk cId="4214454360" sldId="256"/>
            <ac:spMk id="12" creationId="{92BC82F1-8588-407E-8243-A7C020E05AFF}"/>
          </ac:spMkLst>
        </pc:spChg>
        <pc:picChg chg="add mod">
          <ac:chgData name="Barış Bahri Doğan" userId="555c043f3381362b" providerId="LiveId" clId="{80B1F8AA-23B9-49DF-8DBB-D8C055C3C1EC}" dt="2021-10-13T15:55:55.767" v="165" actId="962"/>
          <ac:picMkLst>
            <pc:docMk/>
            <pc:sldMk cId="4214454360" sldId="256"/>
            <ac:picMk id="5" creationId="{85F6E3A2-CA33-434E-B2ED-5A066DA87637}"/>
          </ac:picMkLst>
        </pc:picChg>
        <pc:picChg chg="add mod">
          <ac:chgData name="Barış Bahri Doğan" userId="555c043f3381362b" providerId="LiveId" clId="{80B1F8AA-23B9-49DF-8DBB-D8C055C3C1EC}" dt="2021-10-13T15:54:40.832" v="146" actId="1076"/>
          <ac:picMkLst>
            <pc:docMk/>
            <pc:sldMk cId="4214454360" sldId="256"/>
            <ac:picMk id="7" creationId="{1DF65F60-792E-4327-8FDB-BE2BE28BB4A5}"/>
          </ac:picMkLst>
        </pc:picChg>
        <pc:picChg chg="add mod">
          <ac:chgData name="Barış Bahri Doğan" userId="555c043f3381362b" providerId="LiveId" clId="{80B1F8AA-23B9-49DF-8DBB-D8C055C3C1EC}" dt="2021-10-13T15:55:47.022" v="157" actId="1076"/>
          <ac:picMkLst>
            <pc:docMk/>
            <pc:sldMk cId="4214454360" sldId="256"/>
            <ac:picMk id="9" creationId="{6ACF5D37-65B6-441B-B0BA-64CBFC2BCD7D}"/>
          </ac:picMkLst>
        </pc:picChg>
      </pc:sldChg>
      <pc:sldChg chg="addSp delSp modSp new mod">
        <pc:chgData name="Barış Bahri Doğan" userId="555c043f3381362b" providerId="LiveId" clId="{80B1F8AA-23B9-49DF-8DBB-D8C055C3C1EC}" dt="2021-10-13T20:21:33.482" v="756" actId="20577"/>
        <pc:sldMkLst>
          <pc:docMk/>
          <pc:sldMk cId="2369894922" sldId="257"/>
        </pc:sldMkLst>
        <pc:spChg chg="mod">
          <ac:chgData name="Barış Bahri Doğan" userId="555c043f3381362b" providerId="LiveId" clId="{80B1F8AA-23B9-49DF-8DBB-D8C055C3C1EC}" dt="2021-10-13T16:06:55.565" v="441" actId="20577"/>
          <ac:spMkLst>
            <pc:docMk/>
            <pc:sldMk cId="2369894922" sldId="257"/>
            <ac:spMk id="2" creationId="{0AF397EA-ADE5-4701-90B1-2D15DC34C473}"/>
          </ac:spMkLst>
        </pc:spChg>
        <pc:spChg chg="del mod">
          <ac:chgData name="Barış Bahri Doğan" userId="555c043f3381362b" providerId="LiveId" clId="{80B1F8AA-23B9-49DF-8DBB-D8C055C3C1EC}" dt="2021-10-13T16:12:42.458" v="443" actId="478"/>
          <ac:spMkLst>
            <pc:docMk/>
            <pc:sldMk cId="2369894922" sldId="257"/>
            <ac:spMk id="3" creationId="{91DC9D0F-EF64-41F0-A9C0-27BF29C12C82}"/>
          </ac:spMkLst>
        </pc:spChg>
        <pc:spChg chg="add mod">
          <ac:chgData name="Barış Bahri Doğan" userId="555c043f3381362b" providerId="LiveId" clId="{80B1F8AA-23B9-49DF-8DBB-D8C055C3C1EC}" dt="2021-10-13T16:21:18.762" v="557" actId="2711"/>
          <ac:spMkLst>
            <pc:docMk/>
            <pc:sldMk cId="2369894922" sldId="257"/>
            <ac:spMk id="6" creationId="{52AC3EBA-3D82-48B7-8850-7D124424EEB1}"/>
          </ac:spMkLst>
        </pc:spChg>
        <pc:spChg chg="add mod">
          <ac:chgData name="Barış Bahri Doğan" userId="555c043f3381362b" providerId="LiveId" clId="{80B1F8AA-23B9-49DF-8DBB-D8C055C3C1EC}" dt="2021-10-13T16:20:00.809" v="539" actId="20577"/>
          <ac:spMkLst>
            <pc:docMk/>
            <pc:sldMk cId="2369894922" sldId="257"/>
            <ac:spMk id="7" creationId="{668664B2-F5B0-4895-AB6F-8210432D1334}"/>
          </ac:spMkLst>
        </pc:spChg>
        <pc:spChg chg="add mod">
          <ac:chgData name="Barış Bahri Doğan" userId="555c043f3381362b" providerId="LiveId" clId="{80B1F8AA-23B9-49DF-8DBB-D8C055C3C1EC}" dt="2021-10-13T16:21:24.035" v="558" actId="2711"/>
          <ac:spMkLst>
            <pc:docMk/>
            <pc:sldMk cId="2369894922" sldId="257"/>
            <ac:spMk id="10" creationId="{8591FFCC-0000-4491-A0B7-BC4876272609}"/>
          </ac:spMkLst>
        </pc:spChg>
        <pc:spChg chg="add mod">
          <ac:chgData name="Barış Bahri Doğan" userId="555c043f3381362b" providerId="LiveId" clId="{80B1F8AA-23B9-49DF-8DBB-D8C055C3C1EC}" dt="2021-10-13T20:21:33.482" v="756" actId="20577"/>
          <ac:spMkLst>
            <pc:docMk/>
            <pc:sldMk cId="2369894922" sldId="257"/>
            <ac:spMk id="11" creationId="{8B5E61F4-8136-4074-ABE4-132E298BDAFF}"/>
          </ac:spMkLst>
        </pc:spChg>
        <pc:picChg chg="add mod">
          <ac:chgData name="Barış Bahri Doğan" userId="555c043f3381362b" providerId="LiveId" clId="{80B1F8AA-23B9-49DF-8DBB-D8C055C3C1EC}" dt="2021-10-13T16:13:26.692" v="452" actId="14100"/>
          <ac:picMkLst>
            <pc:docMk/>
            <pc:sldMk cId="2369894922" sldId="257"/>
            <ac:picMk id="5" creationId="{A5EB2133-906E-4452-9AD8-404E151918B0}"/>
          </ac:picMkLst>
        </pc:picChg>
        <pc:picChg chg="add mod">
          <ac:chgData name="Barış Bahri Doğan" userId="555c043f3381362b" providerId="LiveId" clId="{80B1F8AA-23B9-49DF-8DBB-D8C055C3C1EC}" dt="2021-10-13T16:20:32.683" v="542" actId="1076"/>
          <ac:picMkLst>
            <pc:docMk/>
            <pc:sldMk cId="2369894922" sldId="257"/>
            <ac:picMk id="9" creationId="{32CA9E0F-A2F4-4A01-BFF4-AA38B542DEE8}"/>
          </ac:picMkLst>
        </pc:picChg>
      </pc:sldChg>
      <pc:sldChg chg="addSp delSp modSp new mod">
        <pc:chgData name="Barış Bahri Doğan" userId="555c043f3381362b" providerId="LiveId" clId="{80B1F8AA-23B9-49DF-8DBB-D8C055C3C1EC}" dt="2021-10-13T20:39:07.296" v="1269" actId="255"/>
        <pc:sldMkLst>
          <pc:docMk/>
          <pc:sldMk cId="1669460937" sldId="258"/>
        </pc:sldMkLst>
        <pc:spChg chg="mod">
          <ac:chgData name="Barış Bahri Doğan" userId="555c043f3381362b" providerId="LiveId" clId="{80B1F8AA-23B9-49DF-8DBB-D8C055C3C1EC}" dt="2021-10-13T20:24:11.729" v="814" actId="20577"/>
          <ac:spMkLst>
            <pc:docMk/>
            <pc:sldMk cId="1669460937" sldId="258"/>
            <ac:spMk id="2" creationId="{4E39AB14-0664-4B93-B98F-94A1D8F9BB98}"/>
          </ac:spMkLst>
        </pc:spChg>
        <pc:spChg chg="del mod">
          <ac:chgData name="Barış Bahri Doğan" userId="555c043f3381362b" providerId="LiveId" clId="{80B1F8AA-23B9-49DF-8DBB-D8C055C3C1EC}" dt="2021-10-13T20:32:44.932" v="816" actId="478"/>
          <ac:spMkLst>
            <pc:docMk/>
            <pc:sldMk cId="1669460937" sldId="258"/>
            <ac:spMk id="3" creationId="{F8F05ADD-E908-4644-B1FA-D02512ED9BEE}"/>
          </ac:spMkLst>
        </pc:spChg>
        <pc:spChg chg="add mod">
          <ac:chgData name="Barış Bahri Doğan" userId="555c043f3381362b" providerId="LiveId" clId="{80B1F8AA-23B9-49DF-8DBB-D8C055C3C1EC}" dt="2021-10-13T20:39:07.296" v="1269" actId="255"/>
          <ac:spMkLst>
            <pc:docMk/>
            <pc:sldMk cId="1669460937" sldId="258"/>
            <ac:spMk id="6" creationId="{DF928A9C-5235-45E8-A81D-7FBBF6285264}"/>
          </ac:spMkLst>
        </pc:spChg>
        <pc:picChg chg="add mod">
          <ac:chgData name="Barış Bahri Doğan" userId="555c043f3381362b" providerId="LiveId" clId="{80B1F8AA-23B9-49DF-8DBB-D8C055C3C1EC}" dt="2021-10-13T20:33:25.493" v="821" actId="1076"/>
          <ac:picMkLst>
            <pc:docMk/>
            <pc:sldMk cId="1669460937" sldId="258"/>
            <ac:picMk id="5" creationId="{39B95D89-518C-445C-A6C3-2F79611B637B}"/>
          </ac:picMkLst>
        </pc:picChg>
      </pc:sldChg>
      <pc:sldChg chg="addSp delSp modSp new mod">
        <pc:chgData name="Barış Bahri Doğan" userId="555c043f3381362b" providerId="LiveId" clId="{80B1F8AA-23B9-49DF-8DBB-D8C055C3C1EC}" dt="2021-10-14T13:04:06.473" v="1975" actId="1076"/>
        <pc:sldMkLst>
          <pc:docMk/>
          <pc:sldMk cId="823716840" sldId="259"/>
        </pc:sldMkLst>
        <pc:spChg chg="mod">
          <ac:chgData name="Barış Bahri Doğan" userId="555c043f3381362b" providerId="LiveId" clId="{80B1F8AA-23B9-49DF-8DBB-D8C055C3C1EC}" dt="2021-10-13T20:39:49.265" v="1338" actId="20577"/>
          <ac:spMkLst>
            <pc:docMk/>
            <pc:sldMk cId="823716840" sldId="259"/>
            <ac:spMk id="2" creationId="{8C6F2AEC-AE35-4461-A319-C1EDB1658A7E}"/>
          </ac:spMkLst>
        </pc:spChg>
        <pc:spChg chg="add mod">
          <ac:chgData name="Barış Bahri Doğan" userId="555c043f3381362b" providerId="LiveId" clId="{80B1F8AA-23B9-49DF-8DBB-D8C055C3C1EC}" dt="2021-10-14T13:04:06.473" v="1975" actId="1076"/>
          <ac:spMkLst>
            <pc:docMk/>
            <pc:sldMk cId="823716840" sldId="259"/>
            <ac:spMk id="3" creationId="{4A3C441F-442E-48F8-A64D-F19D8274F9DD}"/>
          </ac:spMkLst>
        </pc:spChg>
        <pc:spChg chg="del">
          <ac:chgData name="Barış Bahri Doğan" userId="555c043f3381362b" providerId="LiveId" clId="{80B1F8AA-23B9-49DF-8DBB-D8C055C3C1EC}" dt="2021-10-13T20:39:51.570" v="1339" actId="478"/>
          <ac:spMkLst>
            <pc:docMk/>
            <pc:sldMk cId="823716840" sldId="259"/>
            <ac:spMk id="3" creationId="{A9D1C31F-EBE9-4749-B920-31B25FA09E70}"/>
          </ac:spMkLst>
        </pc:spChg>
        <pc:picChg chg="add mod">
          <ac:chgData name="Barış Bahri Doğan" userId="555c043f3381362b" providerId="LiveId" clId="{80B1F8AA-23B9-49DF-8DBB-D8C055C3C1EC}" dt="2021-10-13T20:43:36.965" v="1345" actId="1076"/>
          <ac:picMkLst>
            <pc:docMk/>
            <pc:sldMk cId="823716840" sldId="259"/>
            <ac:picMk id="5" creationId="{1B7C58E2-DB75-4ACF-B46B-511709ECA697}"/>
          </ac:picMkLst>
        </pc:picChg>
      </pc:sldChg>
      <pc:sldChg chg="addSp delSp modSp new mod">
        <pc:chgData name="Barış Bahri Doğan" userId="555c043f3381362b" providerId="LiveId" clId="{80B1F8AA-23B9-49DF-8DBB-D8C055C3C1EC}" dt="2021-10-14T16:40:41.846" v="5715" actId="20577"/>
        <pc:sldMkLst>
          <pc:docMk/>
          <pc:sldMk cId="2060261867" sldId="260"/>
        </pc:sldMkLst>
        <pc:spChg chg="mod">
          <ac:chgData name="Barış Bahri Doğan" userId="555c043f3381362b" providerId="LiveId" clId="{80B1F8AA-23B9-49DF-8DBB-D8C055C3C1EC}" dt="2021-10-14T13:06:17.636" v="2083" actId="20577"/>
          <ac:spMkLst>
            <pc:docMk/>
            <pc:sldMk cId="2060261867" sldId="260"/>
            <ac:spMk id="2" creationId="{39B679E3-5868-49A8-93E1-73EBF5143B84}"/>
          </ac:spMkLst>
        </pc:spChg>
        <pc:spChg chg="del">
          <ac:chgData name="Barış Bahri Doğan" userId="555c043f3381362b" providerId="LiveId" clId="{80B1F8AA-23B9-49DF-8DBB-D8C055C3C1EC}" dt="2021-10-14T13:10:52.291" v="2084" actId="478"/>
          <ac:spMkLst>
            <pc:docMk/>
            <pc:sldMk cId="2060261867" sldId="260"/>
            <ac:spMk id="3" creationId="{EE6F1451-C9AF-42B3-A8B6-63D1866F7D61}"/>
          </ac:spMkLst>
        </pc:spChg>
        <pc:spChg chg="add mod">
          <ac:chgData name="Barış Bahri Doğan" userId="555c043f3381362b" providerId="LiveId" clId="{80B1F8AA-23B9-49DF-8DBB-D8C055C3C1EC}" dt="2021-10-14T16:40:41.846" v="5715" actId="20577"/>
          <ac:spMkLst>
            <pc:docMk/>
            <pc:sldMk cId="2060261867" sldId="260"/>
            <ac:spMk id="6" creationId="{2A668503-DE21-4432-A1BD-7835DCE6DCE3}"/>
          </ac:spMkLst>
        </pc:spChg>
        <pc:picChg chg="add mod">
          <ac:chgData name="Barış Bahri Doğan" userId="555c043f3381362b" providerId="LiveId" clId="{80B1F8AA-23B9-49DF-8DBB-D8C055C3C1EC}" dt="2021-10-14T13:11:12.549" v="2090" actId="1076"/>
          <ac:picMkLst>
            <pc:docMk/>
            <pc:sldMk cId="2060261867" sldId="260"/>
            <ac:picMk id="5" creationId="{6705C32F-DE5F-447D-93F3-5A35E435C731}"/>
          </ac:picMkLst>
        </pc:picChg>
      </pc:sldChg>
      <pc:sldChg chg="modSp new mod">
        <pc:chgData name="Barış Bahri Doğan" userId="555c043f3381362b" providerId="LiveId" clId="{80B1F8AA-23B9-49DF-8DBB-D8C055C3C1EC}" dt="2021-10-15T06:45:52.453" v="5716" actId="20577"/>
        <pc:sldMkLst>
          <pc:docMk/>
          <pc:sldMk cId="1831651995" sldId="261"/>
        </pc:sldMkLst>
        <pc:spChg chg="mod">
          <ac:chgData name="Barış Bahri Doğan" userId="555c043f3381362b" providerId="LiveId" clId="{80B1F8AA-23B9-49DF-8DBB-D8C055C3C1EC}" dt="2021-10-15T06:45:52.453" v="5716" actId="20577"/>
          <ac:spMkLst>
            <pc:docMk/>
            <pc:sldMk cId="1831651995" sldId="261"/>
            <ac:spMk id="2" creationId="{9F68774C-F434-4308-83E5-E9F34B037786}"/>
          </ac:spMkLst>
        </pc:spChg>
        <pc:spChg chg="mod">
          <ac:chgData name="Barış Bahri Doğan" userId="555c043f3381362b" providerId="LiveId" clId="{80B1F8AA-23B9-49DF-8DBB-D8C055C3C1EC}" dt="2021-10-14T15:52:14.889" v="4340" actId="20577"/>
          <ac:spMkLst>
            <pc:docMk/>
            <pc:sldMk cId="1831651995" sldId="261"/>
            <ac:spMk id="3" creationId="{2DAD24E6-49D4-43FB-82C5-8F39CBB5A49C}"/>
          </ac:spMkLst>
        </pc:spChg>
      </pc:sldChg>
      <pc:sldChg chg="modSp new mod">
        <pc:chgData name="Barış Bahri Doğan" userId="555c043f3381362b" providerId="LiveId" clId="{80B1F8AA-23B9-49DF-8DBB-D8C055C3C1EC}" dt="2021-10-15T06:48:44.237" v="5918" actId="20577"/>
        <pc:sldMkLst>
          <pc:docMk/>
          <pc:sldMk cId="829300421" sldId="262"/>
        </pc:sldMkLst>
        <pc:spChg chg="mod">
          <ac:chgData name="Barış Bahri Doğan" userId="555c043f3381362b" providerId="LiveId" clId="{80B1F8AA-23B9-49DF-8DBB-D8C055C3C1EC}" dt="2021-10-14T15:53:42.430" v="4498" actId="20577"/>
          <ac:spMkLst>
            <pc:docMk/>
            <pc:sldMk cId="829300421" sldId="262"/>
            <ac:spMk id="2" creationId="{EBCFB58F-9A91-4194-B452-AC2C2AC53028}"/>
          </ac:spMkLst>
        </pc:spChg>
        <pc:spChg chg="mod">
          <ac:chgData name="Barış Bahri Doğan" userId="555c043f3381362b" providerId="LiveId" clId="{80B1F8AA-23B9-49DF-8DBB-D8C055C3C1EC}" dt="2021-10-15T06:48:44.237" v="5918" actId="20577"/>
          <ac:spMkLst>
            <pc:docMk/>
            <pc:sldMk cId="829300421" sldId="262"/>
            <ac:spMk id="3" creationId="{4D988470-B6A7-4978-9133-887C49234FED}"/>
          </ac:spMkLst>
        </pc:spChg>
      </pc:sldChg>
      <pc:sldChg chg="modSp new mod">
        <pc:chgData name="Barış Bahri Doğan" userId="555c043f3381362b" providerId="LiveId" clId="{80B1F8AA-23B9-49DF-8DBB-D8C055C3C1EC}" dt="2021-10-15T08:46:04.679" v="6648" actId="1076"/>
        <pc:sldMkLst>
          <pc:docMk/>
          <pc:sldMk cId="24963295" sldId="263"/>
        </pc:sldMkLst>
        <pc:spChg chg="mod">
          <ac:chgData name="Barış Bahri Doğan" userId="555c043f3381362b" providerId="LiveId" clId="{80B1F8AA-23B9-49DF-8DBB-D8C055C3C1EC}" dt="2021-10-15T08:41:55.844" v="5921" actId="27636"/>
          <ac:spMkLst>
            <pc:docMk/>
            <pc:sldMk cId="24963295" sldId="263"/>
            <ac:spMk id="2" creationId="{17EC06A6-C110-497C-AA98-27FC7CC97894}"/>
          </ac:spMkLst>
        </pc:spChg>
        <pc:spChg chg="mod">
          <ac:chgData name="Barış Bahri Doğan" userId="555c043f3381362b" providerId="LiveId" clId="{80B1F8AA-23B9-49DF-8DBB-D8C055C3C1EC}" dt="2021-10-15T08:46:04.679" v="6648" actId="1076"/>
          <ac:spMkLst>
            <pc:docMk/>
            <pc:sldMk cId="24963295" sldId="263"/>
            <ac:spMk id="3" creationId="{30B1863F-4DE9-4D6F-9929-F5B8087F7BF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262F13B-504F-408C-88E0-8F55B5B27294}" type="datetimeFigureOut">
              <a:rPr lang="tr-TR" smtClean="0"/>
              <a:t>21.10.2021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6EB330A-7C8D-439E-9F5C-1DC908E6E29E}" type="slidenum">
              <a:rPr lang="tr-TR" smtClean="0"/>
              <a:t>‹#›</a:t>
            </a:fld>
            <a:endParaRPr lang="tr-TR"/>
          </a:p>
        </p:txBody>
      </p:sp>
    </p:spTree>
    <p:extLst>
      <p:ext uri="{BB962C8B-B14F-4D97-AF65-F5344CB8AC3E}">
        <p14:creationId xmlns:p14="http://schemas.microsoft.com/office/powerpoint/2010/main" val="85253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262F13B-504F-408C-88E0-8F55B5B27294}" type="datetimeFigureOut">
              <a:rPr lang="tr-TR" smtClean="0"/>
              <a:t>21.10.2021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6EB330A-7C8D-439E-9F5C-1DC908E6E29E}" type="slidenum">
              <a:rPr lang="tr-TR" smtClean="0"/>
              <a:t>‹#›</a:t>
            </a:fld>
            <a:endParaRPr lang="tr-TR"/>
          </a:p>
        </p:txBody>
      </p:sp>
    </p:spTree>
    <p:extLst>
      <p:ext uri="{BB962C8B-B14F-4D97-AF65-F5344CB8AC3E}">
        <p14:creationId xmlns:p14="http://schemas.microsoft.com/office/powerpoint/2010/main" val="379603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262F13B-504F-408C-88E0-8F55B5B27294}" type="datetimeFigureOut">
              <a:rPr lang="tr-TR" smtClean="0"/>
              <a:t>21.10.2021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6EB330A-7C8D-439E-9F5C-1DC908E6E29E}" type="slidenum">
              <a:rPr lang="tr-TR" smtClean="0"/>
              <a:t>‹#›</a:t>
            </a:fld>
            <a:endParaRPr lang="tr-TR"/>
          </a:p>
        </p:txBody>
      </p:sp>
    </p:spTree>
    <p:extLst>
      <p:ext uri="{BB962C8B-B14F-4D97-AF65-F5344CB8AC3E}">
        <p14:creationId xmlns:p14="http://schemas.microsoft.com/office/powerpoint/2010/main" val="3248606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262F13B-504F-408C-88E0-8F55B5B27294}" type="datetimeFigureOut">
              <a:rPr lang="tr-TR" smtClean="0"/>
              <a:t>21.10.2021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6EB330A-7C8D-439E-9F5C-1DC908E6E29E}" type="slidenum">
              <a:rPr lang="tr-TR" smtClean="0"/>
              <a:t>‹#›</a:t>
            </a:fld>
            <a:endParaRPr lang="tr-T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21780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262F13B-504F-408C-88E0-8F55B5B27294}" type="datetimeFigureOut">
              <a:rPr lang="tr-TR" smtClean="0"/>
              <a:t>21.10.2021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6EB330A-7C8D-439E-9F5C-1DC908E6E29E}" type="slidenum">
              <a:rPr lang="tr-TR" smtClean="0"/>
              <a:t>‹#›</a:t>
            </a:fld>
            <a:endParaRPr lang="tr-TR"/>
          </a:p>
        </p:txBody>
      </p:sp>
    </p:spTree>
    <p:extLst>
      <p:ext uri="{BB962C8B-B14F-4D97-AF65-F5344CB8AC3E}">
        <p14:creationId xmlns:p14="http://schemas.microsoft.com/office/powerpoint/2010/main" val="95428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6262F13B-504F-408C-88E0-8F55B5B27294}" type="datetimeFigureOut">
              <a:rPr lang="tr-TR" smtClean="0"/>
              <a:t>21.10.2021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6EB330A-7C8D-439E-9F5C-1DC908E6E29E}" type="slidenum">
              <a:rPr lang="tr-TR" smtClean="0"/>
              <a:t>‹#›</a:t>
            </a:fld>
            <a:endParaRPr lang="tr-TR"/>
          </a:p>
        </p:txBody>
      </p:sp>
    </p:spTree>
    <p:extLst>
      <p:ext uri="{BB962C8B-B14F-4D97-AF65-F5344CB8AC3E}">
        <p14:creationId xmlns:p14="http://schemas.microsoft.com/office/powerpoint/2010/main" val="378191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6262F13B-504F-408C-88E0-8F55B5B27294}" type="datetimeFigureOut">
              <a:rPr lang="tr-TR" smtClean="0"/>
              <a:t>21.10.2021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6EB330A-7C8D-439E-9F5C-1DC908E6E29E}" type="slidenum">
              <a:rPr lang="tr-TR" smtClean="0"/>
              <a:t>‹#›</a:t>
            </a:fld>
            <a:endParaRPr lang="tr-TR"/>
          </a:p>
        </p:txBody>
      </p:sp>
    </p:spTree>
    <p:extLst>
      <p:ext uri="{BB962C8B-B14F-4D97-AF65-F5344CB8AC3E}">
        <p14:creationId xmlns:p14="http://schemas.microsoft.com/office/powerpoint/2010/main" val="582938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2F13B-504F-408C-88E0-8F55B5B27294}" type="datetimeFigureOut">
              <a:rPr lang="tr-TR" smtClean="0"/>
              <a:t>21.10.2021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6EB330A-7C8D-439E-9F5C-1DC908E6E29E}" type="slidenum">
              <a:rPr lang="tr-TR" smtClean="0"/>
              <a:t>‹#›</a:t>
            </a:fld>
            <a:endParaRPr lang="tr-TR"/>
          </a:p>
        </p:txBody>
      </p:sp>
    </p:spTree>
    <p:extLst>
      <p:ext uri="{BB962C8B-B14F-4D97-AF65-F5344CB8AC3E}">
        <p14:creationId xmlns:p14="http://schemas.microsoft.com/office/powerpoint/2010/main" val="3385639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2F13B-504F-408C-88E0-8F55B5B27294}" type="datetimeFigureOut">
              <a:rPr lang="tr-TR" smtClean="0"/>
              <a:t>21.10.2021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6EB330A-7C8D-439E-9F5C-1DC908E6E29E}" type="slidenum">
              <a:rPr lang="tr-TR" smtClean="0"/>
              <a:t>‹#›</a:t>
            </a:fld>
            <a:endParaRPr lang="tr-TR"/>
          </a:p>
        </p:txBody>
      </p:sp>
    </p:spTree>
    <p:extLst>
      <p:ext uri="{BB962C8B-B14F-4D97-AF65-F5344CB8AC3E}">
        <p14:creationId xmlns:p14="http://schemas.microsoft.com/office/powerpoint/2010/main" val="362042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2F13B-504F-408C-88E0-8F55B5B27294}" type="datetimeFigureOut">
              <a:rPr lang="tr-TR" smtClean="0"/>
              <a:t>21.10.2021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6EB330A-7C8D-439E-9F5C-1DC908E6E29E}" type="slidenum">
              <a:rPr lang="tr-TR" smtClean="0"/>
              <a:t>‹#›</a:t>
            </a:fld>
            <a:endParaRPr lang="tr-TR"/>
          </a:p>
        </p:txBody>
      </p:sp>
    </p:spTree>
    <p:extLst>
      <p:ext uri="{BB962C8B-B14F-4D97-AF65-F5344CB8AC3E}">
        <p14:creationId xmlns:p14="http://schemas.microsoft.com/office/powerpoint/2010/main" val="302165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262F13B-504F-408C-88E0-8F55B5B27294}" type="datetimeFigureOut">
              <a:rPr lang="tr-TR" smtClean="0"/>
              <a:t>21.10.2021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6EB330A-7C8D-439E-9F5C-1DC908E6E29E}" type="slidenum">
              <a:rPr lang="tr-TR" smtClean="0"/>
              <a:t>‹#›</a:t>
            </a:fld>
            <a:endParaRPr lang="tr-TR"/>
          </a:p>
        </p:txBody>
      </p:sp>
    </p:spTree>
    <p:extLst>
      <p:ext uri="{BB962C8B-B14F-4D97-AF65-F5344CB8AC3E}">
        <p14:creationId xmlns:p14="http://schemas.microsoft.com/office/powerpoint/2010/main" val="317434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262F13B-504F-408C-88E0-8F55B5B27294}" type="datetimeFigureOut">
              <a:rPr lang="tr-TR" smtClean="0"/>
              <a:t>21.10.2021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6EB330A-7C8D-439E-9F5C-1DC908E6E29E}" type="slidenum">
              <a:rPr lang="tr-TR" smtClean="0"/>
              <a:t>‹#›</a:t>
            </a:fld>
            <a:endParaRPr lang="tr-TR"/>
          </a:p>
        </p:txBody>
      </p:sp>
    </p:spTree>
    <p:extLst>
      <p:ext uri="{BB962C8B-B14F-4D97-AF65-F5344CB8AC3E}">
        <p14:creationId xmlns:p14="http://schemas.microsoft.com/office/powerpoint/2010/main" val="188602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262F13B-504F-408C-88E0-8F55B5B27294}" type="datetimeFigureOut">
              <a:rPr lang="tr-TR" smtClean="0"/>
              <a:t>21.10.2021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6EB330A-7C8D-439E-9F5C-1DC908E6E29E}" type="slidenum">
              <a:rPr lang="tr-TR" smtClean="0"/>
              <a:t>‹#›</a:t>
            </a:fld>
            <a:endParaRPr lang="tr-TR"/>
          </a:p>
        </p:txBody>
      </p:sp>
    </p:spTree>
    <p:extLst>
      <p:ext uri="{BB962C8B-B14F-4D97-AF65-F5344CB8AC3E}">
        <p14:creationId xmlns:p14="http://schemas.microsoft.com/office/powerpoint/2010/main" val="223717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262F13B-504F-408C-88E0-8F55B5B27294}" type="datetimeFigureOut">
              <a:rPr lang="tr-TR" smtClean="0"/>
              <a:t>21.10.2021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6EB330A-7C8D-439E-9F5C-1DC908E6E29E}" type="slidenum">
              <a:rPr lang="tr-TR" smtClean="0"/>
              <a:t>‹#›</a:t>
            </a:fld>
            <a:endParaRPr lang="tr-TR"/>
          </a:p>
        </p:txBody>
      </p:sp>
    </p:spTree>
    <p:extLst>
      <p:ext uri="{BB962C8B-B14F-4D97-AF65-F5344CB8AC3E}">
        <p14:creationId xmlns:p14="http://schemas.microsoft.com/office/powerpoint/2010/main" val="376023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2F13B-504F-408C-88E0-8F55B5B27294}" type="datetimeFigureOut">
              <a:rPr lang="tr-TR" smtClean="0"/>
              <a:t>21.10.2021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6EB330A-7C8D-439E-9F5C-1DC908E6E29E}" type="slidenum">
              <a:rPr lang="tr-TR" smtClean="0"/>
              <a:t>‹#›</a:t>
            </a:fld>
            <a:endParaRPr lang="tr-TR"/>
          </a:p>
        </p:txBody>
      </p:sp>
    </p:spTree>
    <p:extLst>
      <p:ext uri="{BB962C8B-B14F-4D97-AF65-F5344CB8AC3E}">
        <p14:creationId xmlns:p14="http://schemas.microsoft.com/office/powerpoint/2010/main" val="1487473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262F13B-504F-408C-88E0-8F55B5B27294}" type="datetimeFigureOut">
              <a:rPr lang="tr-TR" smtClean="0"/>
              <a:t>21.10.2021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6EB330A-7C8D-439E-9F5C-1DC908E6E29E}" type="slidenum">
              <a:rPr lang="tr-TR" smtClean="0"/>
              <a:t>‹#›</a:t>
            </a:fld>
            <a:endParaRPr lang="tr-TR"/>
          </a:p>
        </p:txBody>
      </p:sp>
    </p:spTree>
    <p:extLst>
      <p:ext uri="{BB962C8B-B14F-4D97-AF65-F5344CB8AC3E}">
        <p14:creationId xmlns:p14="http://schemas.microsoft.com/office/powerpoint/2010/main" val="252935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262F13B-504F-408C-88E0-8F55B5B27294}" type="datetimeFigureOut">
              <a:rPr lang="tr-TR" smtClean="0"/>
              <a:t>21.10.2021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6EB330A-7C8D-439E-9F5C-1DC908E6E29E}" type="slidenum">
              <a:rPr lang="tr-TR" smtClean="0"/>
              <a:t>‹#›</a:t>
            </a:fld>
            <a:endParaRPr lang="tr-TR"/>
          </a:p>
        </p:txBody>
      </p:sp>
    </p:spTree>
    <p:extLst>
      <p:ext uri="{BB962C8B-B14F-4D97-AF65-F5344CB8AC3E}">
        <p14:creationId xmlns:p14="http://schemas.microsoft.com/office/powerpoint/2010/main" val="239283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262F13B-504F-408C-88E0-8F55B5B27294}" type="datetimeFigureOut">
              <a:rPr lang="tr-TR" smtClean="0"/>
              <a:t>21.10.2021</a:t>
            </a:fld>
            <a:endParaRPr lang="tr-T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6EB330A-7C8D-439E-9F5C-1DC908E6E29E}" type="slidenum">
              <a:rPr lang="tr-TR" smtClean="0"/>
              <a:t>‹#›</a:t>
            </a:fld>
            <a:endParaRPr lang="tr-TR"/>
          </a:p>
        </p:txBody>
      </p:sp>
    </p:spTree>
    <p:extLst>
      <p:ext uri="{BB962C8B-B14F-4D97-AF65-F5344CB8AC3E}">
        <p14:creationId xmlns:p14="http://schemas.microsoft.com/office/powerpoint/2010/main" val="17923730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F693C1-4B32-4DEF-9204-13D98494D5C0}"/>
              </a:ext>
            </a:extLst>
          </p:cNvPr>
          <p:cNvSpPr>
            <a:spLocks noGrp="1"/>
          </p:cNvSpPr>
          <p:nvPr>
            <p:ph type="ctrTitle"/>
          </p:nvPr>
        </p:nvSpPr>
        <p:spPr>
          <a:xfrm>
            <a:off x="1375983" y="44937"/>
            <a:ext cx="9440034" cy="1828801"/>
          </a:xfrm>
        </p:spPr>
        <p:txBody>
          <a:bodyPr/>
          <a:lstStyle/>
          <a:p>
            <a:r>
              <a:rPr lang="tr-TR" dirty="0"/>
              <a:t>1984 ve NAZI Almanya'sı</a:t>
            </a:r>
          </a:p>
        </p:txBody>
      </p:sp>
      <p:sp>
        <p:nvSpPr>
          <p:cNvPr id="3" name="Alt Başlık 2">
            <a:extLst>
              <a:ext uri="{FF2B5EF4-FFF2-40B4-BE49-F238E27FC236}">
                <a16:creationId xmlns:a16="http://schemas.microsoft.com/office/drawing/2014/main" id="{2B74B368-EAAE-4D22-B369-92949DD8EE40}"/>
              </a:ext>
            </a:extLst>
          </p:cNvPr>
          <p:cNvSpPr>
            <a:spLocks noGrp="1"/>
          </p:cNvSpPr>
          <p:nvPr>
            <p:ph type="subTitle" idx="1"/>
          </p:nvPr>
        </p:nvSpPr>
        <p:spPr>
          <a:xfrm>
            <a:off x="1203767" y="2013804"/>
            <a:ext cx="10266717" cy="985519"/>
          </a:xfrm>
        </p:spPr>
        <p:txBody>
          <a:bodyPr>
            <a:noAutofit/>
          </a:bodyPr>
          <a:lstStyle/>
          <a:p>
            <a:r>
              <a:rPr lang="tr-TR" sz="2500" dirty="0" err="1"/>
              <a:t>Nazizmin</a:t>
            </a:r>
            <a:r>
              <a:rPr lang="tr-TR" sz="2500" dirty="0"/>
              <a:t> doğuşu, ilerleyişi ve 1984 romanı ile ilişkilendirilmesi</a:t>
            </a:r>
            <a:br>
              <a:rPr lang="tr-TR" sz="2500" dirty="0"/>
            </a:br>
            <a:r>
              <a:rPr lang="tr-TR" sz="2500" dirty="0"/>
              <a:t>Hazırlayan: Barış Bahri Doğan</a:t>
            </a:r>
          </a:p>
        </p:txBody>
      </p:sp>
      <p:pic>
        <p:nvPicPr>
          <p:cNvPr id="5" name="Resim 4" descr="metin, eski, kişi, beyaz içeren bir resim&#10;&#10;Açıklama otomatik olarak oluşturuldu">
            <a:extLst>
              <a:ext uri="{FF2B5EF4-FFF2-40B4-BE49-F238E27FC236}">
                <a16:creationId xmlns:a16="http://schemas.microsoft.com/office/drawing/2014/main" id="{85F6E3A2-CA33-434E-B2ED-5A066DA87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579" y="3535680"/>
            <a:ext cx="2575135" cy="1910080"/>
          </a:xfrm>
          <a:prstGeom prst="rect">
            <a:avLst/>
          </a:prstGeom>
        </p:spPr>
      </p:pic>
      <p:pic>
        <p:nvPicPr>
          <p:cNvPr id="7" name="Resim 6" descr="kedi, iç mekan, memeli, siyah içeren bir resim&#10;&#10;Açıklama otomatik olarak oluşturuldu">
            <a:extLst>
              <a:ext uri="{FF2B5EF4-FFF2-40B4-BE49-F238E27FC236}">
                <a16:creationId xmlns:a16="http://schemas.microsoft.com/office/drawing/2014/main" id="{1DF65F60-792E-4327-8FDB-BE2BE28BB4A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75586" y="3535680"/>
            <a:ext cx="2575134" cy="1910080"/>
          </a:xfrm>
          <a:prstGeom prst="rect">
            <a:avLst/>
          </a:prstGeom>
        </p:spPr>
      </p:pic>
      <p:pic>
        <p:nvPicPr>
          <p:cNvPr id="9" name="Resim 8" descr="metin, adam, kişi, iç mekan içeren bir resim&#10;&#10;Açıklama otomatik olarak oluşturuldu">
            <a:extLst>
              <a:ext uri="{FF2B5EF4-FFF2-40B4-BE49-F238E27FC236}">
                <a16:creationId xmlns:a16="http://schemas.microsoft.com/office/drawing/2014/main" id="{6ACF5D37-65B6-441B-B0BA-64CBFC2BC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172" y="3535680"/>
            <a:ext cx="2575135" cy="1910080"/>
          </a:xfrm>
          <a:prstGeom prst="rect">
            <a:avLst/>
          </a:prstGeom>
        </p:spPr>
      </p:pic>
      <p:sp>
        <p:nvSpPr>
          <p:cNvPr id="10" name="Metin kutusu 9">
            <a:extLst>
              <a:ext uri="{FF2B5EF4-FFF2-40B4-BE49-F238E27FC236}">
                <a16:creationId xmlns:a16="http://schemas.microsoft.com/office/drawing/2014/main" id="{427A6CF7-2673-46DF-8120-FE327E00901B}"/>
              </a:ext>
            </a:extLst>
          </p:cNvPr>
          <p:cNvSpPr txBox="1"/>
          <p:nvPr/>
        </p:nvSpPr>
        <p:spPr>
          <a:xfrm>
            <a:off x="2115578" y="5527040"/>
            <a:ext cx="2575135" cy="323165"/>
          </a:xfrm>
          <a:prstGeom prst="rect">
            <a:avLst/>
          </a:prstGeom>
          <a:noFill/>
        </p:spPr>
        <p:txBody>
          <a:bodyPr wrap="square" rtlCol="0">
            <a:spAutoFit/>
          </a:bodyPr>
          <a:lstStyle/>
          <a:p>
            <a:r>
              <a:rPr lang="tr-TR" sz="1500" dirty="0"/>
              <a:t>Joseph </a:t>
            </a:r>
            <a:r>
              <a:rPr lang="tr-TR" sz="1500" dirty="0" err="1"/>
              <a:t>Arhthur</a:t>
            </a:r>
            <a:r>
              <a:rPr lang="tr-TR" sz="1500" dirty="0"/>
              <a:t> de </a:t>
            </a:r>
            <a:r>
              <a:rPr lang="tr-TR" sz="1500" dirty="0" err="1"/>
              <a:t>Gobineau</a:t>
            </a:r>
            <a:endParaRPr lang="tr-TR" sz="1500" dirty="0"/>
          </a:p>
        </p:txBody>
      </p:sp>
      <p:sp>
        <p:nvSpPr>
          <p:cNvPr id="11" name="Metin kutusu 10">
            <a:extLst>
              <a:ext uri="{FF2B5EF4-FFF2-40B4-BE49-F238E27FC236}">
                <a16:creationId xmlns:a16="http://schemas.microsoft.com/office/drawing/2014/main" id="{BEB123A8-3A40-41FA-9E6F-98AE6DC10E4B}"/>
              </a:ext>
            </a:extLst>
          </p:cNvPr>
          <p:cNvSpPr txBox="1"/>
          <p:nvPr/>
        </p:nvSpPr>
        <p:spPr>
          <a:xfrm flipH="1">
            <a:off x="5625319" y="5527040"/>
            <a:ext cx="2620853" cy="323165"/>
          </a:xfrm>
          <a:prstGeom prst="rect">
            <a:avLst/>
          </a:prstGeom>
          <a:noFill/>
        </p:spPr>
        <p:txBody>
          <a:bodyPr wrap="square" rtlCol="0">
            <a:spAutoFit/>
          </a:bodyPr>
          <a:lstStyle/>
          <a:p>
            <a:r>
              <a:rPr lang="tr-TR" sz="1500" dirty="0" err="1"/>
              <a:t>Friedrich</a:t>
            </a:r>
            <a:r>
              <a:rPr lang="tr-TR" sz="1500" dirty="0"/>
              <a:t> Nietzsche</a:t>
            </a:r>
          </a:p>
        </p:txBody>
      </p:sp>
      <p:sp>
        <p:nvSpPr>
          <p:cNvPr id="12" name="Metin kutusu 11">
            <a:extLst>
              <a:ext uri="{FF2B5EF4-FFF2-40B4-BE49-F238E27FC236}">
                <a16:creationId xmlns:a16="http://schemas.microsoft.com/office/drawing/2014/main" id="{92BC82F1-8588-407E-8243-A7C020E05AFF}"/>
              </a:ext>
            </a:extLst>
          </p:cNvPr>
          <p:cNvSpPr txBox="1"/>
          <p:nvPr/>
        </p:nvSpPr>
        <p:spPr>
          <a:xfrm>
            <a:off x="8860210" y="5532956"/>
            <a:ext cx="2610274" cy="323165"/>
          </a:xfrm>
          <a:prstGeom prst="rect">
            <a:avLst/>
          </a:prstGeom>
          <a:noFill/>
        </p:spPr>
        <p:txBody>
          <a:bodyPr wrap="square" rtlCol="0">
            <a:spAutoFit/>
          </a:bodyPr>
          <a:lstStyle/>
          <a:p>
            <a:r>
              <a:rPr lang="tr-TR" sz="1500" dirty="0"/>
              <a:t>Carl </a:t>
            </a:r>
            <a:r>
              <a:rPr lang="tr-TR" sz="1500" dirty="0" err="1"/>
              <a:t>Schmitt</a:t>
            </a:r>
            <a:endParaRPr lang="tr-TR" sz="1500" dirty="0"/>
          </a:p>
        </p:txBody>
      </p:sp>
    </p:spTree>
    <p:extLst>
      <p:ext uri="{BB962C8B-B14F-4D97-AF65-F5344CB8AC3E}">
        <p14:creationId xmlns:p14="http://schemas.microsoft.com/office/powerpoint/2010/main" val="421445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F397EA-ADE5-4701-90B1-2D15DC34C473}"/>
              </a:ext>
            </a:extLst>
          </p:cNvPr>
          <p:cNvSpPr>
            <a:spLocks noGrp="1"/>
          </p:cNvSpPr>
          <p:nvPr>
            <p:ph type="title"/>
          </p:nvPr>
        </p:nvSpPr>
        <p:spPr>
          <a:xfrm>
            <a:off x="913795" y="581575"/>
            <a:ext cx="10353762" cy="970450"/>
          </a:xfrm>
        </p:spPr>
        <p:txBody>
          <a:bodyPr>
            <a:normAutofit/>
          </a:bodyPr>
          <a:lstStyle/>
          <a:p>
            <a:r>
              <a:rPr lang="tr-TR" dirty="0" err="1"/>
              <a:t>Nazizmi</a:t>
            </a:r>
            <a:r>
              <a:rPr lang="tr-TR" dirty="0"/>
              <a:t> Mümkün Kılan Antik Çağ Anlayışı</a:t>
            </a:r>
          </a:p>
        </p:txBody>
      </p:sp>
      <p:pic>
        <p:nvPicPr>
          <p:cNvPr id="5" name="Resim 4" descr="metin, adam, eski içeren bir resim&#10;&#10;Açıklama otomatik olarak oluşturuldu">
            <a:extLst>
              <a:ext uri="{FF2B5EF4-FFF2-40B4-BE49-F238E27FC236}">
                <a16:creationId xmlns:a16="http://schemas.microsoft.com/office/drawing/2014/main" id="{A5EB2133-906E-4452-9AD8-404E15191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824" y="1552026"/>
            <a:ext cx="1558851" cy="1989827"/>
          </a:xfrm>
          <a:prstGeom prst="rect">
            <a:avLst/>
          </a:prstGeom>
        </p:spPr>
      </p:pic>
      <p:sp>
        <p:nvSpPr>
          <p:cNvPr id="6" name="Metin kutusu 5">
            <a:extLst>
              <a:ext uri="{FF2B5EF4-FFF2-40B4-BE49-F238E27FC236}">
                <a16:creationId xmlns:a16="http://schemas.microsoft.com/office/drawing/2014/main" id="{52AC3EBA-3D82-48B7-8850-7D124424EEB1}"/>
              </a:ext>
            </a:extLst>
          </p:cNvPr>
          <p:cNvSpPr txBox="1"/>
          <p:nvPr/>
        </p:nvSpPr>
        <p:spPr>
          <a:xfrm>
            <a:off x="1629909" y="3541853"/>
            <a:ext cx="1203766" cy="36933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Platon</a:t>
            </a:r>
          </a:p>
        </p:txBody>
      </p:sp>
      <p:sp>
        <p:nvSpPr>
          <p:cNvPr id="7" name="Metin kutusu 6">
            <a:extLst>
              <a:ext uri="{FF2B5EF4-FFF2-40B4-BE49-F238E27FC236}">
                <a16:creationId xmlns:a16="http://schemas.microsoft.com/office/drawing/2014/main" id="{668664B2-F5B0-4895-AB6F-8210432D1334}"/>
              </a:ext>
            </a:extLst>
          </p:cNvPr>
          <p:cNvSpPr txBox="1"/>
          <p:nvPr/>
        </p:nvSpPr>
        <p:spPr>
          <a:xfrm>
            <a:off x="3751831" y="2116052"/>
            <a:ext cx="6597570" cy="861774"/>
          </a:xfrm>
          <a:prstGeom prst="rect">
            <a:avLst/>
          </a:prstGeom>
          <a:noFill/>
        </p:spPr>
        <p:txBody>
          <a:bodyPr wrap="square" rtlCol="0">
            <a:spAutoFit/>
          </a:bodyPr>
          <a:lstStyle/>
          <a:p>
            <a:r>
              <a:rPr lang="tr-TR" sz="2500" dirty="0">
                <a:latin typeface="Times New Roman" panose="02020603050405020304" pitchFamily="18" charset="0"/>
                <a:cs typeface="Times New Roman" panose="02020603050405020304" pitchFamily="18" charset="0"/>
              </a:rPr>
              <a:t>«Ruhta akıl parçası, evrende </a:t>
            </a:r>
            <a:r>
              <a:rPr lang="tr-TR" sz="2500" dirty="0" err="1">
                <a:latin typeface="Times New Roman" panose="02020603050405020304" pitchFamily="18" charset="0"/>
                <a:cs typeface="Times New Roman" panose="02020603050405020304" pitchFamily="18" charset="0"/>
              </a:rPr>
              <a:t>Demiourgos</a:t>
            </a:r>
            <a:r>
              <a:rPr lang="tr-TR" sz="2500" dirty="0">
                <a:latin typeface="Times New Roman" panose="02020603050405020304" pitchFamily="18" charset="0"/>
                <a:cs typeface="Times New Roman" panose="02020603050405020304" pitchFamily="18" charset="0"/>
              </a:rPr>
              <a:t> ne ise sitede de filozof kral odur.» (Devlet, 499b)</a:t>
            </a:r>
          </a:p>
        </p:txBody>
      </p:sp>
      <p:pic>
        <p:nvPicPr>
          <p:cNvPr id="9" name="Resim 8">
            <a:extLst>
              <a:ext uri="{FF2B5EF4-FFF2-40B4-BE49-F238E27FC236}">
                <a16:creationId xmlns:a16="http://schemas.microsoft.com/office/drawing/2014/main" id="{32CA9E0F-A2F4-4A01-BFF4-AA38B542D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777" y="4146807"/>
            <a:ext cx="2645780" cy="1984335"/>
          </a:xfrm>
          <a:prstGeom prst="rect">
            <a:avLst/>
          </a:prstGeom>
        </p:spPr>
      </p:pic>
      <p:sp>
        <p:nvSpPr>
          <p:cNvPr id="10" name="Metin kutusu 9">
            <a:extLst>
              <a:ext uri="{FF2B5EF4-FFF2-40B4-BE49-F238E27FC236}">
                <a16:creationId xmlns:a16="http://schemas.microsoft.com/office/drawing/2014/main" id="{8591FFCC-0000-4491-A0B7-BC4876272609}"/>
              </a:ext>
            </a:extLst>
          </p:cNvPr>
          <p:cNvSpPr txBox="1"/>
          <p:nvPr/>
        </p:nvSpPr>
        <p:spPr>
          <a:xfrm>
            <a:off x="9398643" y="6131142"/>
            <a:ext cx="2188195" cy="369332"/>
          </a:xfrm>
          <a:prstGeom prst="rect">
            <a:avLst/>
          </a:prstGeom>
          <a:noFill/>
        </p:spPr>
        <p:txBody>
          <a:bodyPr wrap="square" rtlCol="0">
            <a:spAutoFit/>
          </a:bodyPr>
          <a:lstStyle/>
          <a:p>
            <a:r>
              <a:rPr lang="tr-TR" dirty="0" err="1">
                <a:latin typeface="Times New Roman" panose="02020603050405020304" pitchFamily="18" charset="0"/>
                <a:cs typeface="Times New Roman" panose="02020603050405020304" pitchFamily="18" charset="0"/>
              </a:rPr>
              <a:t>Herakleitos</a:t>
            </a:r>
            <a:endParaRPr lang="tr-TR" dirty="0">
              <a:latin typeface="Times New Roman" panose="02020603050405020304"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id="{8B5E61F4-8136-4074-ABE4-132E298BDAFF}"/>
              </a:ext>
            </a:extLst>
          </p:cNvPr>
          <p:cNvSpPr txBox="1"/>
          <p:nvPr/>
        </p:nvSpPr>
        <p:spPr>
          <a:xfrm>
            <a:off x="1274825" y="4409955"/>
            <a:ext cx="6862758" cy="1246495"/>
          </a:xfrm>
          <a:prstGeom prst="rect">
            <a:avLst/>
          </a:prstGeom>
          <a:noFill/>
        </p:spPr>
        <p:txBody>
          <a:bodyPr wrap="square" rtlCol="0">
            <a:spAutoFit/>
          </a:bodyPr>
          <a:lstStyle/>
          <a:p>
            <a:r>
              <a:rPr lang="tr-TR" sz="2500" dirty="0">
                <a:latin typeface="Times New Roman" panose="02020603050405020304" pitchFamily="18" charset="0"/>
                <a:cs typeface="Times New Roman" panose="02020603050405020304" pitchFamily="18" charset="0"/>
              </a:rPr>
              <a:t>«Savaş her şeyin babasıdır. Kimin kral kimin köle, kimin özgür, kimin esir olacağını savaş belirler.» (Fragmanlar, 53)</a:t>
            </a:r>
          </a:p>
        </p:txBody>
      </p:sp>
    </p:spTree>
    <p:extLst>
      <p:ext uri="{BB962C8B-B14F-4D97-AF65-F5344CB8AC3E}">
        <p14:creationId xmlns:p14="http://schemas.microsoft.com/office/powerpoint/2010/main" val="236989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39AB14-0664-4B93-B98F-94A1D8F9BB98}"/>
              </a:ext>
            </a:extLst>
          </p:cNvPr>
          <p:cNvSpPr>
            <a:spLocks noGrp="1"/>
          </p:cNvSpPr>
          <p:nvPr>
            <p:ph type="title"/>
          </p:nvPr>
        </p:nvSpPr>
        <p:spPr/>
        <p:txBody>
          <a:bodyPr/>
          <a:lstStyle/>
          <a:p>
            <a:r>
              <a:rPr lang="tr-TR" dirty="0" err="1"/>
              <a:t>Nazizmin</a:t>
            </a:r>
            <a:r>
              <a:rPr lang="tr-TR" dirty="0"/>
              <a:t> Düşünsel Alt Yapısı</a:t>
            </a:r>
          </a:p>
        </p:txBody>
      </p:sp>
      <p:pic>
        <p:nvPicPr>
          <p:cNvPr id="5" name="Resim 4" descr="metin içeren bir resim&#10;&#10;Açıklama otomatik olarak oluşturuldu">
            <a:extLst>
              <a:ext uri="{FF2B5EF4-FFF2-40B4-BE49-F238E27FC236}">
                <a16:creationId xmlns:a16="http://schemas.microsoft.com/office/drawing/2014/main" id="{39B95D89-518C-445C-A6C3-2F79611B6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08" y="1580050"/>
            <a:ext cx="3171825" cy="4762500"/>
          </a:xfrm>
          <a:prstGeom prst="rect">
            <a:avLst/>
          </a:prstGeom>
        </p:spPr>
      </p:pic>
      <p:sp>
        <p:nvSpPr>
          <p:cNvPr id="6" name="Metin kutusu 5">
            <a:extLst>
              <a:ext uri="{FF2B5EF4-FFF2-40B4-BE49-F238E27FC236}">
                <a16:creationId xmlns:a16="http://schemas.microsoft.com/office/drawing/2014/main" id="{DF928A9C-5235-45E8-A81D-7FBBF6285264}"/>
              </a:ext>
            </a:extLst>
          </p:cNvPr>
          <p:cNvSpPr txBox="1"/>
          <p:nvPr/>
        </p:nvSpPr>
        <p:spPr>
          <a:xfrm flipH="1">
            <a:off x="4891095" y="2121030"/>
            <a:ext cx="6543617" cy="1938992"/>
          </a:xfrm>
          <a:prstGeom prst="rect">
            <a:avLst/>
          </a:prstGeom>
          <a:noFill/>
        </p:spPr>
        <p:txBody>
          <a:bodyPr wrap="square" rtlCol="0">
            <a:spAutoFit/>
          </a:bodyPr>
          <a:lstStyle/>
          <a:p>
            <a:r>
              <a:rPr lang="tr-TR" sz="2000" dirty="0"/>
              <a:t>Joseph Arthur de </a:t>
            </a:r>
            <a:r>
              <a:rPr lang="tr-TR" sz="2000" dirty="0" err="1"/>
              <a:t>Gobineau</a:t>
            </a:r>
            <a:r>
              <a:rPr lang="tr-TR" sz="2000" dirty="0"/>
              <a:t>, </a:t>
            </a:r>
            <a:r>
              <a:rPr lang="tr-TR" sz="2000" dirty="0" err="1"/>
              <a:t>The</a:t>
            </a:r>
            <a:r>
              <a:rPr lang="tr-TR" sz="2000" dirty="0"/>
              <a:t> </a:t>
            </a:r>
            <a:r>
              <a:rPr lang="tr-TR" sz="2000" dirty="0" err="1"/>
              <a:t>Inequality</a:t>
            </a:r>
            <a:r>
              <a:rPr lang="tr-TR" sz="2000" dirty="0"/>
              <a:t> of Human </a:t>
            </a:r>
            <a:r>
              <a:rPr lang="tr-TR" sz="2000" dirty="0" err="1"/>
              <a:t>Races</a:t>
            </a:r>
            <a:r>
              <a:rPr lang="tr-TR" sz="2000" dirty="0"/>
              <a:t> (İnsan Irklarının Eşitsizliği) adlı eserinde insanlığı beyaz, sarı ve siyah olmak üzere üç ırkın oluşturduğunu söylüyordu. </a:t>
            </a:r>
            <a:r>
              <a:rPr lang="tr-TR" sz="2000" dirty="0" err="1"/>
              <a:t>Gobineau</a:t>
            </a:r>
            <a:r>
              <a:rPr lang="tr-TR" sz="2000" dirty="0"/>
              <a:t>, dehanın ve dolayısıyla yönetici erkin yalnız beyaz ırka mensup kimselerde mevcut olduğuna inanıyordu.</a:t>
            </a:r>
          </a:p>
        </p:txBody>
      </p:sp>
    </p:spTree>
    <p:extLst>
      <p:ext uri="{BB962C8B-B14F-4D97-AF65-F5344CB8AC3E}">
        <p14:creationId xmlns:p14="http://schemas.microsoft.com/office/powerpoint/2010/main" val="1669460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6F2AEC-AE35-4461-A319-C1EDB1658A7E}"/>
              </a:ext>
            </a:extLst>
          </p:cNvPr>
          <p:cNvSpPr>
            <a:spLocks noGrp="1"/>
          </p:cNvSpPr>
          <p:nvPr>
            <p:ph type="title"/>
          </p:nvPr>
        </p:nvSpPr>
        <p:spPr/>
        <p:txBody>
          <a:bodyPr/>
          <a:lstStyle/>
          <a:p>
            <a:r>
              <a:rPr lang="tr-TR" dirty="0" err="1"/>
              <a:t>Nazizmin</a:t>
            </a:r>
            <a:r>
              <a:rPr lang="tr-TR" dirty="0"/>
              <a:t> Düşünsel Alt Yapısı</a:t>
            </a:r>
          </a:p>
        </p:txBody>
      </p:sp>
      <p:pic>
        <p:nvPicPr>
          <p:cNvPr id="5" name="Resim 4" descr="metin içeren bir resim&#10;&#10;Açıklama otomatik olarak oluşturuldu">
            <a:extLst>
              <a:ext uri="{FF2B5EF4-FFF2-40B4-BE49-F238E27FC236}">
                <a16:creationId xmlns:a16="http://schemas.microsoft.com/office/drawing/2014/main" id="{1B7C58E2-DB75-4ACF-B46B-511709ECA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32" y="1580050"/>
            <a:ext cx="3109121" cy="4668350"/>
          </a:xfrm>
          <a:prstGeom prst="rect">
            <a:avLst/>
          </a:prstGeom>
        </p:spPr>
      </p:pic>
      <p:sp>
        <p:nvSpPr>
          <p:cNvPr id="3" name="Metin kutusu 2">
            <a:extLst>
              <a:ext uri="{FF2B5EF4-FFF2-40B4-BE49-F238E27FC236}">
                <a16:creationId xmlns:a16="http://schemas.microsoft.com/office/drawing/2014/main" id="{4A3C441F-442E-48F8-A64D-F19D8274F9DD}"/>
              </a:ext>
            </a:extLst>
          </p:cNvPr>
          <p:cNvSpPr txBox="1"/>
          <p:nvPr/>
        </p:nvSpPr>
        <p:spPr>
          <a:xfrm>
            <a:off x="4838477" y="1997839"/>
            <a:ext cx="6429080" cy="2862322"/>
          </a:xfrm>
          <a:prstGeom prst="rect">
            <a:avLst/>
          </a:prstGeom>
          <a:noFill/>
        </p:spPr>
        <p:txBody>
          <a:bodyPr wrap="square" rtlCol="0">
            <a:spAutoFit/>
          </a:bodyPr>
          <a:lstStyle/>
          <a:p>
            <a:r>
              <a:rPr lang="tr-TR" sz="2000" dirty="0"/>
              <a:t>Benim iki kat haz veren gizemli dünyam; benim dairenin zevki bizzat bir hedef haline gelene kadar hedefi olmayan «iyinin ve kötünün </a:t>
            </a:r>
            <a:r>
              <a:rPr lang="tr-TR" sz="2000" dirty="0" err="1"/>
              <a:t>ötesinde»liğimdir</a:t>
            </a:r>
            <a:r>
              <a:rPr lang="tr-TR" sz="2000" dirty="0"/>
              <a:t>; bir halka kendine karşı iyi bir istenç hissedene kadar istençsiz – bu dünya için bir isim mi arıyorsunuz? Tüm bilmeceleri için bir çözüm? Siz kendini en iyi gizleyen, en güçlü, en yılmaz, en gece yarısı insanlar için bir ışık? – Bu dünya güç istencidir – ve başka hiçbir şey değildir! Ve siz kendiniz de bu güç istencisiniz – ve başka hiçbir şey değil!</a:t>
            </a:r>
          </a:p>
        </p:txBody>
      </p:sp>
    </p:spTree>
    <p:extLst>
      <p:ext uri="{BB962C8B-B14F-4D97-AF65-F5344CB8AC3E}">
        <p14:creationId xmlns:p14="http://schemas.microsoft.com/office/powerpoint/2010/main" val="823716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B679E3-5868-49A8-93E1-73EBF5143B84}"/>
              </a:ext>
            </a:extLst>
          </p:cNvPr>
          <p:cNvSpPr>
            <a:spLocks noGrp="1"/>
          </p:cNvSpPr>
          <p:nvPr>
            <p:ph type="title"/>
          </p:nvPr>
        </p:nvSpPr>
        <p:spPr/>
        <p:txBody>
          <a:bodyPr/>
          <a:lstStyle/>
          <a:p>
            <a:r>
              <a:rPr lang="tr-TR" dirty="0" err="1"/>
              <a:t>Nazizmin</a:t>
            </a:r>
            <a:r>
              <a:rPr lang="tr-TR" dirty="0"/>
              <a:t> Toplumsal Pratiklerinin Oluşması</a:t>
            </a:r>
          </a:p>
        </p:txBody>
      </p:sp>
      <p:pic>
        <p:nvPicPr>
          <p:cNvPr id="5" name="Resim 4" descr="metin içeren bir resim&#10;&#10;Açıklama otomatik olarak oluşturuldu">
            <a:extLst>
              <a:ext uri="{FF2B5EF4-FFF2-40B4-BE49-F238E27FC236}">
                <a16:creationId xmlns:a16="http://schemas.microsoft.com/office/drawing/2014/main" id="{6705C32F-DE5F-447D-93F3-5A35E435C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580050"/>
            <a:ext cx="3143250" cy="4762500"/>
          </a:xfrm>
          <a:prstGeom prst="rect">
            <a:avLst/>
          </a:prstGeom>
        </p:spPr>
      </p:pic>
      <p:sp>
        <p:nvSpPr>
          <p:cNvPr id="6" name="Metin kutusu 5">
            <a:extLst>
              <a:ext uri="{FF2B5EF4-FFF2-40B4-BE49-F238E27FC236}">
                <a16:creationId xmlns:a16="http://schemas.microsoft.com/office/drawing/2014/main" id="{2A668503-DE21-4432-A1BD-7835DCE6DCE3}"/>
              </a:ext>
            </a:extLst>
          </p:cNvPr>
          <p:cNvSpPr txBox="1"/>
          <p:nvPr/>
        </p:nvSpPr>
        <p:spPr>
          <a:xfrm>
            <a:off x="4873658" y="1485781"/>
            <a:ext cx="5891754" cy="5016758"/>
          </a:xfrm>
          <a:prstGeom prst="rect">
            <a:avLst/>
          </a:prstGeom>
          <a:noFill/>
        </p:spPr>
        <p:txBody>
          <a:bodyPr wrap="square" rtlCol="0">
            <a:spAutoFit/>
          </a:bodyPr>
          <a:lstStyle/>
          <a:p>
            <a:r>
              <a:rPr lang="tr-TR" sz="2000" dirty="0"/>
              <a:t>Alman NAZI hukukçusu Carl </a:t>
            </a:r>
            <a:r>
              <a:rPr lang="tr-TR" sz="2000" dirty="0" err="1"/>
              <a:t>Schmitt</a:t>
            </a:r>
            <a:r>
              <a:rPr lang="tr-TR" sz="2000" dirty="0"/>
              <a:t>, </a:t>
            </a:r>
            <a:r>
              <a:rPr lang="tr-TR" sz="2000" dirty="0" err="1"/>
              <a:t>Nazizmin</a:t>
            </a:r>
            <a:r>
              <a:rPr lang="tr-TR" sz="2000" dirty="0"/>
              <a:t> toplumsal pratiklerinin oluşmasında büyük rol oynamıştı. Büyük Toprak anlayışı, Dost – Düşman ayrımı, Partizan teorisi ; NAZI düşüncesinin fiiliyata geçişinde önemli bir etki yarattı. Genç yaşlarında ordinaryüs makamına yükselen Carl </a:t>
            </a:r>
            <a:r>
              <a:rPr lang="tr-TR" sz="2000" dirty="0" err="1"/>
              <a:t>Schmitt</a:t>
            </a:r>
            <a:r>
              <a:rPr lang="tr-TR" sz="2000" dirty="0"/>
              <a:t>, ayrıca dünyanın neredeyse her yerinden önemli öğrencilere sahipti. Tezleri, liberalizm karşısındaki milliyetçi yaklaşımın entelektüel zeminde yükselmesine olanak tanıdı.</a:t>
            </a:r>
            <a:br>
              <a:rPr lang="tr-TR" sz="2000" dirty="0"/>
            </a:br>
            <a:r>
              <a:rPr lang="tr-TR" sz="2000" dirty="0"/>
              <a:t/>
            </a:r>
            <a:br>
              <a:rPr lang="tr-TR" sz="2000" dirty="0"/>
            </a:br>
            <a:r>
              <a:rPr lang="tr-TR" sz="2000" dirty="0"/>
              <a:t>«İnsan görünümünde olan her şey insan değildir.»</a:t>
            </a:r>
            <a:br>
              <a:rPr lang="tr-TR" sz="2000" dirty="0"/>
            </a:br>
            <a:r>
              <a:rPr lang="tr-TR" sz="2000" dirty="0"/>
              <a:t>«Birisi insanlıktan bahsediyorsa, muhakkak sizi kandırmak istiyordur.»</a:t>
            </a:r>
            <a:br>
              <a:rPr lang="tr-TR" sz="2000" dirty="0"/>
            </a:br>
            <a:r>
              <a:rPr lang="tr-TR" sz="2000" dirty="0"/>
              <a:t>«İnsan varoluşunun en kuvvetli noktası dost – düşman arasındaki savaşta ortaya çıkar.»</a:t>
            </a:r>
          </a:p>
        </p:txBody>
      </p:sp>
    </p:spTree>
    <p:extLst>
      <p:ext uri="{BB962C8B-B14F-4D97-AF65-F5344CB8AC3E}">
        <p14:creationId xmlns:p14="http://schemas.microsoft.com/office/powerpoint/2010/main" val="206026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68774C-F434-4308-83E5-E9F34B037786}"/>
              </a:ext>
            </a:extLst>
          </p:cNvPr>
          <p:cNvSpPr>
            <a:spLocks noGrp="1"/>
          </p:cNvSpPr>
          <p:nvPr>
            <p:ph type="title"/>
          </p:nvPr>
        </p:nvSpPr>
        <p:spPr/>
        <p:txBody>
          <a:bodyPr>
            <a:normAutofit fontScale="90000"/>
          </a:bodyPr>
          <a:lstStyle/>
          <a:p>
            <a:r>
              <a:rPr lang="tr-TR" dirty="0" err="1"/>
              <a:t>Gobineau</a:t>
            </a:r>
            <a:r>
              <a:rPr lang="tr-TR" dirty="0"/>
              <a:t>, Nietzsche ve </a:t>
            </a:r>
            <a:r>
              <a:rPr lang="tr-TR" dirty="0" err="1"/>
              <a:t>Schmitt’in</a:t>
            </a:r>
            <a:r>
              <a:rPr lang="tr-TR" dirty="0"/>
              <a:t> Düşüncelerinin Alman NAZI Tarihindeki Örnekleri</a:t>
            </a:r>
          </a:p>
        </p:txBody>
      </p:sp>
      <p:sp>
        <p:nvSpPr>
          <p:cNvPr id="3" name="İçerik Yer Tutucusu 2">
            <a:extLst>
              <a:ext uri="{FF2B5EF4-FFF2-40B4-BE49-F238E27FC236}">
                <a16:creationId xmlns:a16="http://schemas.microsoft.com/office/drawing/2014/main" id="{2DAD24E6-49D4-43FB-82C5-8F39CBB5A49C}"/>
              </a:ext>
            </a:extLst>
          </p:cNvPr>
          <p:cNvSpPr>
            <a:spLocks noGrp="1"/>
          </p:cNvSpPr>
          <p:nvPr>
            <p:ph idx="1"/>
          </p:nvPr>
        </p:nvSpPr>
        <p:spPr/>
        <p:txBody>
          <a:bodyPr/>
          <a:lstStyle/>
          <a:p>
            <a:r>
              <a:rPr lang="tr-TR" dirty="0"/>
              <a:t> Alman ırkını (kanını) ve alman onurunu koruma yasasının çıkarılması.</a:t>
            </a:r>
            <a:br>
              <a:rPr lang="tr-TR" dirty="0"/>
            </a:br>
            <a:endParaRPr lang="tr-TR" dirty="0"/>
          </a:p>
          <a:p>
            <a:r>
              <a:rPr lang="tr-TR" dirty="0"/>
              <a:t>Engelli, sakat ve yardıma muhtaç insanların önce evlenme ve üreme hakkının ellerinden alınması, daha sonrasında zorunlu ötenazi programına dahil edilmesi.</a:t>
            </a:r>
            <a:br>
              <a:rPr lang="tr-TR" dirty="0"/>
            </a:br>
            <a:endParaRPr lang="tr-TR" dirty="0"/>
          </a:p>
          <a:p>
            <a:r>
              <a:rPr lang="tr-TR" dirty="0" err="1"/>
              <a:t>Eşçinsellerin</a:t>
            </a:r>
            <a:r>
              <a:rPr lang="tr-TR" dirty="0"/>
              <a:t>, çingenelerin, Yahudilerin, farklı ideolojilerden insanların öldürülmesi.</a:t>
            </a:r>
            <a:br>
              <a:rPr lang="tr-TR" dirty="0"/>
            </a:br>
            <a:endParaRPr lang="tr-TR" dirty="0"/>
          </a:p>
          <a:p>
            <a:r>
              <a:rPr lang="tr-TR" dirty="0"/>
              <a:t>Alman gücünü sınırladığı gerekçesiyle Hristiyanlıktan uzaklaşılması, devlet binalarından haçların kaldırılması, ve Alman gücünün en yüksek noktasına erişmek için </a:t>
            </a:r>
            <a:r>
              <a:rPr lang="tr-TR" dirty="0" err="1"/>
              <a:t>Topyekün</a:t>
            </a:r>
            <a:r>
              <a:rPr lang="tr-TR" dirty="0"/>
              <a:t> Savaş çağrısının yapılması.</a:t>
            </a:r>
            <a:br>
              <a:rPr lang="tr-TR" dirty="0"/>
            </a:br>
            <a:endParaRPr lang="tr-TR" dirty="0"/>
          </a:p>
          <a:p>
            <a:endParaRPr lang="tr-TR" dirty="0"/>
          </a:p>
          <a:p>
            <a:endParaRPr lang="tr-TR" dirty="0"/>
          </a:p>
        </p:txBody>
      </p:sp>
    </p:spTree>
    <p:extLst>
      <p:ext uri="{BB962C8B-B14F-4D97-AF65-F5344CB8AC3E}">
        <p14:creationId xmlns:p14="http://schemas.microsoft.com/office/powerpoint/2010/main" val="183165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CFB58F-9A91-4194-B452-AC2C2AC53028}"/>
              </a:ext>
            </a:extLst>
          </p:cNvPr>
          <p:cNvSpPr>
            <a:spLocks noGrp="1"/>
          </p:cNvSpPr>
          <p:nvPr>
            <p:ph type="title"/>
          </p:nvPr>
        </p:nvSpPr>
        <p:spPr/>
        <p:txBody>
          <a:bodyPr>
            <a:normAutofit fontScale="90000"/>
          </a:bodyPr>
          <a:lstStyle/>
          <a:p>
            <a:r>
              <a:rPr lang="tr-TR" dirty="0"/>
              <a:t>1984 Romanındaki Devlet Yapısının NAZI Almanya’sı İle Benzerlikleri ve Farkları</a:t>
            </a:r>
          </a:p>
        </p:txBody>
      </p:sp>
      <p:sp>
        <p:nvSpPr>
          <p:cNvPr id="3" name="İçerik Yer Tutucusu 2">
            <a:extLst>
              <a:ext uri="{FF2B5EF4-FFF2-40B4-BE49-F238E27FC236}">
                <a16:creationId xmlns:a16="http://schemas.microsoft.com/office/drawing/2014/main" id="{4D988470-B6A7-4978-9133-887C49234FED}"/>
              </a:ext>
            </a:extLst>
          </p:cNvPr>
          <p:cNvSpPr>
            <a:spLocks noGrp="1"/>
          </p:cNvSpPr>
          <p:nvPr>
            <p:ph idx="1"/>
          </p:nvPr>
        </p:nvSpPr>
        <p:spPr>
          <a:xfrm>
            <a:off x="904367" y="1732449"/>
            <a:ext cx="10530345" cy="4432681"/>
          </a:xfrm>
        </p:spPr>
        <p:txBody>
          <a:bodyPr>
            <a:normAutofit lnSpcReduction="10000"/>
          </a:bodyPr>
          <a:lstStyle/>
          <a:p>
            <a:r>
              <a:rPr lang="tr-TR" dirty="0"/>
              <a:t>Romandaki devletin kontrol ve gözetleme aygıtlarını (dinleme, izleme, fişleme, casus yoluyla takip ettirme,…) modern bağlamda ilk kez NAZI Almanya’sında GESTAPO (</a:t>
            </a:r>
            <a:r>
              <a:rPr lang="tr-TR" dirty="0" err="1"/>
              <a:t>Geheime</a:t>
            </a:r>
            <a:r>
              <a:rPr lang="tr-TR" dirty="0"/>
              <a:t> </a:t>
            </a:r>
            <a:r>
              <a:rPr lang="tr-TR" dirty="0" err="1"/>
              <a:t>Staatspolizei</a:t>
            </a:r>
            <a:r>
              <a:rPr lang="tr-TR" dirty="0"/>
              <a:t> – Gizli Devlet Polisi) tarafından uygulanmıştır.</a:t>
            </a:r>
            <a:br>
              <a:rPr lang="tr-TR" dirty="0"/>
            </a:br>
            <a:endParaRPr lang="tr-TR" dirty="0"/>
          </a:p>
          <a:p>
            <a:r>
              <a:rPr lang="tr-TR" dirty="0"/>
              <a:t>Romanda karşımıza çıkan hayali düşman </a:t>
            </a:r>
            <a:r>
              <a:rPr lang="tr-TR" dirty="0" err="1"/>
              <a:t>Emmanuel</a:t>
            </a:r>
            <a:r>
              <a:rPr lang="tr-TR" dirty="0"/>
              <a:t> </a:t>
            </a:r>
            <a:r>
              <a:rPr lang="tr-TR" dirty="0" err="1"/>
              <a:t>Goldstein</a:t>
            </a:r>
            <a:r>
              <a:rPr lang="tr-TR" dirty="0"/>
              <a:t>, </a:t>
            </a:r>
            <a:r>
              <a:rPr lang="tr-TR" dirty="0" err="1"/>
              <a:t>Carls</a:t>
            </a:r>
            <a:r>
              <a:rPr lang="tr-TR" dirty="0"/>
              <a:t> </a:t>
            </a:r>
            <a:r>
              <a:rPr lang="tr-TR" dirty="0" err="1"/>
              <a:t>Schmitt’in</a:t>
            </a:r>
            <a:r>
              <a:rPr lang="tr-TR" dirty="0"/>
              <a:t> ve NAZI düşüncesinin ana hatlarını oluşturan «ortak düşman» kavramıyla benzerlik gösterir. Fakat, burada bu benzerliği daha değerli kılan bir fark karşımıza çıkmaktadır. Carl </a:t>
            </a:r>
            <a:r>
              <a:rPr lang="tr-TR" dirty="0" err="1"/>
              <a:t>Schmitt’in</a:t>
            </a:r>
            <a:r>
              <a:rPr lang="tr-TR" dirty="0"/>
              <a:t> tezinde düşman «uydurulamaz» olandır, çünkü «</a:t>
            </a:r>
            <a:r>
              <a:rPr lang="tr-TR" dirty="0" err="1"/>
              <a:t>düşman»ı</a:t>
            </a:r>
            <a:r>
              <a:rPr lang="tr-TR" dirty="0"/>
              <a:t> var kılan aynı zamanda dostları bir araya getiren zemindir. Düşman, dost olmayandır. Bu sebeple uydurma bir ortak düşman yalnızca dostluğun ve dayanışmanın olmadığı bir zeminde mümkün olur ki romandaki zemin karşımıza tam olarak bunu çıkarmaktadır.</a:t>
            </a:r>
            <a:br>
              <a:rPr lang="tr-TR" dirty="0"/>
            </a:br>
            <a:endParaRPr lang="tr-TR" dirty="0"/>
          </a:p>
          <a:p>
            <a:r>
              <a:rPr lang="tr-TR" dirty="0"/>
              <a:t>Bir başka fark ise </a:t>
            </a:r>
            <a:r>
              <a:rPr lang="tr-TR" dirty="0" err="1"/>
              <a:t>Nazizmi</a:t>
            </a:r>
            <a:r>
              <a:rPr lang="tr-TR" dirty="0"/>
              <a:t> Almanya için doğuran bir arzu (</a:t>
            </a:r>
            <a:r>
              <a:rPr lang="tr-TR" dirty="0" err="1"/>
              <a:t>désir</a:t>
            </a:r>
            <a:r>
              <a:rPr lang="tr-TR" dirty="0"/>
              <a:t>) iken, romandaki </a:t>
            </a:r>
            <a:r>
              <a:rPr lang="tr-TR" dirty="0" err="1"/>
              <a:t>diktatöryal</a:t>
            </a:r>
            <a:r>
              <a:rPr lang="tr-TR" dirty="0"/>
              <a:t> yapı için arzunun bir sonucudur diyemiyoruz.</a:t>
            </a:r>
          </a:p>
        </p:txBody>
      </p:sp>
    </p:spTree>
    <p:extLst>
      <p:ext uri="{BB962C8B-B14F-4D97-AF65-F5344CB8AC3E}">
        <p14:creationId xmlns:p14="http://schemas.microsoft.com/office/powerpoint/2010/main" val="82930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EC06A6-C110-497C-AA98-27FC7CC97894}"/>
              </a:ext>
            </a:extLst>
          </p:cNvPr>
          <p:cNvSpPr>
            <a:spLocks noGrp="1"/>
          </p:cNvSpPr>
          <p:nvPr>
            <p:ph type="title"/>
          </p:nvPr>
        </p:nvSpPr>
        <p:spPr/>
        <p:txBody>
          <a:bodyPr>
            <a:normAutofit fontScale="90000"/>
          </a:bodyPr>
          <a:lstStyle/>
          <a:p>
            <a:r>
              <a:rPr lang="tr-TR" dirty="0"/>
              <a:t>1984 Romanındaki Devlet Yapısının NAZI Almanya’sı İle Benzerlikleri ve Farkları</a:t>
            </a:r>
          </a:p>
        </p:txBody>
      </p:sp>
      <p:sp>
        <p:nvSpPr>
          <p:cNvPr id="3" name="İçerik Yer Tutucusu 2">
            <a:extLst>
              <a:ext uri="{FF2B5EF4-FFF2-40B4-BE49-F238E27FC236}">
                <a16:creationId xmlns:a16="http://schemas.microsoft.com/office/drawing/2014/main" id="{30B1863F-4DE9-4D6F-9929-F5B8087F7BFE}"/>
              </a:ext>
            </a:extLst>
          </p:cNvPr>
          <p:cNvSpPr>
            <a:spLocks noGrp="1"/>
          </p:cNvSpPr>
          <p:nvPr>
            <p:ph idx="1"/>
          </p:nvPr>
        </p:nvSpPr>
        <p:spPr>
          <a:xfrm>
            <a:off x="913795" y="1917825"/>
            <a:ext cx="10162700" cy="2311650"/>
          </a:xfrm>
        </p:spPr>
        <p:txBody>
          <a:bodyPr/>
          <a:lstStyle/>
          <a:p>
            <a:r>
              <a:rPr lang="tr-TR" dirty="0"/>
              <a:t>Alman NAZI yapısıyla, romandaki bir başka benzerlik ise, mitinglerin müthiş bir kalabalık içinde yapılmasıdır. NAZI Almanya’sında, mitinglere katılmak, ve hatta konuşmanın ardından konuşmacıyı kuvvetli bir şekilde alkışlamak gerekiyordu. 1984 romanında da benzer bir atmosferin olduğu söylenebilir.</a:t>
            </a:r>
            <a:br>
              <a:rPr lang="tr-TR" dirty="0"/>
            </a:br>
            <a:endParaRPr lang="tr-TR" dirty="0"/>
          </a:p>
          <a:p>
            <a:pPr marL="36900" indent="0">
              <a:buNone/>
            </a:pPr>
            <a:endParaRPr lang="tr-TR" dirty="0"/>
          </a:p>
        </p:txBody>
      </p:sp>
    </p:spTree>
    <p:extLst>
      <p:ext uri="{BB962C8B-B14F-4D97-AF65-F5344CB8AC3E}">
        <p14:creationId xmlns:p14="http://schemas.microsoft.com/office/powerpoint/2010/main" val="24963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urşun Rengi">
  <a:themeElements>
    <a:clrScheme name="Kurşun Rengi">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Kurşun Rengi">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urşun Rengi">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TM04033929[[fn=Kurşun Rengi]]</Template>
  <TotalTime>225</TotalTime>
  <Words>635</Words>
  <Application>Microsoft Office PowerPoint</Application>
  <PresentationFormat>Widescreen</PresentationFormat>
  <Paragraphs>27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Calisto MT</vt:lpstr>
      <vt:lpstr>Times New Roman</vt:lpstr>
      <vt:lpstr>Trebuchet MS</vt:lpstr>
      <vt:lpstr>Wingdings 2</vt:lpstr>
      <vt:lpstr>Kurşun Rengi</vt:lpstr>
      <vt:lpstr>1984 ve NAZI Almanya'sı</vt:lpstr>
      <vt:lpstr>Nazizmi Mümkün Kılan Antik Çağ Anlayışı</vt:lpstr>
      <vt:lpstr>Nazizmin Düşünsel Alt Yapısı</vt:lpstr>
      <vt:lpstr>Nazizmin Düşünsel Alt Yapısı</vt:lpstr>
      <vt:lpstr>Nazizmin Toplumsal Pratiklerinin Oluşması</vt:lpstr>
      <vt:lpstr>Gobineau, Nietzsche ve Schmitt’in Düşüncelerinin Alman NAZI Tarihindeki Örnekleri</vt:lpstr>
      <vt:lpstr>1984 Romanındaki Devlet Yapısının NAZI Almanya’sı İle Benzerlikleri ve Farkları</vt:lpstr>
      <vt:lpstr>1984 Romanındaki Devlet Yapısının NAZI Almanya’sı İle Benzerlikleri ve Farkları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1984 ve NAZI Almanya'sı</dc:title>
  <dc:creator>Barış Bahri Doğan</dc:creator>
  <cp:lastModifiedBy>Nihat Berker</cp:lastModifiedBy>
  <cp:revision>1</cp:revision>
  <dcterms:created xsi:type="dcterms:W3CDTF">2021-10-13T15:48:29Z</dcterms:created>
  <dcterms:modified xsi:type="dcterms:W3CDTF">2021-10-21T05:26:49Z</dcterms:modified>
</cp:coreProperties>
</file>