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72" r:id="rId9"/>
    <p:sldId id="273" r:id="rId10"/>
    <p:sldId id="274" r:id="rId11"/>
    <p:sldId id="263" r:id="rId12"/>
    <p:sldId id="264" r:id="rId13"/>
    <p:sldId id="266" r:id="rId14"/>
    <p:sldId id="267" r:id="rId15"/>
    <p:sldId id="268" r:id="rId16"/>
    <p:sldId id="269" r:id="rId17"/>
    <p:sldId id="270" r:id="rId18"/>
    <p:sldId id="275" r:id="rId19"/>
    <p:sldId id="265"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C12AC-9F7E-4F70-A4B4-6D4608DE12BA}" v="37" dt="2021-10-07T21:17:08.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örkem İrez" userId="470467b9fe9a262c" providerId="LiveId" clId="{161C12AC-9F7E-4F70-A4B4-6D4608DE12BA}"/>
    <pc:docChg chg="undo redo custSel addSld delSld modSld sldOrd">
      <pc:chgData name="Görkem İrez" userId="470467b9fe9a262c" providerId="LiveId" clId="{161C12AC-9F7E-4F70-A4B4-6D4608DE12BA}" dt="2021-10-07T22:06:47.279" v="2703" actId="20577"/>
      <pc:docMkLst>
        <pc:docMk/>
      </pc:docMkLst>
      <pc:sldChg chg="modSp mod">
        <pc:chgData name="Görkem İrez" userId="470467b9fe9a262c" providerId="LiveId" clId="{161C12AC-9F7E-4F70-A4B4-6D4608DE12BA}" dt="2021-10-07T19:46:09.692" v="21" actId="20577"/>
        <pc:sldMkLst>
          <pc:docMk/>
          <pc:sldMk cId="561902381" sldId="257"/>
        </pc:sldMkLst>
        <pc:spChg chg="mod">
          <ac:chgData name="Görkem İrez" userId="470467b9fe9a262c" providerId="LiveId" clId="{161C12AC-9F7E-4F70-A4B4-6D4608DE12BA}" dt="2021-10-07T19:46:09.692" v="21" actId="20577"/>
          <ac:spMkLst>
            <pc:docMk/>
            <pc:sldMk cId="561902381" sldId="257"/>
            <ac:spMk id="3" creationId="{2CE7B495-E274-42A3-B6A9-F126D00A07BD}"/>
          </ac:spMkLst>
        </pc:spChg>
      </pc:sldChg>
      <pc:sldChg chg="modSp mod">
        <pc:chgData name="Görkem İrez" userId="470467b9fe9a262c" providerId="LiveId" clId="{161C12AC-9F7E-4F70-A4B4-6D4608DE12BA}" dt="2021-10-07T20:21:29.952" v="949" actId="20577"/>
        <pc:sldMkLst>
          <pc:docMk/>
          <pc:sldMk cId="3068567955" sldId="258"/>
        </pc:sldMkLst>
        <pc:spChg chg="mod">
          <ac:chgData name="Görkem İrez" userId="470467b9fe9a262c" providerId="LiveId" clId="{161C12AC-9F7E-4F70-A4B4-6D4608DE12BA}" dt="2021-10-07T20:21:29.952" v="949" actId="20577"/>
          <ac:spMkLst>
            <pc:docMk/>
            <pc:sldMk cId="3068567955" sldId="258"/>
            <ac:spMk id="3" creationId="{F865878F-EBBA-4F69-9F3F-D0DC4D5F7E56}"/>
          </ac:spMkLst>
        </pc:spChg>
      </pc:sldChg>
      <pc:sldChg chg="modSp mod">
        <pc:chgData name="Görkem İrez" userId="470467b9fe9a262c" providerId="LiveId" clId="{161C12AC-9F7E-4F70-A4B4-6D4608DE12BA}" dt="2021-10-07T22:06:47.279" v="2703" actId="20577"/>
        <pc:sldMkLst>
          <pc:docMk/>
          <pc:sldMk cId="805293818" sldId="260"/>
        </pc:sldMkLst>
        <pc:spChg chg="mod">
          <ac:chgData name="Görkem İrez" userId="470467b9fe9a262c" providerId="LiveId" clId="{161C12AC-9F7E-4F70-A4B4-6D4608DE12BA}" dt="2021-10-07T22:06:47.279" v="2703" actId="20577"/>
          <ac:spMkLst>
            <pc:docMk/>
            <pc:sldMk cId="805293818" sldId="260"/>
            <ac:spMk id="3" creationId="{33D11787-5B9E-4829-B5ED-FF2D33AF04BB}"/>
          </ac:spMkLst>
        </pc:spChg>
      </pc:sldChg>
      <pc:sldChg chg="modSp mod">
        <pc:chgData name="Görkem İrez" userId="470467b9fe9a262c" providerId="LiveId" clId="{161C12AC-9F7E-4F70-A4B4-6D4608DE12BA}" dt="2021-10-07T19:53:44.294" v="107" actId="20577"/>
        <pc:sldMkLst>
          <pc:docMk/>
          <pc:sldMk cId="1589175042" sldId="261"/>
        </pc:sldMkLst>
        <pc:spChg chg="mod">
          <ac:chgData name="Görkem İrez" userId="470467b9fe9a262c" providerId="LiveId" clId="{161C12AC-9F7E-4F70-A4B4-6D4608DE12BA}" dt="2021-10-07T19:53:44.294" v="107" actId="20577"/>
          <ac:spMkLst>
            <pc:docMk/>
            <pc:sldMk cId="1589175042" sldId="261"/>
            <ac:spMk id="3" creationId="{87B15CBA-A8EB-48B5-A7FF-B48E028B7134}"/>
          </ac:spMkLst>
        </pc:spChg>
      </pc:sldChg>
      <pc:sldChg chg="modSp mod">
        <pc:chgData name="Görkem İrez" userId="470467b9fe9a262c" providerId="LiveId" clId="{161C12AC-9F7E-4F70-A4B4-6D4608DE12BA}" dt="2021-10-07T20:40:14.769" v="989" actId="20577"/>
        <pc:sldMkLst>
          <pc:docMk/>
          <pc:sldMk cId="2499929773" sldId="262"/>
        </pc:sldMkLst>
        <pc:spChg chg="mod">
          <ac:chgData name="Görkem İrez" userId="470467b9fe9a262c" providerId="LiveId" clId="{161C12AC-9F7E-4F70-A4B4-6D4608DE12BA}" dt="2021-10-07T20:40:14.769" v="989" actId="20577"/>
          <ac:spMkLst>
            <pc:docMk/>
            <pc:sldMk cId="2499929773" sldId="262"/>
            <ac:spMk id="2" creationId="{FA2AA07A-F75A-4B3D-AA48-75B779C17583}"/>
          </ac:spMkLst>
        </pc:spChg>
        <pc:spChg chg="mod">
          <ac:chgData name="Görkem İrez" userId="470467b9fe9a262c" providerId="LiveId" clId="{161C12AC-9F7E-4F70-A4B4-6D4608DE12BA}" dt="2021-10-07T19:55:27.279" v="165" actId="20577"/>
          <ac:spMkLst>
            <pc:docMk/>
            <pc:sldMk cId="2499929773" sldId="262"/>
            <ac:spMk id="3" creationId="{5C8B43B9-009C-4351-839F-44DF6877E535}"/>
          </ac:spMkLst>
        </pc:spChg>
      </pc:sldChg>
      <pc:sldChg chg="modSp mod">
        <pc:chgData name="Görkem İrez" userId="470467b9fe9a262c" providerId="LiveId" clId="{161C12AC-9F7E-4F70-A4B4-6D4608DE12BA}" dt="2021-10-07T20:59:58.449" v="1308" actId="20577"/>
        <pc:sldMkLst>
          <pc:docMk/>
          <pc:sldMk cId="2781747046" sldId="263"/>
        </pc:sldMkLst>
        <pc:spChg chg="mod">
          <ac:chgData name="Görkem İrez" userId="470467b9fe9a262c" providerId="LiveId" clId="{161C12AC-9F7E-4F70-A4B4-6D4608DE12BA}" dt="2021-10-07T20:59:58.449" v="1308" actId="20577"/>
          <ac:spMkLst>
            <pc:docMk/>
            <pc:sldMk cId="2781747046" sldId="263"/>
            <ac:spMk id="3" creationId="{4E6DC4F5-9973-4781-81EF-5BADC4E64C7F}"/>
          </ac:spMkLst>
        </pc:spChg>
        <pc:picChg chg="mod">
          <ac:chgData name="Görkem İrez" userId="470467b9fe9a262c" providerId="LiveId" clId="{161C12AC-9F7E-4F70-A4B4-6D4608DE12BA}" dt="2021-10-07T19:56:47.754" v="419" actId="1076"/>
          <ac:picMkLst>
            <pc:docMk/>
            <pc:sldMk cId="2781747046" sldId="263"/>
            <ac:picMk id="5" creationId="{A56CF259-8B1B-458E-ADB9-96D11E8E5179}"/>
          </ac:picMkLst>
        </pc:picChg>
        <pc:picChg chg="mod">
          <ac:chgData name="Görkem İrez" userId="470467b9fe9a262c" providerId="LiveId" clId="{161C12AC-9F7E-4F70-A4B4-6D4608DE12BA}" dt="2021-10-07T19:56:54.163" v="428" actId="1076"/>
          <ac:picMkLst>
            <pc:docMk/>
            <pc:sldMk cId="2781747046" sldId="263"/>
            <ac:picMk id="7" creationId="{A53B51C8-2AE0-4C3F-985E-06F8675846CE}"/>
          </ac:picMkLst>
        </pc:picChg>
      </pc:sldChg>
      <pc:sldChg chg="modSp mod">
        <pc:chgData name="Görkem İrez" userId="470467b9fe9a262c" providerId="LiveId" clId="{161C12AC-9F7E-4F70-A4B4-6D4608DE12BA}" dt="2021-10-07T20:01:48.824" v="669" actId="1076"/>
        <pc:sldMkLst>
          <pc:docMk/>
          <pc:sldMk cId="332990297" sldId="264"/>
        </pc:sldMkLst>
        <pc:spChg chg="mod">
          <ac:chgData name="Görkem İrez" userId="470467b9fe9a262c" providerId="LiveId" clId="{161C12AC-9F7E-4F70-A4B4-6D4608DE12BA}" dt="2021-10-07T20:01:44.118" v="667" actId="20577"/>
          <ac:spMkLst>
            <pc:docMk/>
            <pc:sldMk cId="332990297" sldId="264"/>
            <ac:spMk id="3" creationId="{21DB592F-A605-4A07-91C3-A9901347935F}"/>
          </ac:spMkLst>
        </pc:spChg>
        <pc:picChg chg="mod">
          <ac:chgData name="Görkem İrez" userId="470467b9fe9a262c" providerId="LiveId" clId="{161C12AC-9F7E-4F70-A4B4-6D4608DE12BA}" dt="2021-10-07T20:01:48.824" v="669" actId="1076"/>
          <ac:picMkLst>
            <pc:docMk/>
            <pc:sldMk cId="332990297" sldId="264"/>
            <ac:picMk id="6146" creationId="{51ED52AD-CFAD-4188-ACEE-E4610F090305}"/>
          </ac:picMkLst>
        </pc:picChg>
        <pc:picChg chg="mod">
          <ac:chgData name="Görkem İrez" userId="470467b9fe9a262c" providerId="LiveId" clId="{161C12AC-9F7E-4F70-A4B4-6D4608DE12BA}" dt="2021-10-07T20:01:47.485" v="668" actId="1076"/>
          <ac:picMkLst>
            <pc:docMk/>
            <pc:sldMk cId="332990297" sldId="264"/>
            <ac:picMk id="6148" creationId="{92DFD8BB-88EB-41FC-9F02-D66EE9CC45C0}"/>
          </ac:picMkLst>
        </pc:picChg>
      </pc:sldChg>
      <pc:sldChg chg="modSp mod ord">
        <pc:chgData name="Görkem İrez" userId="470467b9fe9a262c" providerId="LiveId" clId="{161C12AC-9F7E-4F70-A4B4-6D4608DE12BA}" dt="2021-10-07T20:22:38.590" v="955"/>
        <pc:sldMkLst>
          <pc:docMk/>
          <pc:sldMk cId="3133233806" sldId="265"/>
        </pc:sldMkLst>
        <pc:spChg chg="mod">
          <ac:chgData name="Görkem İrez" userId="470467b9fe9a262c" providerId="LiveId" clId="{161C12AC-9F7E-4F70-A4B4-6D4608DE12BA}" dt="2021-10-07T20:02:59.484" v="790" actId="20577"/>
          <ac:spMkLst>
            <pc:docMk/>
            <pc:sldMk cId="3133233806" sldId="265"/>
            <ac:spMk id="3" creationId="{5E624137-32F2-45DF-BAA0-74C48740BA4E}"/>
          </ac:spMkLst>
        </pc:spChg>
      </pc:sldChg>
      <pc:sldChg chg="modSp mod">
        <pc:chgData name="Görkem İrez" userId="470467b9fe9a262c" providerId="LiveId" clId="{161C12AC-9F7E-4F70-A4B4-6D4608DE12BA}" dt="2021-10-07T20:03:42.313" v="818" actId="20577"/>
        <pc:sldMkLst>
          <pc:docMk/>
          <pc:sldMk cId="544588818" sldId="266"/>
        </pc:sldMkLst>
        <pc:spChg chg="mod">
          <ac:chgData name="Görkem İrez" userId="470467b9fe9a262c" providerId="LiveId" clId="{161C12AC-9F7E-4F70-A4B4-6D4608DE12BA}" dt="2021-10-07T20:03:42.313" v="818" actId="20577"/>
          <ac:spMkLst>
            <pc:docMk/>
            <pc:sldMk cId="544588818" sldId="266"/>
            <ac:spMk id="3" creationId="{8356D8F1-42FA-4363-9C25-3B07B248998E}"/>
          </ac:spMkLst>
        </pc:spChg>
      </pc:sldChg>
      <pc:sldChg chg="modSp mod">
        <pc:chgData name="Görkem İrez" userId="470467b9fe9a262c" providerId="LiveId" clId="{161C12AC-9F7E-4F70-A4B4-6D4608DE12BA}" dt="2021-10-07T20:05:03.907" v="850" actId="20577"/>
        <pc:sldMkLst>
          <pc:docMk/>
          <pc:sldMk cId="1639836081" sldId="267"/>
        </pc:sldMkLst>
        <pc:spChg chg="mod">
          <ac:chgData name="Görkem İrez" userId="470467b9fe9a262c" providerId="LiveId" clId="{161C12AC-9F7E-4F70-A4B4-6D4608DE12BA}" dt="2021-10-07T20:05:03.907" v="850" actId="20577"/>
          <ac:spMkLst>
            <pc:docMk/>
            <pc:sldMk cId="1639836081" sldId="267"/>
            <ac:spMk id="3" creationId="{3DE7EF8C-339D-48FF-A455-487C4DF7CE50}"/>
          </ac:spMkLst>
        </pc:spChg>
      </pc:sldChg>
      <pc:sldChg chg="addSp modSp mod setBg">
        <pc:chgData name="Görkem İrez" userId="470467b9fe9a262c" providerId="LiveId" clId="{161C12AC-9F7E-4F70-A4B4-6D4608DE12BA}" dt="2021-10-07T20:22:15.084" v="953" actId="26606"/>
        <pc:sldMkLst>
          <pc:docMk/>
          <pc:sldMk cId="3168558341" sldId="268"/>
        </pc:sldMkLst>
        <pc:spChg chg="mod">
          <ac:chgData name="Görkem İrez" userId="470467b9fe9a262c" providerId="LiveId" clId="{161C12AC-9F7E-4F70-A4B4-6D4608DE12BA}" dt="2021-10-07T20:22:15.084" v="953" actId="26606"/>
          <ac:spMkLst>
            <pc:docMk/>
            <pc:sldMk cId="3168558341" sldId="268"/>
            <ac:spMk id="2" creationId="{70ABEC09-A29F-47A5-B313-841A5CF50D80}"/>
          </ac:spMkLst>
        </pc:spChg>
        <pc:spChg chg="mod">
          <ac:chgData name="Görkem İrez" userId="470467b9fe9a262c" providerId="LiveId" clId="{161C12AC-9F7E-4F70-A4B4-6D4608DE12BA}" dt="2021-10-07T20:22:15.084" v="953" actId="26606"/>
          <ac:spMkLst>
            <pc:docMk/>
            <pc:sldMk cId="3168558341" sldId="268"/>
            <ac:spMk id="3" creationId="{812FCFD8-821E-443C-A35D-F2154C36CEAC}"/>
          </ac:spMkLst>
        </pc:spChg>
        <pc:spChg chg="add">
          <ac:chgData name="Görkem İrez" userId="470467b9fe9a262c" providerId="LiveId" clId="{161C12AC-9F7E-4F70-A4B4-6D4608DE12BA}" dt="2021-10-07T20:22:15.084" v="953" actId="26606"/>
          <ac:spMkLst>
            <pc:docMk/>
            <pc:sldMk cId="3168558341" sldId="268"/>
            <ac:spMk id="71" creationId="{60C2BF78-EE5B-49C7-ADD9-58CDBD13E3AA}"/>
          </ac:spMkLst>
        </pc:spChg>
        <pc:picChg chg="add mod">
          <ac:chgData name="Görkem İrez" userId="470467b9fe9a262c" providerId="LiveId" clId="{161C12AC-9F7E-4F70-A4B4-6D4608DE12BA}" dt="2021-10-07T20:22:15.084" v="953" actId="26606"/>
          <ac:picMkLst>
            <pc:docMk/>
            <pc:sldMk cId="3168558341" sldId="268"/>
            <ac:picMk id="1026" creationId="{57A60E3B-FD8A-49E9-954B-671B8DB2D757}"/>
          </ac:picMkLst>
        </pc:picChg>
      </pc:sldChg>
      <pc:sldChg chg="modSp mod">
        <pc:chgData name="Görkem İrez" userId="470467b9fe9a262c" providerId="LiveId" clId="{161C12AC-9F7E-4F70-A4B4-6D4608DE12BA}" dt="2021-10-07T20:07:39.190" v="928" actId="20577"/>
        <pc:sldMkLst>
          <pc:docMk/>
          <pc:sldMk cId="4126572783" sldId="269"/>
        </pc:sldMkLst>
        <pc:spChg chg="mod">
          <ac:chgData name="Görkem İrez" userId="470467b9fe9a262c" providerId="LiveId" clId="{161C12AC-9F7E-4F70-A4B4-6D4608DE12BA}" dt="2021-10-07T20:07:39.190" v="928" actId="20577"/>
          <ac:spMkLst>
            <pc:docMk/>
            <pc:sldMk cId="4126572783" sldId="269"/>
            <ac:spMk id="3" creationId="{FB88A187-04C6-4971-B0BA-138E6F20827D}"/>
          </ac:spMkLst>
        </pc:spChg>
      </pc:sldChg>
      <pc:sldChg chg="modSp mod">
        <pc:chgData name="Görkem İrez" userId="470467b9fe9a262c" providerId="LiveId" clId="{161C12AC-9F7E-4F70-A4B4-6D4608DE12BA}" dt="2021-10-07T20:09:57.429" v="931" actId="1076"/>
        <pc:sldMkLst>
          <pc:docMk/>
          <pc:sldMk cId="414186169" sldId="270"/>
        </pc:sldMkLst>
        <pc:picChg chg="mod">
          <ac:chgData name="Görkem İrez" userId="470467b9fe9a262c" providerId="LiveId" clId="{161C12AC-9F7E-4F70-A4B4-6D4608DE12BA}" dt="2021-10-07T20:09:57.429" v="931" actId="1076"/>
          <ac:picMkLst>
            <pc:docMk/>
            <pc:sldMk cId="414186169" sldId="270"/>
            <ac:picMk id="5" creationId="{0417FD6B-8002-40F4-BE5B-007BB2EFD12D}"/>
          </ac:picMkLst>
        </pc:picChg>
        <pc:picChg chg="mod">
          <ac:chgData name="Görkem İrez" userId="470467b9fe9a262c" providerId="LiveId" clId="{161C12AC-9F7E-4F70-A4B4-6D4608DE12BA}" dt="2021-10-07T20:07:12.493" v="904" actId="1076"/>
          <ac:picMkLst>
            <pc:docMk/>
            <pc:sldMk cId="414186169" sldId="270"/>
            <ac:picMk id="7" creationId="{8431050D-E628-42E8-93F0-DF24AFE0B8F9}"/>
          </ac:picMkLst>
        </pc:picChg>
        <pc:picChg chg="mod">
          <ac:chgData name="Görkem İrez" userId="470467b9fe9a262c" providerId="LiveId" clId="{161C12AC-9F7E-4F70-A4B4-6D4608DE12BA}" dt="2021-10-07T20:09:55.306" v="930" actId="1076"/>
          <ac:picMkLst>
            <pc:docMk/>
            <pc:sldMk cId="414186169" sldId="270"/>
            <ac:picMk id="9" creationId="{919604A5-FB9B-43F0-B448-807D2220896E}"/>
          </ac:picMkLst>
        </pc:picChg>
      </pc:sldChg>
      <pc:sldChg chg="addSp delSp modSp new mod">
        <pc:chgData name="Görkem İrez" userId="470467b9fe9a262c" providerId="LiveId" clId="{161C12AC-9F7E-4F70-A4B4-6D4608DE12BA}" dt="2021-10-07T20:50:59.033" v="1180" actId="207"/>
        <pc:sldMkLst>
          <pc:docMk/>
          <pc:sldMk cId="183789080" sldId="272"/>
        </pc:sldMkLst>
        <pc:spChg chg="del">
          <ac:chgData name="Görkem İrez" userId="470467b9fe9a262c" providerId="LiveId" clId="{161C12AC-9F7E-4F70-A4B4-6D4608DE12BA}" dt="2021-10-07T20:41:20.230" v="995" actId="21"/>
          <ac:spMkLst>
            <pc:docMk/>
            <pc:sldMk cId="183789080" sldId="272"/>
            <ac:spMk id="2" creationId="{FD9F76F7-CEA2-495A-B744-EFAF3236D712}"/>
          </ac:spMkLst>
        </pc:spChg>
        <pc:spChg chg="mod">
          <ac:chgData name="Görkem İrez" userId="470467b9fe9a262c" providerId="LiveId" clId="{161C12AC-9F7E-4F70-A4B4-6D4608DE12BA}" dt="2021-10-07T20:50:59.033" v="1180" actId="207"/>
          <ac:spMkLst>
            <pc:docMk/>
            <pc:sldMk cId="183789080" sldId="272"/>
            <ac:spMk id="3" creationId="{F04CD0FF-0B62-43D1-BC32-502664A39F33}"/>
          </ac:spMkLst>
        </pc:spChg>
        <pc:picChg chg="add mod">
          <ac:chgData name="Görkem İrez" userId="470467b9fe9a262c" providerId="LiveId" clId="{161C12AC-9F7E-4F70-A4B4-6D4608DE12BA}" dt="2021-10-07T20:50:50.211" v="1179" actId="1076"/>
          <ac:picMkLst>
            <pc:docMk/>
            <pc:sldMk cId="183789080" sldId="272"/>
            <ac:picMk id="2050" creationId="{BEECA27F-CE89-4C94-B224-BE3DFC5C8821}"/>
          </ac:picMkLst>
        </pc:picChg>
      </pc:sldChg>
      <pc:sldChg chg="modSp new del mod">
        <pc:chgData name="Görkem İrez" userId="470467b9fe9a262c" providerId="LiveId" clId="{161C12AC-9F7E-4F70-A4B4-6D4608DE12BA}" dt="2021-10-07T20:38:12.815" v="968" actId="2696"/>
        <pc:sldMkLst>
          <pc:docMk/>
          <pc:sldMk cId="539191882" sldId="272"/>
        </pc:sldMkLst>
        <pc:spChg chg="mod">
          <ac:chgData name="Görkem İrez" userId="470467b9fe9a262c" providerId="LiveId" clId="{161C12AC-9F7E-4F70-A4B4-6D4608DE12BA}" dt="2021-10-07T20:24:43.295" v="967" actId="20577"/>
          <ac:spMkLst>
            <pc:docMk/>
            <pc:sldMk cId="539191882" sldId="272"/>
            <ac:spMk id="2" creationId="{D170A012-F1AC-4BFE-91A6-FE587C03D7D0}"/>
          </ac:spMkLst>
        </pc:spChg>
      </pc:sldChg>
      <pc:sldChg chg="addSp delSp modSp new mod">
        <pc:chgData name="Görkem İrez" userId="470467b9fe9a262c" providerId="LiveId" clId="{161C12AC-9F7E-4F70-A4B4-6D4608DE12BA}" dt="2021-10-07T21:01:20.451" v="1332" actId="207"/>
        <pc:sldMkLst>
          <pc:docMk/>
          <pc:sldMk cId="385167935" sldId="273"/>
        </pc:sldMkLst>
        <pc:spChg chg="del">
          <ac:chgData name="Görkem İrez" userId="470467b9fe9a262c" providerId="LiveId" clId="{161C12AC-9F7E-4F70-A4B4-6D4608DE12BA}" dt="2021-10-07T20:47:06.654" v="1137" actId="21"/>
          <ac:spMkLst>
            <pc:docMk/>
            <pc:sldMk cId="385167935" sldId="273"/>
            <ac:spMk id="2" creationId="{494BDECA-C07D-4864-AE80-C7C194F0436F}"/>
          </ac:spMkLst>
        </pc:spChg>
        <pc:spChg chg="mod">
          <ac:chgData name="Görkem İrez" userId="470467b9fe9a262c" providerId="LiveId" clId="{161C12AC-9F7E-4F70-A4B4-6D4608DE12BA}" dt="2021-10-07T21:01:20.451" v="1332" actId="207"/>
          <ac:spMkLst>
            <pc:docMk/>
            <pc:sldMk cId="385167935" sldId="273"/>
            <ac:spMk id="3" creationId="{42317D9E-14FE-4A30-AFC5-EF187D210C2D}"/>
          </ac:spMkLst>
        </pc:spChg>
        <pc:picChg chg="add mod">
          <ac:chgData name="Görkem İrez" userId="470467b9fe9a262c" providerId="LiveId" clId="{161C12AC-9F7E-4F70-A4B4-6D4608DE12BA}" dt="2021-10-07T21:01:10.235" v="1330" actId="14100"/>
          <ac:picMkLst>
            <pc:docMk/>
            <pc:sldMk cId="385167935" sldId="273"/>
            <ac:picMk id="3074" creationId="{BCC75345-CE6B-4BC3-A789-B694B6F8CF3B}"/>
          </ac:picMkLst>
        </pc:picChg>
      </pc:sldChg>
      <pc:sldChg chg="addSp delSp modSp new mod">
        <pc:chgData name="Görkem İrez" userId="470467b9fe9a262c" providerId="LiveId" clId="{161C12AC-9F7E-4F70-A4B4-6D4608DE12BA}" dt="2021-10-07T21:05:39.540" v="1390" actId="20578"/>
        <pc:sldMkLst>
          <pc:docMk/>
          <pc:sldMk cId="4163312882" sldId="274"/>
        </pc:sldMkLst>
        <pc:spChg chg="del">
          <ac:chgData name="Görkem İrez" userId="470467b9fe9a262c" providerId="LiveId" clId="{161C12AC-9F7E-4F70-A4B4-6D4608DE12BA}" dt="2021-10-07T20:48:33.225" v="1152" actId="21"/>
          <ac:spMkLst>
            <pc:docMk/>
            <pc:sldMk cId="4163312882" sldId="274"/>
            <ac:spMk id="2" creationId="{71C80BFD-A301-4C52-B822-9AEF80389681}"/>
          </ac:spMkLst>
        </pc:spChg>
        <pc:spChg chg="mod">
          <ac:chgData name="Görkem İrez" userId="470467b9fe9a262c" providerId="LiveId" clId="{161C12AC-9F7E-4F70-A4B4-6D4608DE12BA}" dt="2021-10-07T21:05:39.540" v="1390" actId="20578"/>
          <ac:spMkLst>
            <pc:docMk/>
            <pc:sldMk cId="4163312882" sldId="274"/>
            <ac:spMk id="3" creationId="{2A99A302-51C4-47C5-BF12-C4AECEB3883D}"/>
          </ac:spMkLst>
        </pc:spChg>
        <pc:picChg chg="add mod">
          <ac:chgData name="Görkem İrez" userId="470467b9fe9a262c" providerId="LiveId" clId="{161C12AC-9F7E-4F70-A4B4-6D4608DE12BA}" dt="2021-10-07T21:02:12.014" v="1389" actId="1076"/>
          <ac:picMkLst>
            <pc:docMk/>
            <pc:sldMk cId="4163312882" sldId="274"/>
            <ac:picMk id="4098" creationId="{D712E76D-36DE-450E-8EB8-3EDAAA617705}"/>
          </ac:picMkLst>
        </pc:picChg>
        <pc:picChg chg="add mod">
          <ac:chgData name="Görkem İrez" userId="470467b9fe9a262c" providerId="LiveId" clId="{161C12AC-9F7E-4F70-A4B4-6D4608DE12BA}" dt="2021-10-07T21:02:04.633" v="1385" actId="1076"/>
          <ac:picMkLst>
            <pc:docMk/>
            <pc:sldMk cId="4163312882" sldId="274"/>
            <ac:picMk id="4100" creationId="{F9362079-DDC3-4E66-9083-23022D25D702}"/>
          </ac:picMkLst>
        </pc:picChg>
      </pc:sldChg>
      <pc:sldChg chg="addSp delSp modSp new mod setBg">
        <pc:chgData name="Görkem İrez" userId="470467b9fe9a262c" providerId="LiveId" clId="{161C12AC-9F7E-4F70-A4B4-6D4608DE12BA}" dt="2021-10-07T21:17:34.236" v="2687" actId="14100"/>
        <pc:sldMkLst>
          <pc:docMk/>
          <pc:sldMk cId="1549605728" sldId="275"/>
        </pc:sldMkLst>
        <pc:spChg chg="mod">
          <ac:chgData name="Görkem İrez" userId="470467b9fe9a262c" providerId="LiveId" clId="{161C12AC-9F7E-4F70-A4B4-6D4608DE12BA}" dt="2021-10-07T21:17:25.741" v="2682" actId="1076"/>
          <ac:spMkLst>
            <pc:docMk/>
            <pc:sldMk cId="1549605728" sldId="275"/>
            <ac:spMk id="2" creationId="{1B599B57-5D04-4D6A-88A8-4F300253218D}"/>
          </ac:spMkLst>
        </pc:spChg>
        <pc:spChg chg="mod">
          <ac:chgData name="Görkem İrez" userId="470467b9fe9a262c" providerId="LiveId" clId="{161C12AC-9F7E-4F70-A4B4-6D4608DE12BA}" dt="2021-10-07T21:17:34.236" v="2687" actId="14100"/>
          <ac:spMkLst>
            <pc:docMk/>
            <pc:sldMk cId="1549605728" sldId="275"/>
            <ac:spMk id="3" creationId="{4A04384F-C831-4229-9D10-0965DD5B1C65}"/>
          </ac:spMkLst>
        </pc:spChg>
        <pc:spChg chg="add del">
          <ac:chgData name="Görkem İrez" userId="470467b9fe9a262c" providerId="LiveId" clId="{161C12AC-9F7E-4F70-A4B4-6D4608DE12BA}" dt="2021-10-07T21:17:17.066" v="2678" actId="26606"/>
          <ac:spMkLst>
            <pc:docMk/>
            <pc:sldMk cId="1549605728" sldId="275"/>
            <ac:spMk id="71" creationId="{989683EB-D202-4B4D-B1BD-8BA6965FBEF5}"/>
          </ac:spMkLst>
        </pc:spChg>
        <pc:spChg chg="add">
          <ac:chgData name="Görkem İrez" userId="470467b9fe9a262c" providerId="LiveId" clId="{161C12AC-9F7E-4F70-A4B4-6D4608DE12BA}" dt="2021-10-07T21:17:17.066" v="2679" actId="26606"/>
          <ac:spMkLst>
            <pc:docMk/>
            <pc:sldMk cId="1549605728" sldId="275"/>
            <ac:spMk id="5124" creationId="{60C2BF78-EE5B-49C7-ADD9-58CDBD13E3AA}"/>
          </ac:spMkLst>
        </pc:spChg>
        <pc:picChg chg="add mod ord">
          <ac:chgData name="Görkem İrez" userId="470467b9fe9a262c" providerId="LiveId" clId="{161C12AC-9F7E-4F70-A4B4-6D4608DE12BA}" dt="2021-10-07T21:17:17.066" v="2679" actId="26606"/>
          <ac:picMkLst>
            <pc:docMk/>
            <pc:sldMk cId="1549605728" sldId="275"/>
            <ac:picMk id="5122" creationId="{01C030E9-73DB-4A32-B609-A929839BA5B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1B6D3B3-0F1C-44E3-806C-2CCA0FC09FD6}" type="datetimeFigureOut">
              <a:rPr lang="tr-TR" smtClean="0"/>
              <a:t>20.10.2021</a:t>
            </a:fld>
            <a:endParaRPr lang="tr-T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F0A252DB-A107-40C9-8079-1B66C3C4E17D}"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4093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B6D3B3-0F1C-44E3-806C-2CCA0FC09FD6}"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A252DB-A107-40C9-8079-1B66C3C4E17D}" type="slidenum">
              <a:rPr lang="tr-TR" smtClean="0"/>
              <a:t>‹#›</a:t>
            </a:fld>
            <a:endParaRPr lang="tr-TR"/>
          </a:p>
        </p:txBody>
      </p:sp>
    </p:spTree>
    <p:extLst>
      <p:ext uri="{BB962C8B-B14F-4D97-AF65-F5344CB8AC3E}">
        <p14:creationId xmlns:p14="http://schemas.microsoft.com/office/powerpoint/2010/main" val="315480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B6D3B3-0F1C-44E3-806C-2CCA0FC09FD6}"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A252DB-A107-40C9-8079-1B66C3C4E17D}" type="slidenum">
              <a:rPr lang="tr-TR" smtClean="0"/>
              <a:t>‹#›</a:t>
            </a:fld>
            <a:endParaRPr lang="tr-TR"/>
          </a:p>
        </p:txBody>
      </p:sp>
    </p:spTree>
    <p:extLst>
      <p:ext uri="{BB962C8B-B14F-4D97-AF65-F5344CB8AC3E}">
        <p14:creationId xmlns:p14="http://schemas.microsoft.com/office/powerpoint/2010/main" val="332955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B6D3B3-0F1C-44E3-806C-2CCA0FC09FD6}"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A252DB-A107-40C9-8079-1B66C3C4E17D}" type="slidenum">
              <a:rPr lang="tr-TR" smtClean="0"/>
              <a:t>‹#›</a:t>
            </a:fld>
            <a:endParaRPr lang="tr-TR"/>
          </a:p>
        </p:txBody>
      </p:sp>
    </p:spTree>
    <p:extLst>
      <p:ext uri="{BB962C8B-B14F-4D97-AF65-F5344CB8AC3E}">
        <p14:creationId xmlns:p14="http://schemas.microsoft.com/office/powerpoint/2010/main" val="328058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1B6D3B3-0F1C-44E3-806C-2CCA0FC09FD6}"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A252DB-A107-40C9-8079-1B66C3C4E17D}"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074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1B6D3B3-0F1C-44E3-806C-2CCA0FC09FD6}" type="datetimeFigureOut">
              <a:rPr lang="tr-TR" smtClean="0"/>
              <a:t>20.10.2021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A252DB-A107-40C9-8079-1B66C3C4E17D}" type="slidenum">
              <a:rPr lang="tr-TR" smtClean="0"/>
              <a:t>‹#›</a:t>
            </a:fld>
            <a:endParaRPr lang="tr-TR"/>
          </a:p>
        </p:txBody>
      </p:sp>
    </p:spTree>
    <p:extLst>
      <p:ext uri="{BB962C8B-B14F-4D97-AF65-F5344CB8AC3E}">
        <p14:creationId xmlns:p14="http://schemas.microsoft.com/office/powerpoint/2010/main" val="392903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tr-TR"/>
              <a:t>Asıl metin stillerini düzenlemek için tıklayın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B6D3B3-0F1C-44E3-806C-2CCA0FC09FD6}" type="datetimeFigureOut">
              <a:rPr lang="tr-TR" smtClean="0"/>
              <a:t>20.10.2021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0A252DB-A107-40C9-8079-1B66C3C4E17D}" type="slidenum">
              <a:rPr lang="tr-TR" smtClean="0"/>
              <a:t>‹#›</a:t>
            </a:fld>
            <a:endParaRPr lang="tr-TR"/>
          </a:p>
        </p:txBody>
      </p:sp>
    </p:spTree>
    <p:extLst>
      <p:ext uri="{BB962C8B-B14F-4D97-AF65-F5344CB8AC3E}">
        <p14:creationId xmlns:p14="http://schemas.microsoft.com/office/powerpoint/2010/main" val="113044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1B6D3B3-0F1C-44E3-806C-2CCA0FC09FD6}" type="datetimeFigureOut">
              <a:rPr lang="tr-TR" smtClean="0"/>
              <a:t>20.10.2021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0A252DB-A107-40C9-8079-1B66C3C4E17D}" type="slidenum">
              <a:rPr lang="tr-TR" smtClean="0"/>
              <a:t>‹#›</a:t>
            </a:fld>
            <a:endParaRPr lang="tr-TR"/>
          </a:p>
        </p:txBody>
      </p:sp>
    </p:spTree>
    <p:extLst>
      <p:ext uri="{BB962C8B-B14F-4D97-AF65-F5344CB8AC3E}">
        <p14:creationId xmlns:p14="http://schemas.microsoft.com/office/powerpoint/2010/main" val="102044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D3B3-0F1C-44E3-806C-2CCA0FC09FD6}" type="datetimeFigureOut">
              <a:rPr lang="tr-TR" smtClean="0"/>
              <a:t>20.10.2021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0A252DB-A107-40C9-8079-1B66C3C4E17D}" type="slidenum">
              <a:rPr lang="tr-TR" smtClean="0"/>
              <a:t>‹#›</a:t>
            </a:fld>
            <a:endParaRPr lang="tr-TR"/>
          </a:p>
        </p:txBody>
      </p:sp>
    </p:spTree>
    <p:extLst>
      <p:ext uri="{BB962C8B-B14F-4D97-AF65-F5344CB8AC3E}">
        <p14:creationId xmlns:p14="http://schemas.microsoft.com/office/powerpoint/2010/main" val="12128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tr-TR"/>
              <a:t>Asıl başlık stilini düzenlemek için tıklayın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1B6D3B3-0F1C-44E3-806C-2CCA0FC09FD6}" type="datetimeFigureOut">
              <a:rPr lang="tr-TR" smtClean="0"/>
              <a:t>20.10.2021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A252DB-A107-40C9-8079-1B66C3C4E17D}" type="slidenum">
              <a:rPr lang="tr-TR" smtClean="0"/>
              <a:t>‹#›</a:t>
            </a:fld>
            <a:endParaRPr lang="tr-TR"/>
          </a:p>
        </p:txBody>
      </p:sp>
    </p:spTree>
    <p:extLst>
      <p:ext uri="{BB962C8B-B14F-4D97-AF65-F5344CB8AC3E}">
        <p14:creationId xmlns:p14="http://schemas.microsoft.com/office/powerpoint/2010/main" val="224952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1B6D3B3-0F1C-44E3-806C-2CCA0FC09FD6}" type="datetimeFigureOut">
              <a:rPr lang="tr-TR" smtClean="0"/>
              <a:t>20.10.2021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A252DB-A107-40C9-8079-1B66C3C4E17D}" type="slidenum">
              <a:rPr lang="tr-TR" smtClean="0"/>
              <a:t>‹#›</a:t>
            </a:fld>
            <a:endParaRPr lang="tr-TR"/>
          </a:p>
        </p:txBody>
      </p:sp>
    </p:spTree>
    <p:extLst>
      <p:ext uri="{BB962C8B-B14F-4D97-AF65-F5344CB8AC3E}">
        <p14:creationId xmlns:p14="http://schemas.microsoft.com/office/powerpoint/2010/main" val="221077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1B6D3B3-0F1C-44E3-806C-2CCA0FC09FD6}" type="datetimeFigureOut">
              <a:rPr lang="tr-TR" smtClean="0"/>
              <a:t>20.10.2021</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F0A252DB-A107-40C9-8079-1B66C3C4E17D}" type="slidenum">
              <a:rPr lang="tr-TR" smtClean="0"/>
              <a:t>‹#›</a:t>
            </a:fld>
            <a:endParaRPr lang="tr-TR"/>
          </a:p>
        </p:txBody>
      </p:sp>
    </p:spTree>
    <p:extLst>
      <p:ext uri="{BB962C8B-B14F-4D97-AF65-F5344CB8AC3E}">
        <p14:creationId xmlns:p14="http://schemas.microsoft.com/office/powerpoint/2010/main" val="1790079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AA4DA1-B573-4028-864A-572BE84C9D81}"/>
              </a:ext>
            </a:extLst>
          </p:cNvPr>
          <p:cNvSpPr>
            <a:spLocks noGrp="1"/>
          </p:cNvSpPr>
          <p:nvPr>
            <p:ph type="ctrTitle"/>
          </p:nvPr>
        </p:nvSpPr>
        <p:spPr>
          <a:xfrm>
            <a:off x="751647" y="-1533856"/>
            <a:ext cx="6015788" cy="4041648"/>
          </a:xfrm>
        </p:spPr>
        <p:txBody>
          <a:bodyPr>
            <a:normAutofit/>
          </a:bodyPr>
          <a:lstStyle/>
          <a:p>
            <a:r>
              <a:rPr lang="tr-TR" sz="6600" dirty="0"/>
              <a:t>George </a:t>
            </a:r>
            <a:r>
              <a:rPr lang="tr-TR" sz="6600" dirty="0" err="1"/>
              <a:t>Orwell</a:t>
            </a:r>
            <a:endParaRPr lang="tr-TR" sz="6600" dirty="0"/>
          </a:p>
        </p:txBody>
      </p:sp>
      <p:sp>
        <p:nvSpPr>
          <p:cNvPr id="3" name="Alt Başlık 2">
            <a:extLst>
              <a:ext uri="{FF2B5EF4-FFF2-40B4-BE49-F238E27FC236}">
                <a16:creationId xmlns:a16="http://schemas.microsoft.com/office/drawing/2014/main" id="{02B516B5-2557-46E6-966B-1BE0E98FFF9C}"/>
              </a:ext>
            </a:extLst>
          </p:cNvPr>
          <p:cNvSpPr>
            <a:spLocks noGrp="1"/>
          </p:cNvSpPr>
          <p:nvPr>
            <p:ph type="subTitle" idx="1"/>
          </p:nvPr>
        </p:nvSpPr>
        <p:spPr>
          <a:xfrm>
            <a:off x="961786" y="4800600"/>
            <a:ext cx="5134214" cy="1412294"/>
          </a:xfrm>
        </p:spPr>
        <p:txBody>
          <a:bodyPr>
            <a:normAutofit lnSpcReduction="10000"/>
          </a:bodyPr>
          <a:lstStyle/>
          <a:p>
            <a:r>
              <a:rPr lang="tr-TR" dirty="0"/>
              <a:t>Görkem İrez</a:t>
            </a:r>
          </a:p>
          <a:p>
            <a:r>
              <a:rPr lang="tr-TR" dirty="0"/>
              <a:t>0410200008</a:t>
            </a:r>
          </a:p>
          <a:p>
            <a:r>
              <a:rPr lang="tr-TR" dirty="0"/>
              <a:t>TEBİP </a:t>
            </a:r>
            <a:r>
              <a:rPr lang="tr-TR"/>
              <a:t>- Biyoloji</a:t>
            </a:r>
            <a:endParaRPr lang="tr-TR" dirty="0"/>
          </a:p>
          <a:p>
            <a:endParaRPr lang="tr-TR" dirty="0"/>
          </a:p>
        </p:txBody>
      </p:sp>
      <p:pic>
        <p:nvPicPr>
          <p:cNvPr id="1026" name="Picture 2" descr="George Orwell - Vikipedi">
            <a:extLst>
              <a:ext uri="{FF2B5EF4-FFF2-40B4-BE49-F238E27FC236}">
                <a16:creationId xmlns:a16="http://schemas.microsoft.com/office/drawing/2014/main" id="{2F1D5D98-19D5-4CF0-942F-196FD44537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8869" y="486968"/>
            <a:ext cx="4077295" cy="554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83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A99A302-51C4-47C5-BF12-C4AECEB3883D}"/>
              </a:ext>
            </a:extLst>
          </p:cNvPr>
          <p:cNvSpPr>
            <a:spLocks noGrp="1"/>
          </p:cNvSpPr>
          <p:nvPr>
            <p:ph idx="1"/>
          </p:nvPr>
        </p:nvSpPr>
        <p:spPr>
          <a:xfrm>
            <a:off x="902840" y="649357"/>
            <a:ext cx="8595360" cy="4351337"/>
          </a:xfrm>
        </p:spPr>
        <p:txBody>
          <a:bodyPr/>
          <a:lstStyle/>
          <a:p>
            <a:r>
              <a:rPr lang="tr-TR" b="1" i="0" u="none" strike="noStrike" dirty="0">
                <a:effectLst/>
                <a:latin typeface="Arial" panose="020B0604020202020204" pitchFamily="34" charset="0"/>
              </a:rPr>
              <a:t>Döndüğünde ise İspanya</a:t>
            </a:r>
            <a:r>
              <a:rPr lang="tr-TR" b="1" i="0" dirty="0">
                <a:effectLst/>
                <a:latin typeface="Arial" panose="020B0604020202020204" pitchFamily="34" charset="0"/>
              </a:rPr>
              <a:t>'ya ilk geldiğinde gördüğü düzenin tamamen ortadan kaldırılmış olduğuna tanık olmuştur. Kanaatine göre bu durum sadece İspanyol burjuvazisinin değil, Avrupa'da zamansız bir sosyal devrim hareketinin başlamasını "faşizme karşı birleşik cephe" politikaları açısından sakıncalı bulan </a:t>
            </a:r>
            <a:r>
              <a:rPr lang="tr-TR" b="1" i="0" u="none" strike="noStrike" dirty="0">
                <a:effectLst/>
                <a:latin typeface="Arial" panose="020B0604020202020204" pitchFamily="34" charset="0"/>
              </a:rPr>
              <a:t>Stalin</a:t>
            </a:r>
            <a:r>
              <a:rPr lang="tr-TR" b="1" i="0" dirty="0">
                <a:effectLst/>
                <a:latin typeface="Arial" panose="020B0604020202020204" pitchFamily="34" charset="0"/>
              </a:rPr>
              <a:t>'in de eseridir.</a:t>
            </a:r>
            <a:endParaRPr lang="tr-TR" b="1" dirty="0"/>
          </a:p>
          <a:p>
            <a:r>
              <a:rPr lang="tr-TR" b="1" i="0" dirty="0">
                <a:effectLst/>
                <a:latin typeface="Arial" panose="020B0604020202020204" pitchFamily="34" charset="0"/>
              </a:rPr>
              <a:t>Kısa bir süre sonra </a:t>
            </a:r>
            <a:r>
              <a:rPr lang="tr-TR" b="1" i="0" u="none" strike="noStrike" dirty="0">
                <a:effectLst/>
                <a:latin typeface="Arial" panose="020B0604020202020204" pitchFamily="34" charset="0"/>
              </a:rPr>
              <a:t>Sovyetler Birliği </a:t>
            </a:r>
            <a:r>
              <a:rPr lang="tr-TR" b="1" i="0" dirty="0">
                <a:effectLst/>
                <a:latin typeface="Arial" panose="020B0604020202020204" pitchFamily="34" charset="0"/>
              </a:rPr>
              <a:t>ile yakın bağları bulunan İspanyol Komünist Partisi bir siyasi temizlik hareketine girişir. POUM (Marksist İşçi Birlik Partisi) yasadışı ilan edilir, yabancı uyruklu birçok asker tutuklanır veya - </a:t>
            </a:r>
            <a:r>
              <a:rPr lang="tr-TR" b="1" i="0" dirty="0" err="1">
                <a:effectLst/>
                <a:latin typeface="Arial" panose="020B0604020202020204" pitchFamily="34" charset="0"/>
              </a:rPr>
              <a:t>Orwell</a:t>
            </a:r>
            <a:r>
              <a:rPr lang="tr-TR" b="1" i="0" dirty="0">
                <a:effectLst/>
                <a:latin typeface="Arial" panose="020B0604020202020204" pitchFamily="34" charset="0"/>
              </a:rPr>
              <a:t> gibi- ülkeyi terk etmek zorunda kalır.</a:t>
            </a:r>
            <a:endParaRPr lang="tr-TR" b="1" dirty="0"/>
          </a:p>
        </p:txBody>
      </p:sp>
      <p:pic>
        <p:nvPicPr>
          <p:cNvPr id="4098" name="Picture 2" descr="George Orwell&amp;#39;s Spanish civil war memoir is a classic, but is it bad  history? | History books | The Guardian">
            <a:extLst>
              <a:ext uri="{FF2B5EF4-FFF2-40B4-BE49-F238E27FC236}">
                <a16:creationId xmlns:a16="http://schemas.microsoft.com/office/drawing/2014/main" id="{D712E76D-36DE-450E-8EB8-3EDAAA617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313" y="310666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osef Stalin - Vikipedi">
            <a:extLst>
              <a:ext uri="{FF2B5EF4-FFF2-40B4-BE49-F238E27FC236}">
                <a16:creationId xmlns:a16="http://schemas.microsoft.com/office/drawing/2014/main" id="{F9362079-DDC3-4E66-9083-23022D25D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243" y="3286193"/>
            <a:ext cx="2289969"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31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6DC4F5-9973-4781-81EF-5BADC4E64C7F}"/>
              </a:ext>
            </a:extLst>
          </p:cNvPr>
          <p:cNvSpPr>
            <a:spLocks noGrp="1"/>
          </p:cNvSpPr>
          <p:nvPr>
            <p:ph idx="1"/>
          </p:nvPr>
        </p:nvSpPr>
        <p:spPr>
          <a:xfrm>
            <a:off x="656961" y="126609"/>
            <a:ext cx="8595360" cy="4351337"/>
          </a:xfrm>
        </p:spPr>
        <p:txBody>
          <a:bodyPr/>
          <a:lstStyle/>
          <a:p>
            <a:endParaRPr lang="tr-TR" b="1" dirty="0"/>
          </a:p>
          <a:p>
            <a:r>
              <a:rPr lang="tr-TR" b="1" dirty="0"/>
              <a:t>İspanya deneyiminden sonra, Anti-</a:t>
            </a:r>
            <a:r>
              <a:rPr lang="tr-TR" b="1" dirty="0" err="1"/>
              <a:t>Stalinist</a:t>
            </a:r>
            <a:r>
              <a:rPr lang="tr-TR" b="1" dirty="0"/>
              <a:t>, özgürlükçü ve demokratik sosyalizmin bir savunucusu olmuştur.</a:t>
            </a:r>
          </a:p>
          <a:p>
            <a:r>
              <a:rPr lang="tr-TR" b="1" dirty="0"/>
              <a:t>Devamında BBC’nin Hindistan yayınları bölümünün başına getirilmiştir. </a:t>
            </a:r>
          </a:p>
          <a:p>
            <a:r>
              <a:rPr lang="tr-TR" b="1" dirty="0"/>
              <a:t>Sonrasında 1943’te </a:t>
            </a:r>
            <a:r>
              <a:rPr lang="tr-TR" b="1" dirty="0" err="1"/>
              <a:t>Tribune</a:t>
            </a:r>
            <a:r>
              <a:rPr lang="tr-TR" b="1" dirty="0"/>
              <a:t> gazetesinde edebiyat sayfasını yönetmeye başlamıştır.</a:t>
            </a:r>
          </a:p>
        </p:txBody>
      </p:sp>
      <p:pic>
        <p:nvPicPr>
          <p:cNvPr id="5" name="Resim 4" descr="metin, kişi, siyah, eski içeren bir resim&#10;&#10;Açıklama otomatik olarak oluşturuldu">
            <a:extLst>
              <a:ext uri="{FF2B5EF4-FFF2-40B4-BE49-F238E27FC236}">
                <a16:creationId xmlns:a16="http://schemas.microsoft.com/office/drawing/2014/main" id="{A56CF259-8B1B-458E-ADB9-96D11E8E5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58" y="2820303"/>
            <a:ext cx="5687842" cy="3426411"/>
          </a:xfrm>
          <a:prstGeom prst="rect">
            <a:avLst/>
          </a:prstGeom>
        </p:spPr>
      </p:pic>
      <p:pic>
        <p:nvPicPr>
          <p:cNvPr id="7" name="Resim 6" descr="kişi, iç mekan, grup, poz içeren bir resim&#10;&#10;Açıklama otomatik olarak oluşturuldu">
            <a:extLst>
              <a:ext uri="{FF2B5EF4-FFF2-40B4-BE49-F238E27FC236}">
                <a16:creationId xmlns:a16="http://schemas.microsoft.com/office/drawing/2014/main" id="{A53B51C8-2AE0-4C3F-985E-06F867584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072" y="3137168"/>
            <a:ext cx="4400500" cy="2681555"/>
          </a:xfrm>
          <a:prstGeom prst="rect">
            <a:avLst/>
          </a:prstGeom>
        </p:spPr>
      </p:pic>
    </p:spTree>
    <p:extLst>
      <p:ext uri="{BB962C8B-B14F-4D97-AF65-F5344CB8AC3E}">
        <p14:creationId xmlns:p14="http://schemas.microsoft.com/office/powerpoint/2010/main" val="278174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1DB592F-A605-4A07-91C3-A9901347935F}"/>
              </a:ext>
            </a:extLst>
          </p:cNvPr>
          <p:cNvSpPr>
            <a:spLocks noGrp="1"/>
          </p:cNvSpPr>
          <p:nvPr>
            <p:ph idx="1"/>
          </p:nvPr>
        </p:nvSpPr>
        <p:spPr>
          <a:xfrm>
            <a:off x="741367" y="232117"/>
            <a:ext cx="8595360" cy="4351337"/>
          </a:xfrm>
        </p:spPr>
        <p:txBody>
          <a:bodyPr/>
          <a:lstStyle/>
          <a:p>
            <a:pPr marL="0" indent="0">
              <a:buNone/>
            </a:pPr>
            <a:r>
              <a:rPr lang="tr-TR" sz="4400" b="1" dirty="0"/>
              <a:t>En Önemli Eserleri</a:t>
            </a:r>
          </a:p>
          <a:p>
            <a:r>
              <a:rPr lang="tr-TR" b="1" dirty="0"/>
              <a:t>George </a:t>
            </a:r>
            <a:r>
              <a:rPr lang="tr-TR" b="1" dirty="0" err="1"/>
              <a:t>Orwell’in</a:t>
            </a:r>
            <a:r>
              <a:rPr lang="tr-TR" b="1" dirty="0"/>
              <a:t> en önemli iki eseri 1945 yılında yazdığı ‘’Hayvan Çiftliği’’ ile 1949 yılında yazdığı ‘’Bin Dokuz Yüz Seksen Dört’’ romanlarıdır. genel anlamda totaliter rejimlerin olduğu kadar, bu rejimleri yaratan insani hırsların da eleştirildiği yapıtlardır.</a:t>
            </a:r>
          </a:p>
          <a:p>
            <a:r>
              <a:rPr lang="tr-TR" b="1" dirty="0"/>
              <a:t>Hayvan Çiftliği romanında Rus Devrimiyle Josef Stalin’in devrime ihanetini ‘’siyasal fabl’’ niteliğinde eleştirmiştir. </a:t>
            </a:r>
          </a:p>
        </p:txBody>
      </p:sp>
      <p:pic>
        <p:nvPicPr>
          <p:cNvPr id="6146" name="Picture 2" descr="1984 - George Orwell | kitapyurdu.com">
            <a:extLst>
              <a:ext uri="{FF2B5EF4-FFF2-40B4-BE49-F238E27FC236}">
                <a16:creationId xmlns:a16="http://schemas.microsoft.com/office/drawing/2014/main" id="{51ED52AD-CFAD-4188-ACEE-E4610F090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0713" y="3035073"/>
            <a:ext cx="2279273" cy="35908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ayvan Çiftliği | D&amp;amp;R - Kültür, Sanat ve Eğlence Dünyası">
            <a:extLst>
              <a:ext uri="{FF2B5EF4-FFF2-40B4-BE49-F238E27FC236}">
                <a16:creationId xmlns:a16="http://schemas.microsoft.com/office/drawing/2014/main" id="{92DFD8BB-88EB-41FC-9F02-D66EE9CC4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57" y="3133548"/>
            <a:ext cx="2316072" cy="359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89D6EE-1A0A-44C9-810E-AB9B8A1AAB21}"/>
              </a:ext>
            </a:extLst>
          </p:cNvPr>
          <p:cNvSpPr>
            <a:spLocks noGrp="1"/>
          </p:cNvSpPr>
          <p:nvPr>
            <p:ph type="title"/>
          </p:nvPr>
        </p:nvSpPr>
        <p:spPr>
          <a:xfrm>
            <a:off x="1155855" y="-461996"/>
            <a:ext cx="9692640" cy="1325562"/>
          </a:xfrm>
        </p:spPr>
        <p:txBody>
          <a:bodyPr/>
          <a:lstStyle/>
          <a:p>
            <a:r>
              <a:rPr lang="tr-TR" dirty="0"/>
              <a:t>Dini Görüşleri</a:t>
            </a:r>
          </a:p>
        </p:txBody>
      </p:sp>
      <p:sp>
        <p:nvSpPr>
          <p:cNvPr id="3" name="İçerik Yer Tutucusu 2">
            <a:extLst>
              <a:ext uri="{FF2B5EF4-FFF2-40B4-BE49-F238E27FC236}">
                <a16:creationId xmlns:a16="http://schemas.microsoft.com/office/drawing/2014/main" id="{8356D8F1-42FA-4363-9C25-3B07B248998E}"/>
              </a:ext>
            </a:extLst>
          </p:cNvPr>
          <p:cNvSpPr>
            <a:spLocks noGrp="1"/>
          </p:cNvSpPr>
          <p:nvPr>
            <p:ph idx="1"/>
          </p:nvPr>
        </p:nvSpPr>
        <p:spPr>
          <a:xfrm>
            <a:off x="1155855" y="1085850"/>
            <a:ext cx="8595360" cy="4351337"/>
          </a:xfrm>
        </p:spPr>
        <p:txBody>
          <a:bodyPr/>
          <a:lstStyle/>
          <a:p>
            <a:r>
              <a:rPr lang="tr-TR" b="0" i="0" dirty="0" err="1">
                <a:effectLst/>
                <a:latin typeface="Arial" panose="020B0604020202020204" pitchFamily="34" charset="0"/>
              </a:rPr>
              <a:t>Orwell</a:t>
            </a:r>
            <a:r>
              <a:rPr lang="tr-TR" b="0" i="0" dirty="0">
                <a:effectLst/>
                <a:latin typeface="Arial" panose="020B0604020202020204" pitchFamily="34" charset="0"/>
              </a:rPr>
              <a:t>, kendini </a:t>
            </a:r>
            <a:r>
              <a:rPr lang="tr-TR" b="0" i="0" strike="noStrike" dirty="0">
                <a:effectLst/>
                <a:latin typeface="Arial" panose="020B0604020202020204" pitchFamily="34" charset="0"/>
              </a:rPr>
              <a:t>hümanist</a:t>
            </a:r>
            <a:r>
              <a:rPr lang="tr-TR" b="0" i="0" dirty="0">
                <a:effectLst/>
                <a:latin typeface="Arial" panose="020B0604020202020204" pitchFamily="34" charset="0"/>
              </a:rPr>
              <a:t> ve </a:t>
            </a:r>
            <a:r>
              <a:rPr lang="tr-TR" b="0" i="0" strike="noStrike" dirty="0">
                <a:effectLst/>
                <a:latin typeface="Arial" panose="020B0604020202020204" pitchFamily="34" charset="0"/>
              </a:rPr>
              <a:t>ateist</a:t>
            </a:r>
            <a:r>
              <a:rPr lang="tr-TR" b="0" i="0" dirty="0">
                <a:effectLst/>
                <a:latin typeface="Arial" panose="020B0604020202020204" pitchFamily="34" charset="0"/>
              </a:rPr>
              <a:t> olarak tanımlayıp dinler üzerine yoğun eleştirileri olsa da, yaşamı boyunca </a:t>
            </a:r>
            <a:r>
              <a:rPr lang="tr-TR" b="0" i="0" strike="noStrike" dirty="0">
                <a:effectLst/>
                <a:latin typeface="Arial" panose="020B0604020202020204" pitchFamily="34" charset="0"/>
              </a:rPr>
              <a:t>İngiltere Kilisesine </a:t>
            </a:r>
            <a:r>
              <a:rPr lang="tr-TR" b="0" i="0" dirty="0">
                <a:effectLst/>
                <a:latin typeface="Arial" panose="020B0604020202020204" pitchFamily="34" charset="0"/>
              </a:rPr>
              <a:t>aktif bir şekilde katılım sağlamıştır.</a:t>
            </a:r>
          </a:p>
          <a:p>
            <a:r>
              <a:rPr lang="tr-TR" b="0" i="0" dirty="0" err="1">
                <a:effectLst/>
                <a:latin typeface="Arial" panose="020B0604020202020204" pitchFamily="34" charset="0"/>
              </a:rPr>
              <a:t>Orwell</a:t>
            </a:r>
            <a:r>
              <a:rPr lang="tr-TR" b="0" i="0" dirty="0">
                <a:effectLst/>
                <a:latin typeface="Arial" panose="020B0604020202020204" pitchFamily="34" charset="0"/>
              </a:rPr>
              <a:t>, yaşamı boyunca çoğunlukla </a:t>
            </a:r>
            <a:r>
              <a:rPr lang="tr-TR" b="0" i="0" strike="noStrike" dirty="0">
                <a:effectLst/>
                <a:latin typeface="Arial" panose="020B0604020202020204" pitchFamily="34" charset="0"/>
              </a:rPr>
              <a:t>Hristiyanlığa</a:t>
            </a:r>
            <a:r>
              <a:rPr lang="tr-TR" b="0" i="0" dirty="0">
                <a:effectLst/>
                <a:latin typeface="Arial" panose="020B0604020202020204" pitchFamily="34" charset="0"/>
              </a:rPr>
              <a:t> olmak üzere dinlere yönelik eleştirileriyle tanınmıştır. insanların yaşamına bu kadar etkisi olan kilisenin halkla bu kadar kopuk olmasını bencillik olarak nitelendirmiştir. </a:t>
            </a:r>
            <a:r>
              <a:rPr lang="tr-TR" b="0" i="0" dirty="0" err="1">
                <a:effectLst/>
                <a:latin typeface="Arial" panose="020B0604020202020204" pitchFamily="34" charset="0"/>
              </a:rPr>
              <a:t>Eton’daki</a:t>
            </a:r>
            <a:r>
              <a:rPr lang="tr-TR" b="0" i="0" dirty="0">
                <a:effectLst/>
                <a:latin typeface="Arial" panose="020B0604020202020204" pitchFamily="34" charset="0"/>
              </a:rPr>
              <a:t> yıllarında da Hristiyanlığa şüpheci yaklaşımıyla tanınan </a:t>
            </a:r>
            <a:r>
              <a:rPr lang="tr-TR" b="0" i="0" dirty="0" err="1">
                <a:effectLst/>
                <a:latin typeface="Arial" panose="020B0604020202020204" pitchFamily="34" charset="0"/>
              </a:rPr>
              <a:t>Orwell</a:t>
            </a:r>
            <a:r>
              <a:rPr lang="tr-TR" b="0" i="0" dirty="0">
                <a:effectLst/>
                <a:latin typeface="Arial" panose="020B0604020202020204" pitchFamily="34" charset="0"/>
              </a:rPr>
              <a:t>, bazı çevrelerce de "anti-Katolik" olarak nitelendiriliyordu</a:t>
            </a:r>
            <a:endParaRPr lang="tr-TR" dirty="0"/>
          </a:p>
        </p:txBody>
      </p:sp>
      <p:pic>
        <p:nvPicPr>
          <p:cNvPr id="7170" name="Picture 2" descr="George Orwell quote: I&amp;#39;d like to start a religion. That&amp;#39;s where the money...">
            <a:extLst>
              <a:ext uri="{FF2B5EF4-FFF2-40B4-BE49-F238E27FC236}">
                <a16:creationId xmlns:a16="http://schemas.microsoft.com/office/drawing/2014/main" id="{281CDEC0-607A-4E5F-8C59-CC7607663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128" y="3618280"/>
            <a:ext cx="6574635" cy="309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58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F51F9B-1E68-42C1-80E2-56DC5FA82AD5}"/>
              </a:ext>
            </a:extLst>
          </p:cNvPr>
          <p:cNvSpPr>
            <a:spLocks noGrp="1"/>
          </p:cNvSpPr>
          <p:nvPr>
            <p:ph type="title"/>
          </p:nvPr>
        </p:nvSpPr>
        <p:spPr>
          <a:xfrm>
            <a:off x="1261872" y="-442622"/>
            <a:ext cx="9692640" cy="1325562"/>
          </a:xfrm>
        </p:spPr>
        <p:txBody>
          <a:bodyPr/>
          <a:lstStyle/>
          <a:p>
            <a:r>
              <a:rPr lang="tr-TR" dirty="0"/>
              <a:t>Politik Görüşleri</a:t>
            </a:r>
          </a:p>
        </p:txBody>
      </p:sp>
      <p:sp>
        <p:nvSpPr>
          <p:cNvPr id="3" name="İçerik Yer Tutucusu 2">
            <a:extLst>
              <a:ext uri="{FF2B5EF4-FFF2-40B4-BE49-F238E27FC236}">
                <a16:creationId xmlns:a16="http://schemas.microsoft.com/office/drawing/2014/main" id="{3DE7EF8C-339D-48FF-A455-487C4DF7CE50}"/>
              </a:ext>
            </a:extLst>
          </p:cNvPr>
          <p:cNvSpPr>
            <a:spLocks noGrp="1"/>
          </p:cNvSpPr>
          <p:nvPr>
            <p:ph idx="1"/>
          </p:nvPr>
        </p:nvSpPr>
        <p:spPr>
          <a:xfrm>
            <a:off x="1023333" y="1253331"/>
            <a:ext cx="8595360" cy="4351337"/>
          </a:xfrm>
        </p:spPr>
        <p:txBody>
          <a:bodyPr/>
          <a:lstStyle/>
          <a:p>
            <a:r>
              <a:rPr lang="tr-TR" b="1" i="0" dirty="0" err="1">
                <a:effectLst/>
                <a:latin typeface="Arial" panose="020B0604020202020204" pitchFamily="34" charset="0"/>
              </a:rPr>
              <a:t>Orwell’in</a:t>
            </a:r>
            <a:r>
              <a:rPr lang="tr-TR" b="1" i="0" dirty="0">
                <a:effectLst/>
                <a:latin typeface="Arial" panose="020B0604020202020204" pitchFamily="34" charset="0"/>
              </a:rPr>
              <a:t> statükonun </a:t>
            </a:r>
            <a:r>
              <a:rPr lang="tr-TR" b="1" i="0" u="none" strike="noStrike" dirty="0">
                <a:effectLst/>
                <a:latin typeface="Arial" panose="020B0604020202020204" pitchFamily="34" charset="0"/>
              </a:rPr>
              <a:t>tutucu</a:t>
            </a:r>
            <a:r>
              <a:rPr lang="tr-TR" b="1" i="0" dirty="0">
                <a:effectLst/>
                <a:latin typeface="Arial" panose="020B0604020202020204" pitchFamily="34" charset="0"/>
              </a:rPr>
              <a:t> politik dayatmalarına karşı geldiği kamuoyunca bilinse de kendisi aile değerlerine, aynı zamanda İngiliz kültür ve geleneklerine bağlı biriydi.</a:t>
            </a:r>
          </a:p>
          <a:p>
            <a:r>
              <a:rPr lang="tr-TR" b="1" i="0" dirty="0">
                <a:effectLst/>
                <a:latin typeface="Arial" panose="020B0604020202020204" pitchFamily="34" charset="0"/>
              </a:rPr>
              <a:t> Kitaplarında kendi görüşlerine de eleştirilerde bulunan </a:t>
            </a:r>
            <a:r>
              <a:rPr lang="tr-TR" b="1" i="0" dirty="0" err="1">
                <a:effectLst/>
                <a:latin typeface="Arial" panose="020B0604020202020204" pitchFamily="34" charset="0"/>
              </a:rPr>
              <a:t>Orwell</a:t>
            </a:r>
            <a:r>
              <a:rPr lang="tr-TR" b="1" i="0" dirty="0">
                <a:effectLst/>
                <a:latin typeface="Arial" panose="020B0604020202020204" pitchFamily="34" charset="0"/>
              </a:rPr>
              <a:t>; </a:t>
            </a:r>
            <a:r>
              <a:rPr lang="tr-TR" b="1" dirty="0">
                <a:effectLst/>
                <a:latin typeface="Arial" panose="020B0604020202020204" pitchFamily="34" charset="0"/>
              </a:rPr>
              <a:t>Papazın Kızı'nda kentli yaşamını, </a:t>
            </a:r>
            <a:r>
              <a:rPr lang="tr-TR" b="1" dirty="0" err="1">
                <a:effectLst/>
                <a:latin typeface="Arial" panose="020B0604020202020204" pitchFamily="34" charset="0"/>
              </a:rPr>
              <a:t>Aspidistra'da</a:t>
            </a:r>
            <a:r>
              <a:rPr lang="tr-TR" b="1" dirty="0">
                <a:effectLst/>
                <a:latin typeface="Arial" panose="020B0604020202020204" pitchFamily="34" charset="0"/>
              </a:rPr>
              <a:t> orta sınıf kompleksini, Burma Günleri'nde kolonyal geçmişini, </a:t>
            </a:r>
            <a:r>
              <a:rPr lang="tr-TR" b="1" dirty="0" err="1">
                <a:effectLst/>
                <a:latin typeface="Arial" panose="020B0604020202020204" pitchFamily="34" charset="0"/>
              </a:rPr>
              <a:t>Wigan</a:t>
            </a:r>
            <a:r>
              <a:rPr lang="tr-TR" b="1" dirty="0">
                <a:effectLst/>
                <a:latin typeface="Arial" panose="020B0604020202020204" pitchFamily="34" charset="0"/>
              </a:rPr>
              <a:t> İskelesi Yolu'nda ise sosyalist </a:t>
            </a:r>
            <a:r>
              <a:rPr lang="tr-TR" b="1" i="0" dirty="0">
                <a:effectLst/>
                <a:latin typeface="Arial" panose="020B0604020202020204" pitchFamily="34" charset="0"/>
              </a:rPr>
              <a:t>yoldaşlarını eleştirmiştir.</a:t>
            </a:r>
            <a:endParaRPr lang="tr-TR" b="1" dirty="0"/>
          </a:p>
        </p:txBody>
      </p:sp>
      <p:pic>
        <p:nvPicPr>
          <p:cNvPr id="8194" name="Picture 2" descr="Papazın Kızı | D&amp;amp;R - Kültür, Sanat ve Eğlence Dünyası">
            <a:extLst>
              <a:ext uri="{FF2B5EF4-FFF2-40B4-BE49-F238E27FC236}">
                <a16:creationId xmlns:a16="http://schemas.microsoft.com/office/drawing/2014/main" id="{91723416-0C9E-4399-81A9-88ADBE9A1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4522" y="3213752"/>
            <a:ext cx="2208342" cy="345053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spidistra , George Orwell - Fiyatı &amp;amp; Satın Al | idefix">
            <a:extLst>
              <a:ext uri="{FF2B5EF4-FFF2-40B4-BE49-F238E27FC236}">
                <a16:creationId xmlns:a16="http://schemas.microsoft.com/office/drawing/2014/main" id="{20F869CD-ED21-4916-857A-72C685232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223" y="3227177"/>
            <a:ext cx="2208343" cy="343711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Wigan İskelesi Yolu | D&amp;amp;R - Kültür, Sanat ve Eğlence Dünyası">
            <a:extLst>
              <a:ext uri="{FF2B5EF4-FFF2-40B4-BE49-F238E27FC236}">
                <a16:creationId xmlns:a16="http://schemas.microsoft.com/office/drawing/2014/main" id="{5F256C73-99AF-4CB1-8ACB-A479910BD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872" y="3428999"/>
            <a:ext cx="1950296" cy="305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836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ABEC09-A29F-47A5-B313-841A5CF50D80}"/>
              </a:ext>
            </a:extLst>
          </p:cNvPr>
          <p:cNvSpPr>
            <a:spLocks noGrp="1"/>
          </p:cNvSpPr>
          <p:nvPr>
            <p:ph type="title"/>
          </p:nvPr>
        </p:nvSpPr>
        <p:spPr>
          <a:xfrm>
            <a:off x="1229032" y="365760"/>
            <a:ext cx="5997678" cy="1325562"/>
          </a:xfrm>
        </p:spPr>
        <p:txBody>
          <a:bodyPr>
            <a:normAutofit/>
          </a:bodyPr>
          <a:lstStyle/>
          <a:p>
            <a:r>
              <a:rPr lang="tr-TR" dirty="0"/>
              <a:t>Cinsel Görüşleri</a:t>
            </a:r>
          </a:p>
        </p:txBody>
      </p:sp>
      <p:sp>
        <p:nvSpPr>
          <p:cNvPr id="71" name="Rectangle 70">
            <a:extLst>
              <a:ext uri="{FF2B5EF4-FFF2-40B4-BE49-F238E27FC236}">
                <a16:creationId xmlns:a16="http://schemas.microsoft.com/office/drawing/2014/main" id="{60C2BF78-EE5B-49C7-ADD9-58CDBD13E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812FCFD8-821E-443C-A35D-F2154C36CEAC}"/>
              </a:ext>
            </a:extLst>
          </p:cNvPr>
          <p:cNvSpPr>
            <a:spLocks noGrp="1"/>
          </p:cNvSpPr>
          <p:nvPr>
            <p:ph idx="1"/>
          </p:nvPr>
        </p:nvSpPr>
        <p:spPr>
          <a:xfrm>
            <a:off x="1211139" y="2005739"/>
            <a:ext cx="6015571" cy="4174398"/>
          </a:xfrm>
        </p:spPr>
        <p:txBody>
          <a:bodyPr>
            <a:normAutofit/>
          </a:bodyPr>
          <a:lstStyle/>
          <a:p>
            <a:r>
              <a:rPr lang="tr-TR" b="1" i="0" err="1">
                <a:effectLst/>
                <a:latin typeface="Arial" panose="020B0604020202020204" pitchFamily="34" charset="0"/>
              </a:rPr>
              <a:t>Orwell</a:t>
            </a:r>
            <a:r>
              <a:rPr lang="tr-TR" b="1" i="0">
                <a:effectLst/>
                <a:latin typeface="Arial" panose="020B0604020202020204" pitchFamily="34" charset="0"/>
              </a:rPr>
              <a:t>, cinsel kimlikler üzerindeki baskıyı ‘’1984’’ kitabında satirik bir şekilde konu almıştır.</a:t>
            </a:r>
            <a:endParaRPr lang="tr-TR" b="1" i="0" baseline="30000">
              <a:effectLst/>
              <a:latin typeface="Arial" panose="020B0604020202020204" pitchFamily="34" charset="0"/>
            </a:endParaRPr>
          </a:p>
          <a:p>
            <a:r>
              <a:rPr lang="tr-TR" b="1" i="0">
                <a:effectLst/>
                <a:latin typeface="Arial" panose="020B0604020202020204" pitchFamily="34" charset="0"/>
              </a:rPr>
              <a:t> 1984’teki baskıcı yönetimi romantik ve cinsel ilişkilere bile karşı çıkan, yapay döllemeyi sonuna kadar destekleyen bir hâlde detaylandıran </a:t>
            </a:r>
            <a:r>
              <a:rPr lang="tr-TR" b="1" i="0" err="1">
                <a:effectLst/>
                <a:latin typeface="Arial" panose="020B0604020202020204" pitchFamily="34" charset="0"/>
              </a:rPr>
              <a:t>Orwell</a:t>
            </a:r>
            <a:r>
              <a:rPr lang="tr-TR" b="1" i="0">
                <a:effectLst/>
                <a:latin typeface="Arial" panose="020B0604020202020204" pitchFamily="34" charset="0"/>
              </a:rPr>
              <a:t>, buna rağmen zamane orta sınıf devrimcilerinin cinsel yönelimlere karşı olan özgürlükçü tutumunu eleştirmiş, aleni bir şekilde kendisinin </a:t>
            </a:r>
            <a:r>
              <a:rPr lang="tr-TR" b="1" i="0" err="1">
                <a:effectLst/>
                <a:latin typeface="Arial" panose="020B0604020202020204" pitchFamily="34" charset="0"/>
              </a:rPr>
              <a:t>homofobik</a:t>
            </a:r>
            <a:r>
              <a:rPr lang="tr-TR" b="1" i="0">
                <a:effectLst/>
                <a:latin typeface="Arial" panose="020B0604020202020204" pitchFamily="34" charset="0"/>
              </a:rPr>
              <a:t> olduğunu da dile getirmiştir.</a:t>
            </a:r>
            <a:endParaRPr lang="tr-TR" b="1" i="0" baseline="30000">
              <a:effectLst/>
              <a:latin typeface="Arial" panose="020B0604020202020204" pitchFamily="34" charset="0"/>
            </a:endParaRPr>
          </a:p>
          <a:p>
            <a:r>
              <a:rPr lang="tr-TR" b="1" i="0">
                <a:effectLst/>
                <a:latin typeface="Arial" panose="020B0604020202020204" pitchFamily="34" charset="0"/>
              </a:rPr>
              <a:t> Homoseksüel ve </a:t>
            </a:r>
            <a:r>
              <a:rPr lang="tr-TR" b="1" i="0" err="1">
                <a:effectLst/>
                <a:latin typeface="Arial" panose="020B0604020202020204" pitchFamily="34" charset="0"/>
              </a:rPr>
              <a:t>biseksüel</a:t>
            </a:r>
            <a:r>
              <a:rPr lang="tr-TR" b="1" i="0">
                <a:effectLst/>
                <a:latin typeface="Arial" panose="020B0604020202020204" pitchFamily="34" charset="0"/>
              </a:rPr>
              <a:t> solcu düşünürlerle “nonoş solcular” veya “muhallebi çocukları” şeklinde çokça kez dalga geçmiş ve onları tiye almıştır. Aynı zamanda Aspidistra kitabında da </a:t>
            </a:r>
            <a:r>
              <a:rPr lang="tr-TR" b="1" i="0" err="1">
                <a:effectLst/>
                <a:latin typeface="Arial" panose="020B0604020202020204" pitchFamily="34" charset="0"/>
              </a:rPr>
              <a:t>homofobik</a:t>
            </a:r>
            <a:r>
              <a:rPr lang="tr-TR" b="1" i="0">
                <a:effectLst/>
                <a:latin typeface="Arial" panose="020B0604020202020204" pitchFamily="34" charset="0"/>
              </a:rPr>
              <a:t> yorumlar kullanmıştır.</a:t>
            </a:r>
            <a:endParaRPr lang="tr-TR" b="1" dirty="0"/>
          </a:p>
        </p:txBody>
      </p:sp>
      <p:pic>
        <p:nvPicPr>
          <p:cNvPr id="1026" name="Picture 2" descr="Category:George Orwell - Wikimedia Commons">
            <a:extLst>
              <a:ext uri="{FF2B5EF4-FFF2-40B4-BE49-F238E27FC236}">
                <a16:creationId xmlns:a16="http://schemas.microsoft.com/office/drawing/2014/main" id="{57A60E3B-FD8A-49E9-954B-671B8DB2D7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18"/>
          <a:stretch/>
        </p:blipFill>
        <p:spPr bwMode="auto">
          <a:xfrm>
            <a:off x="7538689" y="10"/>
            <a:ext cx="465331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58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32F159-D098-4A53-8AF3-000485823595}"/>
              </a:ext>
            </a:extLst>
          </p:cNvPr>
          <p:cNvSpPr>
            <a:spLocks noGrp="1"/>
          </p:cNvSpPr>
          <p:nvPr>
            <p:ph type="title"/>
          </p:nvPr>
        </p:nvSpPr>
        <p:spPr>
          <a:xfrm>
            <a:off x="1249680" y="-296849"/>
            <a:ext cx="9692640" cy="1325562"/>
          </a:xfrm>
        </p:spPr>
        <p:txBody>
          <a:bodyPr/>
          <a:lstStyle/>
          <a:p>
            <a:r>
              <a:rPr lang="tr-TR" dirty="0"/>
              <a:t>Aşk Hayatı</a:t>
            </a:r>
          </a:p>
        </p:txBody>
      </p:sp>
      <p:sp>
        <p:nvSpPr>
          <p:cNvPr id="3" name="İçerik Yer Tutucusu 2">
            <a:extLst>
              <a:ext uri="{FF2B5EF4-FFF2-40B4-BE49-F238E27FC236}">
                <a16:creationId xmlns:a16="http://schemas.microsoft.com/office/drawing/2014/main" id="{FB88A187-04C6-4971-B0BA-138E6F20827D}"/>
              </a:ext>
            </a:extLst>
          </p:cNvPr>
          <p:cNvSpPr>
            <a:spLocks noGrp="1"/>
          </p:cNvSpPr>
          <p:nvPr>
            <p:ph idx="1"/>
          </p:nvPr>
        </p:nvSpPr>
        <p:spPr>
          <a:xfrm>
            <a:off x="1107127" y="1253331"/>
            <a:ext cx="8595360" cy="4351337"/>
          </a:xfrm>
        </p:spPr>
        <p:txBody>
          <a:bodyPr/>
          <a:lstStyle/>
          <a:p>
            <a:r>
              <a:rPr lang="tr-TR" b="1" i="0" dirty="0" err="1">
                <a:effectLst/>
                <a:latin typeface="Arial" panose="020B0604020202020204" pitchFamily="34" charset="0"/>
                <a:cs typeface="Arial" panose="020B0604020202020204" pitchFamily="34" charset="0"/>
              </a:rPr>
              <a:t>Orwell</a:t>
            </a:r>
            <a:r>
              <a:rPr lang="tr-TR" b="1" i="0" dirty="0">
                <a:effectLst/>
                <a:latin typeface="Arial" panose="020B0604020202020204" pitchFamily="34" charset="0"/>
                <a:cs typeface="Arial" panose="020B0604020202020204" pitchFamily="34" charset="0"/>
              </a:rPr>
              <a:t>, </a:t>
            </a:r>
            <a:r>
              <a:rPr lang="tr-TR" b="1" i="0" dirty="0" err="1">
                <a:effectLst/>
                <a:latin typeface="Arial" panose="020B0604020202020204" pitchFamily="34" charset="0"/>
                <a:cs typeface="Arial" panose="020B0604020202020204" pitchFamily="34" charset="0"/>
              </a:rPr>
              <a:t>Eileen</a:t>
            </a:r>
            <a:r>
              <a:rPr lang="tr-TR" b="1" i="0" dirty="0">
                <a:effectLst/>
                <a:latin typeface="Arial" panose="020B0604020202020204" pitchFamily="34" charset="0"/>
                <a:cs typeface="Arial" panose="020B0604020202020204" pitchFamily="34" charset="0"/>
              </a:rPr>
              <a:t> ile 1936'da, İspanya İç Savaşı hakkında gazete makaleleri yazmak üzere İspanya'ya taşınmadan kısa süre önce evlenmiştir. </a:t>
            </a:r>
          </a:p>
          <a:p>
            <a:r>
              <a:rPr lang="tr-TR" b="1" i="0" dirty="0">
                <a:effectLst/>
                <a:latin typeface="Arial" panose="020B0604020202020204" pitchFamily="34" charset="0"/>
                <a:cs typeface="Arial" panose="020B0604020202020204" pitchFamily="34" charset="0"/>
              </a:rPr>
              <a:t>Çift Richard </a:t>
            </a:r>
            <a:r>
              <a:rPr lang="tr-TR" b="1" i="0" dirty="0" err="1">
                <a:effectLst/>
                <a:latin typeface="Arial" panose="020B0604020202020204" pitchFamily="34" charset="0"/>
                <a:cs typeface="Arial" panose="020B0604020202020204" pitchFamily="34" charset="0"/>
              </a:rPr>
              <a:t>Horatio</a:t>
            </a:r>
            <a:r>
              <a:rPr lang="tr-TR" b="1" i="0" dirty="0">
                <a:effectLst/>
                <a:latin typeface="Arial" panose="020B0604020202020204" pitchFamily="34" charset="0"/>
                <a:cs typeface="Arial" panose="020B0604020202020204" pitchFamily="34" charset="0"/>
              </a:rPr>
              <a:t> ve Richard </a:t>
            </a:r>
            <a:r>
              <a:rPr lang="tr-TR" b="1" i="0" dirty="0" err="1">
                <a:effectLst/>
                <a:latin typeface="Arial" panose="020B0604020202020204" pitchFamily="34" charset="0"/>
                <a:cs typeface="Arial" panose="020B0604020202020204" pitchFamily="34" charset="0"/>
              </a:rPr>
              <a:t>Blair</a:t>
            </a:r>
            <a:r>
              <a:rPr lang="tr-TR" b="1" i="0" dirty="0">
                <a:effectLst/>
                <a:latin typeface="Arial" panose="020B0604020202020204" pitchFamily="34" charset="0"/>
                <a:cs typeface="Arial" panose="020B0604020202020204" pitchFamily="34" charset="0"/>
              </a:rPr>
              <a:t> adında iki erkek çocuk evlat edinmişlerdir.</a:t>
            </a:r>
          </a:p>
          <a:p>
            <a:r>
              <a:rPr lang="tr-TR" b="1" i="0" dirty="0">
                <a:effectLst/>
                <a:latin typeface="Arial" panose="020B0604020202020204" pitchFamily="34" charset="0"/>
                <a:cs typeface="Arial" panose="020B0604020202020204" pitchFamily="34" charset="0"/>
              </a:rPr>
              <a:t>1945 yılında </a:t>
            </a:r>
            <a:r>
              <a:rPr lang="tr-TR" b="1" dirty="0">
                <a:latin typeface="Arial" panose="020B0604020202020204" pitchFamily="34" charset="0"/>
                <a:cs typeface="Arial" panose="020B0604020202020204" pitchFamily="34" charset="0"/>
              </a:rPr>
              <a:t>ise karısını </a:t>
            </a:r>
            <a:r>
              <a:rPr lang="tr-TR" b="1" i="0" dirty="0">
                <a:effectLst/>
                <a:latin typeface="Arial" panose="020B0604020202020204" pitchFamily="34" charset="0"/>
                <a:cs typeface="Arial" panose="020B0604020202020204" pitchFamily="34" charset="0"/>
              </a:rPr>
              <a:t>başarısız bir ameliyat sonrasında kaybetmiş olan </a:t>
            </a:r>
            <a:r>
              <a:rPr lang="tr-TR" b="1" i="0" dirty="0" err="1">
                <a:effectLst/>
                <a:latin typeface="Arial" panose="020B0604020202020204" pitchFamily="34" charset="0"/>
                <a:cs typeface="Arial" panose="020B0604020202020204" pitchFamily="34" charset="0"/>
              </a:rPr>
              <a:t>Orwell</a:t>
            </a:r>
            <a:r>
              <a:rPr lang="tr-TR" b="1" i="0" dirty="0">
                <a:effectLst/>
                <a:latin typeface="Arial" panose="020B0604020202020204" pitchFamily="34" charset="0"/>
                <a:cs typeface="Arial" panose="020B0604020202020204" pitchFamily="34" charset="0"/>
              </a:rPr>
              <a:t> kendi ölümünden kısa bir süre önce hastane yatağında </a:t>
            </a:r>
            <a:r>
              <a:rPr lang="tr-TR" b="1" dirty="0" err="1">
                <a:latin typeface="Arial" panose="020B0604020202020204" pitchFamily="34" charset="0"/>
                <a:cs typeface="Arial" panose="020B0604020202020204" pitchFamily="34" charset="0"/>
              </a:rPr>
              <a:t>Sonia</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Orwell</a:t>
            </a:r>
            <a:r>
              <a:rPr lang="tr-TR" b="1" dirty="0">
                <a:latin typeface="Arial" panose="020B0604020202020204" pitchFamily="34" charset="0"/>
                <a:cs typeface="Arial" panose="020B0604020202020204" pitchFamily="34" charset="0"/>
              </a:rPr>
              <a:t> </a:t>
            </a:r>
            <a:r>
              <a:rPr lang="tr-TR" b="1" i="0" dirty="0">
                <a:effectLst/>
                <a:latin typeface="Arial" panose="020B0604020202020204" pitchFamily="34" charset="0"/>
                <a:cs typeface="Arial" panose="020B0604020202020204" pitchFamily="34" charset="0"/>
              </a:rPr>
              <a:t>(evlilik öncesi </a:t>
            </a:r>
            <a:r>
              <a:rPr lang="tr-TR" b="1" i="0" dirty="0" err="1">
                <a:effectLst/>
                <a:latin typeface="Arial" panose="020B0604020202020204" pitchFamily="34" charset="0"/>
                <a:cs typeface="Arial" panose="020B0604020202020204" pitchFamily="34" charset="0"/>
              </a:rPr>
              <a:t>Brownell</a:t>
            </a:r>
            <a:r>
              <a:rPr lang="tr-TR" b="1" i="0" dirty="0">
                <a:effectLst/>
                <a:latin typeface="Arial" panose="020B0604020202020204" pitchFamily="34" charset="0"/>
                <a:cs typeface="Arial" panose="020B0604020202020204" pitchFamily="34" charset="0"/>
              </a:rPr>
              <a:t>) ile yeniden evlenmiştir.</a:t>
            </a:r>
            <a:endParaRPr lang="tr-TR" b="1" dirty="0">
              <a:latin typeface="Arial" panose="020B0604020202020204" pitchFamily="34" charset="0"/>
              <a:cs typeface="Arial" panose="020B0604020202020204" pitchFamily="34" charset="0"/>
            </a:endParaRPr>
          </a:p>
        </p:txBody>
      </p:sp>
      <p:pic>
        <p:nvPicPr>
          <p:cNvPr id="5" name="Resim 4" descr="metin, kişi, iç mekan, eski içeren bir resim&#10;&#10;Açıklama otomatik olarak oluşturuldu">
            <a:extLst>
              <a:ext uri="{FF2B5EF4-FFF2-40B4-BE49-F238E27FC236}">
                <a16:creationId xmlns:a16="http://schemas.microsoft.com/office/drawing/2014/main" id="{2DEE6BE8-A9DD-4DBA-B425-1E2236A07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51" y="3664270"/>
            <a:ext cx="4126523" cy="2713637"/>
          </a:xfrm>
          <a:prstGeom prst="rect">
            <a:avLst/>
          </a:prstGeom>
        </p:spPr>
      </p:pic>
      <p:pic>
        <p:nvPicPr>
          <p:cNvPr id="9" name="Resim 8" descr="metin, kişi, iç mekan içeren bir resim&#10;&#10;Açıklama otomatik olarak oluşturuldu">
            <a:extLst>
              <a:ext uri="{FF2B5EF4-FFF2-40B4-BE49-F238E27FC236}">
                <a16:creationId xmlns:a16="http://schemas.microsoft.com/office/drawing/2014/main" id="{33D56DC0-D677-493B-ACCC-656F40EE5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691" y="3259598"/>
            <a:ext cx="2342692" cy="3522980"/>
          </a:xfrm>
          <a:prstGeom prst="rect">
            <a:avLst/>
          </a:prstGeom>
        </p:spPr>
      </p:pic>
      <p:pic>
        <p:nvPicPr>
          <p:cNvPr id="9218" name="Picture 2" descr="Eileen Maud Blair (O&amp;#39;Shaughnessy) (1905 - 1945) - Genealogy">
            <a:extLst>
              <a:ext uri="{FF2B5EF4-FFF2-40B4-BE49-F238E27FC236}">
                <a16:creationId xmlns:a16="http://schemas.microsoft.com/office/drawing/2014/main" id="{CDA924DA-539C-459D-926D-E32A916B5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633" y="350843"/>
            <a:ext cx="18097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onia Orwell | Francis Bacon">
            <a:extLst>
              <a:ext uri="{FF2B5EF4-FFF2-40B4-BE49-F238E27FC236}">
                <a16:creationId xmlns:a16="http://schemas.microsoft.com/office/drawing/2014/main" id="{DB48FA8A-EED4-439B-A8B2-3503F11A8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843" y="3928570"/>
            <a:ext cx="3132694" cy="226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72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açık hava, ağaç, kişi içeren bir resim&#10;&#10;Açıklama otomatik olarak oluşturuldu">
            <a:extLst>
              <a:ext uri="{FF2B5EF4-FFF2-40B4-BE49-F238E27FC236}">
                <a16:creationId xmlns:a16="http://schemas.microsoft.com/office/drawing/2014/main" id="{0417FD6B-8002-40F4-BE5B-007BB2EFD1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6607" y="3708309"/>
            <a:ext cx="3480189" cy="2751138"/>
          </a:xfrm>
        </p:spPr>
      </p:pic>
      <p:pic>
        <p:nvPicPr>
          <p:cNvPr id="7" name="Resim 6" descr="metin, açık hava, eski, beyaz içeren bir resim&#10;&#10;Açıklama otomatik olarak oluşturuldu">
            <a:extLst>
              <a:ext uri="{FF2B5EF4-FFF2-40B4-BE49-F238E27FC236}">
                <a16:creationId xmlns:a16="http://schemas.microsoft.com/office/drawing/2014/main" id="{8431050D-E628-42E8-93F0-DF24AFE0B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585" y="251507"/>
            <a:ext cx="2895600" cy="3810000"/>
          </a:xfrm>
          <a:prstGeom prst="rect">
            <a:avLst/>
          </a:prstGeom>
        </p:spPr>
      </p:pic>
      <p:pic>
        <p:nvPicPr>
          <p:cNvPr id="9" name="Resim 8" descr="metin, açık hava, poz içeren bir resim&#10;&#10;Açıklama otomatik olarak oluşturuldu">
            <a:extLst>
              <a:ext uri="{FF2B5EF4-FFF2-40B4-BE49-F238E27FC236}">
                <a16:creationId xmlns:a16="http://schemas.microsoft.com/office/drawing/2014/main" id="{919604A5-FB9B-43F0-B448-807D22208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19" y="104750"/>
            <a:ext cx="4936783" cy="3177493"/>
          </a:xfrm>
          <a:prstGeom prst="rect">
            <a:avLst/>
          </a:prstGeom>
        </p:spPr>
      </p:pic>
      <p:pic>
        <p:nvPicPr>
          <p:cNvPr id="11" name="Resim 10" descr="metin, çayır, açık hava, kişi içeren bir resim&#10;&#10;Açıklama otomatik olarak oluşturuldu">
            <a:extLst>
              <a:ext uri="{FF2B5EF4-FFF2-40B4-BE49-F238E27FC236}">
                <a16:creationId xmlns:a16="http://schemas.microsoft.com/office/drawing/2014/main" id="{221B1330-A113-4F67-A062-94AA68512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778" y="3282243"/>
            <a:ext cx="4313215" cy="3324250"/>
          </a:xfrm>
          <a:prstGeom prst="rect">
            <a:avLst/>
          </a:prstGeom>
        </p:spPr>
      </p:pic>
    </p:spTree>
    <p:extLst>
      <p:ext uri="{BB962C8B-B14F-4D97-AF65-F5344CB8AC3E}">
        <p14:creationId xmlns:p14="http://schemas.microsoft.com/office/powerpoint/2010/main" val="41418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99B57-5D04-4D6A-88A8-4F300253218D}"/>
              </a:ext>
            </a:extLst>
          </p:cNvPr>
          <p:cNvSpPr>
            <a:spLocks noGrp="1"/>
          </p:cNvSpPr>
          <p:nvPr>
            <p:ph type="title"/>
          </p:nvPr>
        </p:nvSpPr>
        <p:spPr>
          <a:xfrm>
            <a:off x="1229032" y="15082"/>
            <a:ext cx="5997678" cy="1325562"/>
          </a:xfrm>
        </p:spPr>
        <p:txBody>
          <a:bodyPr>
            <a:normAutofit/>
          </a:bodyPr>
          <a:lstStyle/>
          <a:p>
            <a:r>
              <a:rPr lang="tr-TR" dirty="0" err="1"/>
              <a:t>Orwell</a:t>
            </a:r>
            <a:r>
              <a:rPr lang="tr-TR" dirty="0"/>
              <a:t> Hakkında Az Bilinenler</a:t>
            </a:r>
          </a:p>
        </p:txBody>
      </p:sp>
      <p:sp>
        <p:nvSpPr>
          <p:cNvPr id="5124" name="Rectangle 70">
            <a:extLst>
              <a:ext uri="{FF2B5EF4-FFF2-40B4-BE49-F238E27FC236}">
                <a16:creationId xmlns:a16="http://schemas.microsoft.com/office/drawing/2014/main" id="{60C2BF78-EE5B-49C7-ADD9-58CDBD13E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4A04384F-C831-4229-9D10-0965DD5B1C65}"/>
              </a:ext>
            </a:extLst>
          </p:cNvPr>
          <p:cNvSpPr>
            <a:spLocks noGrp="1"/>
          </p:cNvSpPr>
          <p:nvPr>
            <p:ph idx="1"/>
          </p:nvPr>
        </p:nvSpPr>
        <p:spPr>
          <a:xfrm>
            <a:off x="1226379" y="1340644"/>
            <a:ext cx="6000331" cy="5341509"/>
          </a:xfrm>
        </p:spPr>
        <p:txBody>
          <a:bodyPr>
            <a:normAutofit/>
          </a:bodyPr>
          <a:lstStyle/>
          <a:p>
            <a:r>
              <a:rPr lang="tr-TR" sz="1400" b="1" dirty="0"/>
              <a:t>Kendisi hayatının büyük bir kısmında yarı zamanlı işlerde çalışırken bir yandan da kitap yazmıştır. Polis memurluğu, lise öğretmenliği, kitapçılarda satıcılık, </a:t>
            </a:r>
            <a:r>
              <a:rPr lang="tr-TR" sz="1400" b="1" dirty="0" err="1"/>
              <a:t>Pariste</a:t>
            </a:r>
            <a:r>
              <a:rPr lang="tr-TR" sz="1400" b="1" dirty="0"/>
              <a:t> bulaşıkçılık,  2. Dünya savaşında BBC </a:t>
            </a:r>
            <a:r>
              <a:rPr lang="tr-TR" sz="1400" b="1" dirty="0" err="1"/>
              <a:t>propagandacılığı</a:t>
            </a:r>
            <a:r>
              <a:rPr lang="tr-TR" sz="1400" b="1" dirty="0"/>
              <a:t>, editörlük ve savaş muhabirliği gibi fazlasıyla alanda çalışmalar yapmıştır.</a:t>
            </a:r>
          </a:p>
          <a:p>
            <a:r>
              <a:rPr lang="tr-TR" sz="1400" b="1" dirty="0"/>
              <a:t>Fakirlik kavramı hakkında bilgi edinmek amacıyla 1931 yılında sarhoş ve aciz/yetersiz olma  gerekçesiyle kendisini bilerek tutuklatmıştır. </a:t>
            </a:r>
            <a:r>
              <a:rPr lang="tr-TR" sz="1400" b="1" dirty="0" err="1"/>
              <a:t>Burda</a:t>
            </a:r>
            <a:r>
              <a:rPr lang="tr-TR" sz="1400" b="1" dirty="0"/>
              <a:t> </a:t>
            </a:r>
            <a:r>
              <a:rPr lang="tr-TR" sz="1400" b="1" dirty="0" err="1"/>
              <a:t>Orwell’in</a:t>
            </a:r>
            <a:r>
              <a:rPr lang="tr-TR" sz="1400" b="1" dirty="0"/>
              <a:t> amacı ise hapis hayatını görmek ve oradaki insanlarla yakın olmaktı. Fakat kendisi sadece 48 saat göz altında tutulduktan sonra serbest bırakılmıştır.</a:t>
            </a:r>
          </a:p>
          <a:p>
            <a:r>
              <a:rPr lang="tr-TR" sz="1400" b="1" dirty="0"/>
              <a:t>Kendisi </a:t>
            </a:r>
            <a:r>
              <a:rPr lang="tr-TR" sz="1400" b="1" dirty="0" err="1"/>
              <a:t>Aldous</a:t>
            </a:r>
            <a:r>
              <a:rPr lang="tr-TR" sz="1400" b="1" dirty="0"/>
              <a:t> </a:t>
            </a:r>
            <a:r>
              <a:rPr lang="tr-TR" sz="1400" b="1" dirty="0" err="1"/>
              <a:t>Huxley’den</a:t>
            </a:r>
            <a:r>
              <a:rPr lang="tr-TR" sz="1400" b="1" dirty="0"/>
              <a:t> Fransızca öğrenmiş ve bunların dışında Latince, Yunanca, İspanyolca gibi diller üstünde çalışmıştır. Farklı seviyelerde yaklaşık 7 yabancı dil bilmektedir.</a:t>
            </a:r>
          </a:p>
          <a:p>
            <a:r>
              <a:rPr lang="tr-TR" sz="1400" b="1" dirty="0"/>
              <a:t>Ve son olarak kendisi Komünist olduğu ileri sürülen Charlie Chaplin ve bazı sanatçıları Birleşik Krallık Bilgi Araştırma bölümüne ihbar etmiştir.</a:t>
            </a:r>
          </a:p>
          <a:p>
            <a:endParaRPr lang="tr-TR" sz="1400" dirty="0"/>
          </a:p>
        </p:txBody>
      </p:sp>
      <p:pic>
        <p:nvPicPr>
          <p:cNvPr id="5122" name="Picture 2" descr="George Orwell Hayatı Eserleri">
            <a:extLst>
              <a:ext uri="{FF2B5EF4-FFF2-40B4-BE49-F238E27FC236}">
                <a16:creationId xmlns:a16="http://schemas.microsoft.com/office/drawing/2014/main" id="{01C030E9-73DB-4A32-B609-A929839BA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87" r="31756" b="-1"/>
          <a:stretch/>
        </p:blipFill>
        <p:spPr bwMode="auto">
          <a:xfrm>
            <a:off x="7538689" y="10"/>
            <a:ext cx="465331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05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9683EB-D202-4B4D-B1BD-8BA6965FBE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çayır, açık hava, yeşillikli, taş içeren bir resim&#10;&#10;Açıklama otomatik olarak oluşturuldu">
            <a:extLst>
              <a:ext uri="{FF2B5EF4-FFF2-40B4-BE49-F238E27FC236}">
                <a16:creationId xmlns:a16="http://schemas.microsoft.com/office/drawing/2014/main" id="{52BDABC7-4E9D-4638-BAFB-49BC6F948AE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6001" b="13027"/>
          <a:stretch/>
        </p:blipFill>
        <p:spPr>
          <a:xfrm>
            <a:off x="20" y="10"/>
            <a:ext cx="11292820" cy="6857990"/>
          </a:xfrm>
          <a:prstGeom prst="rect">
            <a:avLst/>
          </a:prstGeom>
        </p:spPr>
      </p:pic>
      <p:sp>
        <p:nvSpPr>
          <p:cNvPr id="2" name="Başlık 1">
            <a:extLst>
              <a:ext uri="{FF2B5EF4-FFF2-40B4-BE49-F238E27FC236}">
                <a16:creationId xmlns:a16="http://schemas.microsoft.com/office/drawing/2014/main" id="{C018E700-7705-4C43-ACDD-7153694FF10B}"/>
              </a:ext>
            </a:extLst>
          </p:cNvPr>
          <p:cNvSpPr>
            <a:spLocks noGrp="1"/>
          </p:cNvSpPr>
          <p:nvPr>
            <p:ph type="title"/>
          </p:nvPr>
        </p:nvSpPr>
        <p:spPr>
          <a:xfrm>
            <a:off x="1261872" y="365760"/>
            <a:ext cx="9692640" cy="1325562"/>
          </a:xfrm>
        </p:spPr>
        <p:txBody>
          <a:bodyPr>
            <a:normAutofit/>
          </a:bodyPr>
          <a:lstStyle/>
          <a:p>
            <a:r>
              <a:rPr lang="tr-TR">
                <a:solidFill>
                  <a:schemeClr val="bg1"/>
                </a:solidFill>
              </a:rPr>
              <a:t>Son Yılları</a:t>
            </a:r>
          </a:p>
        </p:txBody>
      </p:sp>
      <p:sp>
        <p:nvSpPr>
          <p:cNvPr id="3" name="İçerik Yer Tutucusu 2">
            <a:extLst>
              <a:ext uri="{FF2B5EF4-FFF2-40B4-BE49-F238E27FC236}">
                <a16:creationId xmlns:a16="http://schemas.microsoft.com/office/drawing/2014/main" id="{5E624137-32F2-45DF-BAA0-74C48740BA4E}"/>
              </a:ext>
            </a:extLst>
          </p:cNvPr>
          <p:cNvSpPr>
            <a:spLocks noGrp="1"/>
          </p:cNvSpPr>
          <p:nvPr>
            <p:ph idx="1"/>
          </p:nvPr>
        </p:nvSpPr>
        <p:spPr>
          <a:xfrm>
            <a:off x="1261872" y="2005739"/>
            <a:ext cx="8595360" cy="4174398"/>
          </a:xfrm>
        </p:spPr>
        <p:txBody>
          <a:bodyPr>
            <a:normAutofit/>
          </a:bodyPr>
          <a:lstStyle/>
          <a:p>
            <a:r>
              <a:rPr lang="tr-TR" b="1" dirty="0">
                <a:solidFill>
                  <a:schemeClr val="bg1"/>
                </a:solidFill>
              </a:rPr>
              <a:t>Hayvan Çiftliği’ni yayınladıktan sonra geniş çaplı bir </a:t>
            </a:r>
            <a:r>
              <a:rPr lang="tr-TR" b="1" dirty="0" err="1">
                <a:solidFill>
                  <a:schemeClr val="bg1"/>
                </a:solidFill>
              </a:rPr>
              <a:t>ünvana</a:t>
            </a:r>
            <a:r>
              <a:rPr lang="tr-TR" b="1" dirty="0">
                <a:solidFill>
                  <a:schemeClr val="bg1"/>
                </a:solidFill>
              </a:rPr>
              <a:t> kavuşup maddi sıkıntılardan kurtulmuş olsa da, yoksulluk günlerinde tutulduğu tüberküloz (verem) hastalığı, hayatının son döneminin büyük bölümünü hastanelerde geçirmesine yol açmıştır.</a:t>
            </a:r>
          </a:p>
          <a:p>
            <a:r>
              <a:rPr lang="tr-TR" b="1" dirty="0">
                <a:solidFill>
                  <a:schemeClr val="bg1"/>
                </a:solidFill>
              </a:rPr>
              <a:t>21 Ocak 1950’nin erken sabahında, akciğerindeki bir damarın patlaması üzerine son aylarını geçirdiği Londra, </a:t>
            </a:r>
            <a:r>
              <a:rPr lang="tr-TR" b="1" dirty="0" err="1">
                <a:solidFill>
                  <a:schemeClr val="bg1"/>
                </a:solidFill>
              </a:rPr>
              <a:t>University</a:t>
            </a:r>
            <a:r>
              <a:rPr lang="tr-TR" b="1" dirty="0">
                <a:solidFill>
                  <a:schemeClr val="bg1"/>
                </a:solidFill>
              </a:rPr>
              <a:t> </a:t>
            </a:r>
            <a:r>
              <a:rPr lang="tr-TR" b="1" dirty="0" err="1">
                <a:solidFill>
                  <a:schemeClr val="bg1"/>
                </a:solidFill>
              </a:rPr>
              <a:t>College</a:t>
            </a:r>
            <a:r>
              <a:rPr lang="tr-TR" b="1" dirty="0">
                <a:solidFill>
                  <a:schemeClr val="bg1"/>
                </a:solidFill>
              </a:rPr>
              <a:t> </a:t>
            </a:r>
            <a:r>
              <a:rPr lang="tr-TR" b="1" dirty="0" err="1">
                <a:solidFill>
                  <a:schemeClr val="bg1"/>
                </a:solidFill>
              </a:rPr>
              <a:t>Hospital’da</a:t>
            </a:r>
            <a:r>
              <a:rPr lang="tr-TR" b="1" dirty="0">
                <a:solidFill>
                  <a:schemeClr val="bg1"/>
                </a:solidFill>
              </a:rPr>
              <a:t> vefat etmiş, ardında on adet kitap ve sayısız makale bırakarak yaşamı henüz kırk altı yaşındayken noktalanmıştır.</a:t>
            </a:r>
          </a:p>
        </p:txBody>
      </p:sp>
    </p:spTree>
    <p:extLst>
      <p:ext uri="{BB962C8B-B14F-4D97-AF65-F5344CB8AC3E}">
        <p14:creationId xmlns:p14="http://schemas.microsoft.com/office/powerpoint/2010/main" val="313323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CE7B495-E274-42A3-B6A9-F126D00A07BD}"/>
              </a:ext>
            </a:extLst>
          </p:cNvPr>
          <p:cNvSpPr>
            <a:spLocks noGrp="1"/>
          </p:cNvSpPr>
          <p:nvPr>
            <p:ph idx="1"/>
          </p:nvPr>
        </p:nvSpPr>
        <p:spPr>
          <a:xfrm>
            <a:off x="665525" y="556590"/>
            <a:ext cx="10254266" cy="6003236"/>
          </a:xfrm>
        </p:spPr>
        <p:txBody>
          <a:bodyPr/>
          <a:lstStyle/>
          <a:p>
            <a:r>
              <a:rPr lang="tr-TR" b="1" i="0" dirty="0" err="1">
                <a:solidFill>
                  <a:srgbClr val="202122"/>
                </a:solidFill>
                <a:effectLst/>
                <a:latin typeface="Arial" panose="020B0604020202020204" pitchFamily="34" charset="0"/>
              </a:rPr>
              <a:t>Eric</a:t>
            </a:r>
            <a:r>
              <a:rPr lang="tr-TR" b="1" i="0" dirty="0">
                <a:solidFill>
                  <a:srgbClr val="202122"/>
                </a:solidFill>
                <a:effectLst/>
                <a:latin typeface="Arial" panose="020B0604020202020204" pitchFamily="34" charset="0"/>
              </a:rPr>
              <a:t> Arthur </a:t>
            </a:r>
            <a:r>
              <a:rPr lang="tr-TR" b="1" i="0" dirty="0" err="1">
                <a:solidFill>
                  <a:srgbClr val="202122"/>
                </a:solidFill>
                <a:effectLst/>
                <a:latin typeface="Arial" panose="020B0604020202020204" pitchFamily="34" charset="0"/>
              </a:rPr>
              <a:t>Blair</a:t>
            </a:r>
            <a:r>
              <a:rPr lang="tr-TR" b="1" i="0" dirty="0">
                <a:solidFill>
                  <a:srgbClr val="202122"/>
                </a:solidFill>
                <a:effectLst/>
                <a:latin typeface="Arial" panose="020B0604020202020204" pitchFamily="34" charset="0"/>
              </a:rPr>
              <a:t> veya daha bilinen takma adıyla George </a:t>
            </a:r>
            <a:r>
              <a:rPr lang="tr-TR" b="1" i="0" dirty="0" err="1">
                <a:solidFill>
                  <a:srgbClr val="202122"/>
                </a:solidFill>
                <a:effectLst/>
                <a:latin typeface="Arial" panose="020B0604020202020204" pitchFamily="34" charset="0"/>
              </a:rPr>
              <a:t>Orwell</a:t>
            </a:r>
            <a:r>
              <a:rPr lang="tr-TR" b="1" i="0" dirty="0">
                <a:solidFill>
                  <a:srgbClr val="202122"/>
                </a:solidFill>
                <a:effectLst/>
                <a:latin typeface="Arial" panose="020B0604020202020204" pitchFamily="34" charset="0"/>
              </a:rPr>
              <a:t>, 25 Haziran 1903 tarihinde </a:t>
            </a:r>
            <a:r>
              <a:rPr lang="tr-TR" b="1" i="0" dirty="0" err="1">
                <a:solidFill>
                  <a:srgbClr val="202122"/>
                </a:solidFill>
                <a:effectLst/>
                <a:latin typeface="Arial" panose="020B0604020202020204" pitchFamily="34" charset="0"/>
              </a:rPr>
              <a:t>Motihari</a:t>
            </a:r>
            <a:r>
              <a:rPr lang="tr-TR" b="1" i="0" dirty="0">
                <a:solidFill>
                  <a:srgbClr val="202122"/>
                </a:solidFill>
                <a:effectLst/>
                <a:latin typeface="Arial" panose="020B0604020202020204" pitchFamily="34" charset="0"/>
              </a:rPr>
              <a:t>, </a:t>
            </a:r>
            <a:r>
              <a:rPr lang="tr-TR" b="1" i="0" dirty="0" err="1">
                <a:solidFill>
                  <a:srgbClr val="202122"/>
                </a:solidFill>
                <a:effectLst/>
                <a:latin typeface="Arial" panose="020B0604020202020204" pitchFamily="34" charset="0"/>
              </a:rPr>
              <a:t>Hindistanda</a:t>
            </a:r>
            <a:r>
              <a:rPr lang="tr-TR" b="1" i="0" dirty="0">
                <a:solidFill>
                  <a:srgbClr val="202122"/>
                </a:solidFill>
                <a:effectLst/>
                <a:latin typeface="Arial" panose="020B0604020202020204" pitchFamily="34" charset="0"/>
              </a:rPr>
              <a:t> dünyaya gelmiştir.</a:t>
            </a:r>
          </a:p>
          <a:p>
            <a:r>
              <a:rPr lang="tr-TR" b="1" dirty="0">
                <a:solidFill>
                  <a:srgbClr val="202122"/>
                </a:solidFill>
                <a:latin typeface="Arial" panose="020B0604020202020204" pitchFamily="34" charset="0"/>
              </a:rPr>
              <a:t>İngiliz asıllıdır. Babası </a:t>
            </a:r>
            <a:r>
              <a:rPr lang="tr-TR" b="1" dirty="0" err="1">
                <a:solidFill>
                  <a:srgbClr val="202122"/>
                </a:solidFill>
                <a:latin typeface="Arial" panose="020B0604020202020204" pitchFamily="34" charset="0"/>
              </a:rPr>
              <a:t>hindistanda</a:t>
            </a:r>
            <a:r>
              <a:rPr lang="tr-TR" b="1" dirty="0">
                <a:solidFill>
                  <a:srgbClr val="202122"/>
                </a:solidFill>
                <a:latin typeface="Arial" panose="020B0604020202020204" pitchFamily="34" charset="0"/>
              </a:rPr>
              <a:t> görevli bir </a:t>
            </a:r>
            <a:r>
              <a:rPr lang="tr-TR" b="1" dirty="0" err="1">
                <a:solidFill>
                  <a:srgbClr val="202122"/>
                </a:solidFill>
                <a:latin typeface="Arial" panose="020B0604020202020204" pitchFamily="34" charset="0"/>
              </a:rPr>
              <a:t>İngilizdir</a:t>
            </a:r>
            <a:r>
              <a:rPr lang="tr-TR" b="1" dirty="0">
                <a:solidFill>
                  <a:srgbClr val="202122"/>
                </a:solidFill>
                <a:latin typeface="Arial" panose="020B0604020202020204" pitchFamily="34" charset="0"/>
              </a:rPr>
              <a:t>. Annesi ise Fransız asıllıdır.</a:t>
            </a:r>
          </a:p>
          <a:p>
            <a:r>
              <a:rPr lang="tr-TR" b="1" dirty="0">
                <a:solidFill>
                  <a:srgbClr val="202122"/>
                </a:solidFill>
                <a:latin typeface="Arial" panose="020B0604020202020204" pitchFamily="34" charset="0"/>
              </a:rPr>
              <a:t>Kendisi daha 1 yaşındayken ailesiyle </a:t>
            </a:r>
            <a:r>
              <a:rPr lang="tr-TR" b="1" dirty="0" err="1">
                <a:solidFill>
                  <a:srgbClr val="202122"/>
                </a:solidFill>
                <a:latin typeface="Arial" panose="020B0604020202020204" pitchFamily="34" charset="0"/>
              </a:rPr>
              <a:t>İngilterede</a:t>
            </a:r>
            <a:r>
              <a:rPr lang="tr-TR" b="1" dirty="0">
                <a:solidFill>
                  <a:srgbClr val="202122"/>
                </a:solidFill>
                <a:latin typeface="Arial" panose="020B0604020202020204" pitchFamily="34" charset="0"/>
              </a:rPr>
              <a:t> yaşamaya başlamış, Aristokrat bir ortamda büyümüştür</a:t>
            </a:r>
          </a:p>
        </p:txBody>
      </p:sp>
      <p:pic>
        <p:nvPicPr>
          <p:cNvPr id="5" name="Resim 4" descr="metin, açık hava, dik, siyah içeren bir resim&#10;&#10;Açıklama otomatik olarak oluşturuldu">
            <a:extLst>
              <a:ext uri="{FF2B5EF4-FFF2-40B4-BE49-F238E27FC236}">
                <a16:creationId xmlns:a16="http://schemas.microsoft.com/office/drawing/2014/main" id="{E32F1A9E-F1C0-44AF-AE04-5D48A7037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25" y="2700735"/>
            <a:ext cx="2710649" cy="3713217"/>
          </a:xfrm>
          <a:prstGeom prst="rect">
            <a:avLst/>
          </a:prstGeom>
        </p:spPr>
      </p:pic>
      <p:pic>
        <p:nvPicPr>
          <p:cNvPr id="7" name="Resim 6">
            <a:extLst>
              <a:ext uri="{FF2B5EF4-FFF2-40B4-BE49-F238E27FC236}">
                <a16:creationId xmlns:a16="http://schemas.microsoft.com/office/drawing/2014/main" id="{135F350C-3659-4F6F-8E5E-28CC74E6F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982" y="2483595"/>
            <a:ext cx="2710649" cy="3817815"/>
          </a:xfrm>
          <a:prstGeom prst="rect">
            <a:avLst/>
          </a:prstGeom>
        </p:spPr>
      </p:pic>
    </p:spTree>
    <p:extLst>
      <p:ext uri="{BB962C8B-B14F-4D97-AF65-F5344CB8AC3E}">
        <p14:creationId xmlns:p14="http://schemas.microsoft.com/office/powerpoint/2010/main" val="561902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9345E3-238F-40B3-A7E2-E083665B185D}"/>
              </a:ext>
            </a:extLst>
          </p:cNvPr>
          <p:cNvSpPr>
            <a:spLocks noGrp="1"/>
          </p:cNvSpPr>
          <p:nvPr>
            <p:ph type="title"/>
          </p:nvPr>
        </p:nvSpPr>
        <p:spPr/>
        <p:txBody>
          <a:bodyPr/>
          <a:lstStyle/>
          <a:p>
            <a:endParaRPr lang="tr-TR"/>
          </a:p>
        </p:txBody>
      </p:sp>
      <p:pic>
        <p:nvPicPr>
          <p:cNvPr id="5" name="İçerik Yer Tutucusu 4" descr="ağaç, açık hava, ev, bina içeren bir resim&#10;&#10;Açıklama otomatik olarak oluşturuldu">
            <a:extLst>
              <a:ext uri="{FF2B5EF4-FFF2-40B4-BE49-F238E27FC236}">
                <a16:creationId xmlns:a16="http://schemas.microsoft.com/office/drawing/2014/main" id="{D4987BE4-DFB8-41BD-9934-95D0B1E8AD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366" y="132450"/>
            <a:ext cx="8977000" cy="6440998"/>
          </a:xfrm>
        </p:spPr>
      </p:pic>
    </p:spTree>
    <p:extLst>
      <p:ext uri="{BB962C8B-B14F-4D97-AF65-F5344CB8AC3E}">
        <p14:creationId xmlns:p14="http://schemas.microsoft.com/office/powerpoint/2010/main" val="324211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608ACC-0677-4649-9D08-12FCC9229E20}"/>
              </a:ext>
            </a:extLst>
          </p:cNvPr>
          <p:cNvSpPr>
            <a:spLocks noGrp="1"/>
          </p:cNvSpPr>
          <p:nvPr>
            <p:ph type="title"/>
          </p:nvPr>
        </p:nvSpPr>
        <p:spPr/>
        <p:txBody>
          <a:bodyPr/>
          <a:lstStyle/>
          <a:p>
            <a:endParaRPr lang="tr-TR"/>
          </a:p>
        </p:txBody>
      </p:sp>
      <p:pic>
        <p:nvPicPr>
          <p:cNvPr id="5" name="İçerik Yer Tutucusu 4" descr="metin, açık hava, kişi, eski içeren bir resim&#10;&#10;Açıklama otomatik olarak oluşturuldu">
            <a:extLst>
              <a:ext uri="{FF2B5EF4-FFF2-40B4-BE49-F238E27FC236}">
                <a16:creationId xmlns:a16="http://schemas.microsoft.com/office/drawing/2014/main" id="{9C873CB5-F003-4557-B7B1-578E880619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918" y="725792"/>
            <a:ext cx="3703394" cy="5406415"/>
          </a:xfrm>
        </p:spPr>
      </p:pic>
      <p:pic>
        <p:nvPicPr>
          <p:cNvPr id="7" name="Resim 6" descr="metin, açık hava, kişi, poz içeren bir resim&#10;&#10;Açıklama otomatik olarak oluşturuldu">
            <a:extLst>
              <a:ext uri="{FF2B5EF4-FFF2-40B4-BE49-F238E27FC236}">
                <a16:creationId xmlns:a16="http://schemas.microsoft.com/office/drawing/2014/main" id="{69BA6D92-B4F7-4F37-8E7D-2B3FB8176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0" y="138088"/>
            <a:ext cx="4591050" cy="3458418"/>
          </a:xfrm>
          <a:prstGeom prst="rect">
            <a:avLst/>
          </a:prstGeom>
        </p:spPr>
      </p:pic>
      <p:pic>
        <p:nvPicPr>
          <p:cNvPr id="13" name="Resim 12" descr="metin, kişi, açık hava, eski içeren bir resim&#10;&#10;Açıklama otomatik olarak oluşturuldu">
            <a:extLst>
              <a:ext uri="{FF2B5EF4-FFF2-40B4-BE49-F238E27FC236}">
                <a16:creationId xmlns:a16="http://schemas.microsoft.com/office/drawing/2014/main" id="{D4391FDB-F6CA-478E-AC2C-B81625FF0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880" y="3596506"/>
            <a:ext cx="4591050" cy="3259639"/>
          </a:xfrm>
          <a:prstGeom prst="rect">
            <a:avLst/>
          </a:prstGeom>
        </p:spPr>
      </p:pic>
    </p:spTree>
    <p:extLst>
      <p:ext uri="{BB962C8B-B14F-4D97-AF65-F5344CB8AC3E}">
        <p14:creationId xmlns:p14="http://schemas.microsoft.com/office/powerpoint/2010/main" val="30168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1FD28C-B137-4EEC-80F3-82FB990442E4}"/>
              </a:ext>
            </a:extLst>
          </p:cNvPr>
          <p:cNvSpPr>
            <a:spLocks noGrp="1"/>
          </p:cNvSpPr>
          <p:nvPr>
            <p:ph type="title"/>
          </p:nvPr>
        </p:nvSpPr>
        <p:spPr>
          <a:xfrm>
            <a:off x="1249680" y="-457200"/>
            <a:ext cx="9692640" cy="1325562"/>
          </a:xfrm>
        </p:spPr>
        <p:txBody>
          <a:bodyPr/>
          <a:lstStyle/>
          <a:p>
            <a:r>
              <a:rPr lang="tr-TR" dirty="0"/>
              <a:t>Eğitim Dönemi</a:t>
            </a:r>
          </a:p>
        </p:txBody>
      </p:sp>
      <p:sp>
        <p:nvSpPr>
          <p:cNvPr id="3" name="İçerik Yer Tutucusu 2">
            <a:extLst>
              <a:ext uri="{FF2B5EF4-FFF2-40B4-BE49-F238E27FC236}">
                <a16:creationId xmlns:a16="http://schemas.microsoft.com/office/drawing/2014/main" id="{F865878F-EBBA-4F69-9F3F-D0DC4D5F7E56}"/>
              </a:ext>
            </a:extLst>
          </p:cNvPr>
          <p:cNvSpPr>
            <a:spLocks noGrp="1"/>
          </p:cNvSpPr>
          <p:nvPr>
            <p:ph idx="1"/>
          </p:nvPr>
        </p:nvSpPr>
        <p:spPr>
          <a:xfrm>
            <a:off x="1249680" y="1021080"/>
            <a:ext cx="8595360" cy="4351337"/>
          </a:xfrm>
        </p:spPr>
        <p:txBody>
          <a:bodyPr/>
          <a:lstStyle/>
          <a:p>
            <a:r>
              <a:rPr lang="tr-TR" b="1" dirty="0"/>
              <a:t>1911 Yılında disiplinli bir Katolik okulu olan </a:t>
            </a:r>
            <a:r>
              <a:rPr lang="tr-TR" b="1" dirty="0" err="1"/>
              <a:t>St</a:t>
            </a:r>
            <a:r>
              <a:rPr lang="tr-TR" b="1" dirty="0"/>
              <a:t> </a:t>
            </a:r>
            <a:r>
              <a:rPr lang="tr-TR" b="1" dirty="0" err="1"/>
              <a:t>Cypriansta</a:t>
            </a:r>
            <a:r>
              <a:rPr lang="tr-TR" b="1" dirty="0"/>
              <a:t> öğretim görmeye başlamıştır.</a:t>
            </a:r>
          </a:p>
          <a:p>
            <a:r>
              <a:rPr lang="tr-TR" b="1" dirty="0"/>
              <a:t>Ardından İngiltere’nin en eski ve elit özel okullarından biri olan </a:t>
            </a:r>
            <a:r>
              <a:rPr lang="tr-TR" b="1" dirty="0" err="1"/>
              <a:t>Eton</a:t>
            </a:r>
            <a:r>
              <a:rPr lang="tr-TR" b="1" dirty="0"/>
              <a:t> Koleji’nde burslu olarak okuyup mezun olduktan sonra üniversiteye gitmek yerine aile geleneğini sürdürmüştür.</a:t>
            </a:r>
          </a:p>
        </p:txBody>
      </p:sp>
      <p:pic>
        <p:nvPicPr>
          <p:cNvPr id="2050" name="Picture 2" descr="Hell Yeah George Orwell! — Eric Blair (real name of George Orwell) at Eton ...">
            <a:extLst>
              <a:ext uri="{FF2B5EF4-FFF2-40B4-BE49-F238E27FC236}">
                <a16:creationId xmlns:a16="http://schemas.microsoft.com/office/drawing/2014/main" id="{581B0C73-4A00-4A16-8841-3E967C5EC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853" y="2768676"/>
            <a:ext cx="5377467" cy="391629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metin, takım içeren bir resim&#10;&#10;Açıklama otomatik olarak oluşturuldu">
            <a:extLst>
              <a:ext uri="{FF2B5EF4-FFF2-40B4-BE49-F238E27FC236}">
                <a16:creationId xmlns:a16="http://schemas.microsoft.com/office/drawing/2014/main" id="{D0CA02A1-7432-446A-AFB3-0E752DE4B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988" y="2768676"/>
            <a:ext cx="2811585" cy="3959979"/>
          </a:xfrm>
          <a:prstGeom prst="rect">
            <a:avLst/>
          </a:prstGeom>
        </p:spPr>
      </p:pic>
    </p:spTree>
    <p:extLst>
      <p:ext uri="{BB962C8B-B14F-4D97-AF65-F5344CB8AC3E}">
        <p14:creationId xmlns:p14="http://schemas.microsoft.com/office/powerpoint/2010/main" val="306856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3D11787-5B9E-4829-B5ED-FF2D33AF04BB}"/>
              </a:ext>
            </a:extLst>
          </p:cNvPr>
          <p:cNvSpPr>
            <a:spLocks noGrp="1"/>
          </p:cNvSpPr>
          <p:nvPr>
            <p:ph idx="1"/>
          </p:nvPr>
        </p:nvSpPr>
        <p:spPr>
          <a:xfrm>
            <a:off x="451326" y="320040"/>
            <a:ext cx="9698513" cy="5394960"/>
          </a:xfrm>
        </p:spPr>
        <p:txBody>
          <a:bodyPr/>
          <a:lstStyle/>
          <a:p>
            <a:r>
              <a:rPr lang="tr-TR" sz="2000" b="1" dirty="0"/>
              <a:t>1922 yılında o sırada bir İngiliz sömürgesi olan Burma’ya gitmiştir. Burada kısa süreliğine buranın İmparatorluk teşkilatında 1927 yılına kadar </a:t>
            </a:r>
            <a:r>
              <a:rPr lang="tr-TR" sz="2000" b="1"/>
              <a:t>görev yapmıştır.</a:t>
            </a:r>
            <a:endParaRPr lang="tr-TR" sz="2000" b="1" dirty="0"/>
          </a:p>
          <a:p>
            <a:r>
              <a:rPr lang="tr-TR" sz="2000" b="1" dirty="0"/>
              <a:t>Bu dönemde şahit olduğu acımasız uygulamalar, emperyalizme karşı geliştirdiği derin öfkeye katkıda bulunmuştur.</a:t>
            </a:r>
          </a:p>
          <a:p>
            <a:endParaRPr lang="tr-TR" dirty="0"/>
          </a:p>
        </p:txBody>
      </p:sp>
      <p:pic>
        <p:nvPicPr>
          <p:cNvPr id="3074" name="Picture 2" descr="Burmese days: in the footsteps of George Orwell | Myanmar holidays | The  Guardian">
            <a:extLst>
              <a:ext uri="{FF2B5EF4-FFF2-40B4-BE49-F238E27FC236}">
                <a16:creationId xmlns:a16="http://schemas.microsoft.com/office/drawing/2014/main" id="{9D121780-627F-4E75-99DC-6710214DF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08" y="2690164"/>
            <a:ext cx="5612892" cy="33677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eorge Orwell - Burma Günleri | modern | roman | george-orwell - Can  Yayınları">
            <a:extLst>
              <a:ext uri="{FF2B5EF4-FFF2-40B4-BE49-F238E27FC236}">
                <a16:creationId xmlns:a16="http://schemas.microsoft.com/office/drawing/2014/main" id="{D75A0CE5-557A-4F65-A3F7-C1C832276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354" y="2601329"/>
            <a:ext cx="2272506" cy="354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9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3B6B9E-2BF6-453B-91E0-6AE63E7A17D3}"/>
              </a:ext>
            </a:extLst>
          </p:cNvPr>
          <p:cNvSpPr>
            <a:spLocks noGrp="1"/>
          </p:cNvSpPr>
          <p:nvPr>
            <p:ph type="title"/>
          </p:nvPr>
        </p:nvSpPr>
        <p:spPr>
          <a:xfrm>
            <a:off x="1229032" y="365760"/>
            <a:ext cx="5997678" cy="1325562"/>
          </a:xfrm>
        </p:spPr>
        <p:txBody>
          <a:bodyPr>
            <a:normAutofit/>
          </a:bodyPr>
          <a:lstStyle/>
          <a:p>
            <a:r>
              <a:rPr lang="tr-TR" dirty="0"/>
              <a:t>İlk Eser</a:t>
            </a:r>
          </a:p>
        </p:txBody>
      </p:sp>
      <p:sp>
        <p:nvSpPr>
          <p:cNvPr id="71" name="Rectangle 70">
            <a:extLst>
              <a:ext uri="{FF2B5EF4-FFF2-40B4-BE49-F238E27FC236}">
                <a16:creationId xmlns:a16="http://schemas.microsoft.com/office/drawing/2014/main" id="{60C2BF78-EE5B-49C7-ADD9-58CDBD13E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87B15CBA-A8EB-48B5-A7FF-B48E028B7134}"/>
              </a:ext>
            </a:extLst>
          </p:cNvPr>
          <p:cNvSpPr>
            <a:spLocks noGrp="1"/>
          </p:cNvSpPr>
          <p:nvPr>
            <p:ph idx="1"/>
          </p:nvPr>
        </p:nvSpPr>
        <p:spPr>
          <a:xfrm>
            <a:off x="1211139" y="2005739"/>
            <a:ext cx="6015571" cy="4174398"/>
          </a:xfrm>
        </p:spPr>
        <p:txBody>
          <a:bodyPr>
            <a:normAutofit/>
          </a:bodyPr>
          <a:lstStyle/>
          <a:p>
            <a:r>
              <a:rPr lang="tr-TR" sz="1700" b="1" dirty="0" err="1"/>
              <a:t>Eton</a:t>
            </a:r>
            <a:r>
              <a:rPr lang="tr-TR" sz="1700" b="1" dirty="0"/>
              <a:t> Koleji’nde okuduğu yıllarda öğretmenliğini yapan yazar </a:t>
            </a:r>
            <a:r>
              <a:rPr lang="tr-TR" sz="1700" b="1" dirty="0" err="1"/>
              <a:t>Aldous</a:t>
            </a:r>
            <a:r>
              <a:rPr lang="tr-TR" sz="1700" b="1" dirty="0"/>
              <a:t> </a:t>
            </a:r>
            <a:r>
              <a:rPr lang="tr-TR" sz="1700" b="1" dirty="0" err="1"/>
              <a:t>Huxley</a:t>
            </a:r>
            <a:r>
              <a:rPr lang="tr-TR" sz="1700" b="1" dirty="0"/>
              <a:t> ile tanışmıştır. </a:t>
            </a:r>
          </a:p>
          <a:p>
            <a:r>
              <a:rPr lang="tr-TR" sz="1700" b="1" dirty="0"/>
              <a:t>Burma’dan İngiltere’ye geri döndüğünde ise artık hayallerinin peşinden koşmak ve yazar olmak istemiştir. </a:t>
            </a:r>
          </a:p>
          <a:p>
            <a:r>
              <a:rPr lang="tr-TR" sz="1700" b="1" dirty="0"/>
              <a:t>Kendisi </a:t>
            </a:r>
            <a:r>
              <a:rPr lang="tr-TR" sz="1700" b="1" dirty="0" err="1"/>
              <a:t>Jack</a:t>
            </a:r>
            <a:r>
              <a:rPr lang="tr-TR" sz="1700" b="1" dirty="0"/>
              <a:t> </a:t>
            </a:r>
            <a:r>
              <a:rPr lang="tr-TR" sz="1700" b="1" dirty="0" err="1"/>
              <a:t>London’ın</a:t>
            </a:r>
            <a:r>
              <a:rPr lang="tr-TR" sz="1700" b="1" dirty="0"/>
              <a:t> izinden gitmiş ve 1927 yılını Londra’nın en sefil mahallelerinde geçirmiştir. Ardından iki yıllığına Paris’e giderek sefaletin ne demek olduğunu biraz da Fransız usulü yaşamıştır.</a:t>
            </a:r>
          </a:p>
          <a:p>
            <a:r>
              <a:rPr lang="tr-TR" sz="1700" b="1" dirty="0"/>
              <a:t>Ve bunların sonucunda Halen otobiyografik olup olmadığı tartışılan Paris ve Londra’da Beş Parasız romanını 1933 yılında yayınlamıştır.</a:t>
            </a:r>
          </a:p>
          <a:p>
            <a:endParaRPr lang="tr-TR" sz="1700" dirty="0"/>
          </a:p>
        </p:txBody>
      </p:sp>
      <p:pic>
        <p:nvPicPr>
          <p:cNvPr id="4098" name="Picture 2" descr="Paris ve Londra&amp;#39;da Beş Parasız - George Orwell | kitapyurdu.com">
            <a:extLst>
              <a:ext uri="{FF2B5EF4-FFF2-40B4-BE49-F238E27FC236}">
                <a16:creationId xmlns:a16="http://schemas.microsoft.com/office/drawing/2014/main" id="{3696930C-9A60-4253-A67A-85BA28F5F9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678"/>
          <a:stretch/>
        </p:blipFill>
        <p:spPr bwMode="auto">
          <a:xfrm>
            <a:off x="7538689" y="10"/>
            <a:ext cx="465331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17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2AA07A-F75A-4B3D-AA48-75B779C17583}"/>
              </a:ext>
            </a:extLst>
          </p:cNvPr>
          <p:cNvSpPr>
            <a:spLocks noGrp="1"/>
          </p:cNvSpPr>
          <p:nvPr>
            <p:ph type="title"/>
          </p:nvPr>
        </p:nvSpPr>
        <p:spPr>
          <a:xfrm>
            <a:off x="1229032" y="365760"/>
            <a:ext cx="5997678" cy="1325562"/>
          </a:xfrm>
        </p:spPr>
        <p:txBody>
          <a:bodyPr>
            <a:normAutofit/>
          </a:bodyPr>
          <a:lstStyle/>
          <a:p>
            <a:r>
              <a:rPr lang="tr-TR" dirty="0"/>
              <a:t>İspanya İç Savaşı</a:t>
            </a:r>
          </a:p>
        </p:txBody>
      </p:sp>
      <p:sp>
        <p:nvSpPr>
          <p:cNvPr id="71" name="Rectangle 70">
            <a:extLst>
              <a:ext uri="{FF2B5EF4-FFF2-40B4-BE49-F238E27FC236}">
                <a16:creationId xmlns:a16="http://schemas.microsoft.com/office/drawing/2014/main" id="{60C2BF78-EE5B-49C7-ADD9-58CDBD13E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5C8B43B9-009C-4351-839F-44DF6877E535}"/>
              </a:ext>
            </a:extLst>
          </p:cNvPr>
          <p:cNvSpPr>
            <a:spLocks noGrp="1"/>
          </p:cNvSpPr>
          <p:nvPr>
            <p:ph idx="1"/>
          </p:nvPr>
        </p:nvSpPr>
        <p:spPr>
          <a:xfrm>
            <a:off x="1211139" y="2005739"/>
            <a:ext cx="6015571" cy="4174398"/>
          </a:xfrm>
        </p:spPr>
        <p:txBody>
          <a:bodyPr>
            <a:normAutofit/>
          </a:bodyPr>
          <a:lstStyle/>
          <a:p>
            <a:r>
              <a:rPr lang="tr-TR" b="1" dirty="0" err="1"/>
              <a:t>Orwell</a:t>
            </a:r>
            <a:r>
              <a:rPr lang="tr-TR" b="1" dirty="0"/>
              <a:t>, 1936 yılı sonunda İspanya İç Savaşı döneminde Adolf Hitler ile </a:t>
            </a:r>
            <a:r>
              <a:rPr lang="tr-TR" b="1" dirty="0" err="1"/>
              <a:t>Mussolini’nin</a:t>
            </a:r>
            <a:r>
              <a:rPr lang="tr-TR" b="1" dirty="0"/>
              <a:t> de desteğini alan Francisco </a:t>
            </a:r>
            <a:r>
              <a:rPr lang="tr-TR" b="1" dirty="0" err="1"/>
              <a:t>Franco’ya</a:t>
            </a:r>
            <a:r>
              <a:rPr lang="tr-TR" b="1" dirty="0"/>
              <a:t> karşı savaşacak gönüllülere katılmak için İspanya’ya gitmiştir.</a:t>
            </a:r>
          </a:p>
          <a:p>
            <a:r>
              <a:rPr lang="tr-TR" b="1" dirty="0"/>
              <a:t>Gazete muhabiri olarak izlemeye başladığı İspanya İç Savaşı’nda Cumhuriyetçi milislere katılmış, Teğmen rütbesine kadar yükselmiş ve bir çatışmada ağır yaralanmıştır.</a:t>
            </a:r>
          </a:p>
          <a:p>
            <a:r>
              <a:rPr lang="tr-TR" b="1" dirty="0"/>
              <a:t>Savaşa dair anılarını ise daha sonra </a:t>
            </a:r>
            <a:r>
              <a:rPr lang="tr-TR" b="1" dirty="0" err="1"/>
              <a:t>Katalonya’ya</a:t>
            </a:r>
            <a:r>
              <a:rPr lang="tr-TR" b="1" dirty="0"/>
              <a:t> Selam adlı eserinde aktarmıştır.</a:t>
            </a:r>
          </a:p>
        </p:txBody>
      </p:sp>
      <p:pic>
        <p:nvPicPr>
          <p:cNvPr id="5122" name="Picture 2" descr="Selam Olsun Katalonya&amp;#39;ya : George Orwell, Celal Üster: Amazon.com.tr: Kitap">
            <a:extLst>
              <a:ext uri="{FF2B5EF4-FFF2-40B4-BE49-F238E27FC236}">
                <a16:creationId xmlns:a16="http://schemas.microsoft.com/office/drawing/2014/main" id="{85B2E76F-CFFF-49DA-A9F8-24340738A0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81" r="19566"/>
          <a:stretch/>
        </p:blipFill>
        <p:spPr bwMode="auto">
          <a:xfrm>
            <a:off x="7538689" y="10"/>
            <a:ext cx="465331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92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4CD0FF-0B62-43D1-BC32-502664A39F33}"/>
              </a:ext>
            </a:extLst>
          </p:cNvPr>
          <p:cNvSpPr>
            <a:spLocks noGrp="1"/>
          </p:cNvSpPr>
          <p:nvPr>
            <p:ph idx="1"/>
          </p:nvPr>
        </p:nvSpPr>
        <p:spPr>
          <a:xfrm>
            <a:off x="955033" y="237519"/>
            <a:ext cx="8595360" cy="4351337"/>
          </a:xfrm>
        </p:spPr>
        <p:txBody>
          <a:bodyPr/>
          <a:lstStyle/>
          <a:p>
            <a:r>
              <a:rPr lang="tr-TR" b="1" i="0" dirty="0" err="1">
                <a:effectLst/>
                <a:latin typeface="Arial" panose="020B0604020202020204" pitchFamily="34" charset="0"/>
              </a:rPr>
              <a:t>Orwell’in</a:t>
            </a:r>
            <a:r>
              <a:rPr lang="tr-TR" b="1" i="0" dirty="0">
                <a:effectLst/>
                <a:latin typeface="Arial" panose="020B0604020202020204" pitchFamily="34" charset="0"/>
              </a:rPr>
              <a:t> ölümünün ardından evrakları arasında bulunan notlarda İspanya’ya ilk gidişini ise şu şekilde anlatır:</a:t>
            </a:r>
          </a:p>
          <a:p>
            <a:r>
              <a:rPr lang="tr-TR" b="1" strike="noStrike" dirty="0">
                <a:solidFill>
                  <a:schemeClr val="tx2">
                    <a:lumMod val="60000"/>
                    <a:lumOff val="40000"/>
                  </a:schemeClr>
                </a:solidFill>
                <a:effectLst/>
                <a:latin typeface="Arial" panose="020B0604020202020204" pitchFamily="34" charset="0"/>
              </a:rPr>
              <a:t>POUM</a:t>
            </a:r>
            <a:r>
              <a:rPr lang="tr-TR" b="1" i="1" dirty="0">
                <a:solidFill>
                  <a:schemeClr val="tx2">
                    <a:lumMod val="60000"/>
                    <a:lumOff val="40000"/>
                  </a:schemeClr>
                </a:solidFill>
                <a:effectLst/>
                <a:latin typeface="Arial" panose="020B0604020202020204" pitchFamily="34" charset="0"/>
              </a:rPr>
              <a:t> milisine 1936 yılı sonunda katıldım. Bir başkasına değil de bu milise katılmamın başlıca nedenleri şunlardı: İspanya’ya gitmeye gazete ve makalelerim için malzeme toplayabilmek amacıyla niyetlenmiştim. Bunun yanı sıra, eğer çarpışmaya değer gibi görünürse, belki de savaşırım diye muğlâk bir düşünce de vardı kafamda. Ne var ki hastalıklı bünyem ve nispeten az sayılabilecek askeri tecrübem hesaba katıldığında, savaşmak hususunda pek bir kuşkuluydum</a:t>
            </a:r>
            <a:r>
              <a:rPr lang="tr-TR" b="0" i="1" dirty="0">
                <a:solidFill>
                  <a:schemeClr val="tx2">
                    <a:lumMod val="60000"/>
                    <a:lumOff val="40000"/>
                  </a:schemeClr>
                </a:solidFill>
                <a:effectLst/>
                <a:latin typeface="Arial" panose="020B0604020202020204" pitchFamily="34" charset="0"/>
              </a:rPr>
              <a:t>.</a:t>
            </a:r>
            <a:endParaRPr lang="tr-TR" dirty="0">
              <a:solidFill>
                <a:schemeClr val="tx2">
                  <a:lumMod val="60000"/>
                  <a:lumOff val="40000"/>
                </a:schemeClr>
              </a:solidFill>
            </a:endParaRPr>
          </a:p>
        </p:txBody>
      </p:sp>
      <p:pic>
        <p:nvPicPr>
          <p:cNvPr id="2050" name="Picture 2">
            <a:extLst>
              <a:ext uri="{FF2B5EF4-FFF2-40B4-BE49-F238E27FC236}">
                <a16:creationId xmlns:a16="http://schemas.microsoft.com/office/drawing/2014/main" id="{BEECA27F-CE89-4C94-B224-BE3DFC5C8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022" y="2969915"/>
            <a:ext cx="6109734" cy="365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8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317D9E-14FE-4A30-AFC5-EF187D210C2D}"/>
              </a:ext>
            </a:extLst>
          </p:cNvPr>
          <p:cNvSpPr>
            <a:spLocks noGrp="1"/>
          </p:cNvSpPr>
          <p:nvPr>
            <p:ph idx="1"/>
          </p:nvPr>
        </p:nvSpPr>
        <p:spPr>
          <a:xfrm>
            <a:off x="815926" y="661182"/>
            <a:ext cx="9041306" cy="5518955"/>
          </a:xfrm>
        </p:spPr>
        <p:txBody>
          <a:bodyPr>
            <a:normAutofit/>
          </a:bodyPr>
          <a:lstStyle/>
          <a:p>
            <a:r>
              <a:rPr lang="tr-TR" b="1" i="0" dirty="0" err="1">
                <a:effectLst/>
                <a:latin typeface="Arial" panose="020B0604020202020204" pitchFamily="34" charset="0"/>
                <a:cs typeface="Arial" panose="020B0604020202020204" pitchFamily="34" charset="0"/>
              </a:rPr>
              <a:t>Orwell</a:t>
            </a:r>
            <a:r>
              <a:rPr lang="tr-TR" b="1" i="0" dirty="0">
                <a:effectLst/>
                <a:latin typeface="Arial" panose="020B0604020202020204" pitchFamily="34" charset="0"/>
                <a:cs typeface="Arial" panose="020B0604020202020204" pitchFamily="34" charset="0"/>
              </a:rPr>
              <a:t> İspanyada gördükleri karşısında çok etkilenmiştir: Darbecilerle çatışan devrimci örgütler, özellikle de sosyalistler ve </a:t>
            </a:r>
            <a:r>
              <a:rPr lang="tr-TR" b="1" i="0" dirty="0" err="1">
                <a:effectLst/>
                <a:latin typeface="Arial" panose="020B0604020202020204" pitchFamily="34" charset="0"/>
                <a:cs typeface="Arial" panose="020B0604020202020204" pitchFamily="34" charset="0"/>
              </a:rPr>
              <a:t>anarko</a:t>
            </a:r>
            <a:r>
              <a:rPr lang="tr-TR" b="1" i="0" dirty="0">
                <a:effectLst/>
                <a:latin typeface="Arial" panose="020B0604020202020204" pitchFamily="34" charset="0"/>
                <a:cs typeface="Arial" panose="020B0604020202020204" pitchFamily="34" charset="0"/>
              </a:rPr>
              <a:t>-sosyalistler İspanya'da yepyeni bir düzen kurmuş gibidir. Fuhuş ortadan kaldırılmış, sokaklardan dilenciler kaybolmuştur. Piyasadaki pek çok mal ihtiyaç sahiplerine parasız dağıtılmaktadır. Yeni sistem toplumsal yaşamın her detayını etkilemektedir: Artık hiç kimse </a:t>
            </a:r>
            <a:r>
              <a:rPr lang="tr-TR" b="1" i="1" dirty="0">
                <a:effectLst/>
                <a:latin typeface="Arial" panose="020B0604020202020204" pitchFamily="34" charset="0"/>
                <a:cs typeface="Arial" panose="020B0604020202020204" pitchFamily="34" charset="0"/>
              </a:rPr>
              <a:t>senyör</a:t>
            </a:r>
            <a:r>
              <a:rPr lang="tr-TR" b="1" i="0" dirty="0">
                <a:effectLst/>
                <a:latin typeface="Arial" panose="020B0604020202020204" pitchFamily="34" charset="0"/>
                <a:cs typeface="Arial" panose="020B0604020202020204" pitchFamily="34" charset="0"/>
              </a:rPr>
              <a:t> gibi karşıdaki kişinin üstün olduğunu ima eden sözcükleri telaffuz etmemektedir ve bahşiş bırakmak yasaktır.</a:t>
            </a:r>
            <a:endParaRPr lang="tr-TR" b="1"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Devamında </a:t>
            </a:r>
            <a:r>
              <a:rPr lang="tr-TR" b="1" dirty="0" err="1">
                <a:latin typeface="Arial" panose="020B0604020202020204" pitchFamily="34" charset="0"/>
                <a:cs typeface="Arial" panose="020B0604020202020204" pitchFamily="34" charset="0"/>
              </a:rPr>
              <a:t>Orwell</a:t>
            </a:r>
            <a:r>
              <a:rPr lang="tr-TR" b="1" dirty="0">
                <a:latin typeface="Arial" panose="020B0604020202020204" pitchFamily="34" charset="0"/>
                <a:cs typeface="Arial" panose="020B0604020202020204" pitchFamily="34" charset="0"/>
              </a:rPr>
              <a:t> cepheye döndükten sonra ise  bir keskin nişancı tarafından boğazından vurulmuştur. Ölümden </a:t>
            </a:r>
            <a:r>
              <a:rPr lang="tr-TR" b="1" dirty="0" err="1">
                <a:latin typeface="Arial" panose="020B0604020202020204" pitchFamily="34" charset="0"/>
                <a:cs typeface="Arial" panose="020B0604020202020204" pitchFamily="34" charset="0"/>
              </a:rPr>
              <a:t>kılpayı</a:t>
            </a:r>
            <a:r>
              <a:rPr lang="tr-TR" b="1" dirty="0">
                <a:latin typeface="Arial" panose="020B0604020202020204" pitchFamily="34" charset="0"/>
                <a:cs typeface="Arial" panose="020B0604020202020204" pitchFamily="34" charset="0"/>
              </a:rPr>
              <a:t> kurtulduktan sonra cephe gerisine gönderilmiştir.</a:t>
            </a:r>
          </a:p>
        </p:txBody>
      </p:sp>
      <p:pic>
        <p:nvPicPr>
          <p:cNvPr id="3074" name="Picture 2" descr="Savaş Günlükleri - George Orwell - Ne Okuyum Abime">
            <a:extLst>
              <a:ext uri="{FF2B5EF4-FFF2-40B4-BE49-F238E27FC236}">
                <a16:creationId xmlns:a16="http://schemas.microsoft.com/office/drawing/2014/main" id="{BCC75345-CE6B-4BC3-A789-B694B6F8C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428" y="3615396"/>
            <a:ext cx="4813495" cy="300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67935"/>
      </p:ext>
    </p:extLst>
  </p:cSld>
  <p:clrMapOvr>
    <a:masterClrMapping/>
  </p:clrMapOvr>
</p:sld>
</file>

<file path=ppt/theme/theme1.xml><?xml version="1.0" encoding="utf-8"?>
<a:theme xmlns:a="http://schemas.openxmlformats.org/drawingml/2006/main" name="Manzara">
  <a:themeElements>
    <a:clrScheme name="Manzara">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Manzara">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nzara">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TM03457515[[fn=Manzara]]</Template>
  <TotalTime>397</TotalTime>
  <Words>1153</Words>
  <Application>Microsoft Office PowerPoint</Application>
  <PresentationFormat>Widescreen</PresentationFormat>
  <Paragraphs>56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Schoolbook</vt:lpstr>
      <vt:lpstr>Wingdings 2</vt:lpstr>
      <vt:lpstr>Manzara</vt:lpstr>
      <vt:lpstr>George Orwell</vt:lpstr>
      <vt:lpstr>PowerPoint Presentation</vt:lpstr>
      <vt:lpstr>PowerPoint Presentation</vt:lpstr>
      <vt:lpstr>Eğitim Dönemi</vt:lpstr>
      <vt:lpstr>PowerPoint Presentation</vt:lpstr>
      <vt:lpstr>İlk Eser</vt:lpstr>
      <vt:lpstr>İspanya İç Savaşı</vt:lpstr>
      <vt:lpstr>PowerPoint Presentation</vt:lpstr>
      <vt:lpstr>PowerPoint Presentation</vt:lpstr>
      <vt:lpstr>PowerPoint Presentation</vt:lpstr>
      <vt:lpstr>PowerPoint Presentation</vt:lpstr>
      <vt:lpstr>PowerPoint Presentation</vt:lpstr>
      <vt:lpstr>Dini Görüşleri</vt:lpstr>
      <vt:lpstr>Politik Görüşleri</vt:lpstr>
      <vt:lpstr>Cinsel Görüşleri</vt:lpstr>
      <vt:lpstr>Aşk Hayatı</vt:lpstr>
      <vt:lpstr>PowerPoint Presentation</vt:lpstr>
      <vt:lpstr>Orwell Hakkında Az Bilinenler</vt:lpstr>
      <vt:lpstr>Son Yılları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Orwell</dc:title>
  <dc:creator>Görkem İrez</dc:creator>
  <cp:lastModifiedBy>Nihat Berker</cp:lastModifiedBy>
  <cp:revision>12</cp:revision>
  <dcterms:created xsi:type="dcterms:W3CDTF">2021-10-07T16:09:39Z</dcterms:created>
  <dcterms:modified xsi:type="dcterms:W3CDTF">2021-10-20T11:42:57Z</dcterms:modified>
</cp:coreProperties>
</file>