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EDC"/>
    <a:srgbClr val="F8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81B6E-2D82-4724-BB92-350ECFA59519}" v="297" dt="2021-10-15T06:58:11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ömer erdoğan" userId="9738864d8d1418f8" providerId="LiveId" clId="{3B981B6E-2D82-4724-BB92-350ECFA59519}"/>
    <pc:docChg chg="custSel addSld modSld">
      <pc:chgData name="ömer erdoğan" userId="9738864d8d1418f8" providerId="LiveId" clId="{3B981B6E-2D82-4724-BB92-350ECFA59519}" dt="2021-10-15T06:58:18.191" v="321" actId="962"/>
      <pc:docMkLst>
        <pc:docMk/>
      </pc:docMkLst>
      <pc:sldChg chg="addSp delSp modSp new mod setBg">
        <pc:chgData name="ömer erdoğan" userId="9738864d8d1418f8" providerId="LiveId" clId="{3B981B6E-2D82-4724-BB92-350ECFA59519}" dt="2021-10-15T06:58:18.191" v="321" actId="962"/>
        <pc:sldMkLst>
          <pc:docMk/>
          <pc:sldMk cId="1257143153" sldId="273"/>
        </pc:sldMkLst>
        <pc:spChg chg="mod">
          <ac:chgData name="ömer erdoğan" userId="9738864d8d1418f8" providerId="LiveId" clId="{3B981B6E-2D82-4724-BB92-350ECFA59519}" dt="2021-10-15T06:50:11.645" v="306" actId="20577"/>
          <ac:spMkLst>
            <pc:docMk/>
            <pc:sldMk cId="1257143153" sldId="273"/>
            <ac:spMk id="2" creationId="{CB6F1AE1-2795-4848-80F1-ED2260BA67CC}"/>
          </ac:spMkLst>
        </pc:spChg>
        <pc:spChg chg="del">
          <ac:chgData name="ömer erdoğan" userId="9738864d8d1418f8" providerId="LiveId" clId="{3B981B6E-2D82-4724-BB92-350ECFA59519}" dt="2021-10-15T06:50:21.823" v="307"/>
          <ac:spMkLst>
            <pc:docMk/>
            <pc:sldMk cId="1257143153" sldId="273"/>
            <ac:spMk id="3" creationId="{83230A3A-8FC4-4CB1-BED9-A7AC4EFDF51F}"/>
          </ac:spMkLst>
        </pc:spChg>
        <pc:spChg chg="add del mod">
          <ac:chgData name="ömer erdoğan" userId="9738864d8d1418f8" providerId="LiveId" clId="{3B981B6E-2D82-4724-BB92-350ECFA59519}" dt="2021-10-15T06:58:11.005" v="319"/>
          <ac:spMkLst>
            <pc:docMk/>
            <pc:sldMk cId="1257143153" sldId="273"/>
            <ac:spMk id="7" creationId="{38666B3A-FA57-4D41-B713-8E22C0F05634}"/>
          </ac:spMkLst>
        </pc:spChg>
        <pc:picChg chg="add del mod">
          <ac:chgData name="ömer erdoğan" userId="9738864d8d1418f8" providerId="LiveId" clId="{3B981B6E-2D82-4724-BB92-350ECFA59519}" dt="2021-10-15T06:58:01.277" v="318" actId="478"/>
          <ac:picMkLst>
            <pc:docMk/>
            <pc:sldMk cId="1257143153" sldId="273"/>
            <ac:picMk id="5" creationId="{3DD36FB3-04B0-42A8-93CF-D7E03ED1F67C}"/>
          </ac:picMkLst>
        </pc:picChg>
        <pc:picChg chg="add mod">
          <ac:chgData name="ömer erdoğan" userId="9738864d8d1418f8" providerId="LiveId" clId="{3B981B6E-2D82-4724-BB92-350ECFA59519}" dt="2021-10-15T06:58:18.191" v="321" actId="962"/>
          <ac:picMkLst>
            <pc:docMk/>
            <pc:sldMk cId="1257143153" sldId="273"/>
            <ac:picMk id="9" creationId="{E46F6E2E-65CE-45F5-91DE-248538A9D9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4F131D-A44B-453B-BE54-5C47E1063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DD1CD1-F635-4B1C-BF10-FA9EAE74D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3F55D8-83B0-4925-A166-8BE6E5F2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532D90-A8BB-4CA4-B9E4-B3890FE9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22023F-C440-48BD-B515-E85FFD92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43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DE2DA4-222E-439A-8FD5-5882457E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28111A1-85F9-4663-9586-1B410FA4C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1A4EF1-677D-4D2A-8A76-E70926DB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4BD8AE-6A08-41A7-8A98-2C05307D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DE0C2D-E287-434C-A500-4737F16B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7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FB52879-B90B-46A3-89AB-ADD16D7F3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7CD63D-38DE-4DFB-919E-1C592C1E4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9B1450-59F0-4861-A40F-AE77FAA0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E2E361-4E7E-4971-9529-4B93BEE6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D15BE8-07BA-4CEF-B6FD-C6381965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02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E3079A-5E97-457E-BE04-DBA981B8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79A67E-2983-4A5F-A847-20AAD423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0A51CE-427B-4D44-B395-DDE2B984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5674DB-2A11-41FD-8CBF-90215BA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80EA72-0803-4265-96A4-FC21470E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82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9BED98-E9F3-4F9C-897A-149B805C1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189535-6CE5-4DF9-86A9-67DDF9666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0A8939-13DA-415B-B271-5ABEA7BC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10885F-CFA3-4E66-9A9D-504990B3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EDF582-273A-4DE8-A3C4-9B100CC0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0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C94AF8-477B-4FF1-B2A3-BECA9E9D8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FBDD8D-CABD-4F12-BD54-C4FD3E294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3F4F026-4142-49AB-91E1-E35DD6E7E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ABD4418-30C2-40FA-BCD6-B53EA3E6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C12C222-25D9-4EED-B67D-AA6F42FD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AF2BEF1-9D3B-49E4-B4C5-F6634A2C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38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F28AD0-6B56-4E43-8F5B-E6D09794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9A97152-E038-47B8-8AF9-F76894359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FF1078-AF6A-4A6D-A212-DF6D854A6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5935AB7-9F5B-4891-90D7-A2297F3C9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B2CE104-F345-42F1-A2D9-C8619D804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6C58904-B4EB-41A9-A93F-C5A4AC2B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4F83D06-22EA-403E-933C-D3340E112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2E93083-ACD7-4B34-8275-6C8A0840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B16464-6E6A-4250-8333-6547789F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2EA444-4C44-4EEC-9557-CD12A973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0E2DEB6-2EEC-4043-934A-5A61D8BB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B70F5EB-03B9-434B-AE98-0E265275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64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D774808-B27B-4CC2-8332-6739667F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151C90A-1535-41B9-80A3-EC5F2D3E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87BA8AE-6400-4919-B79D-48599DA2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47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CF0758-4B73-4CB4-A314-95E4C626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8D98D1-91C3-4A37-A5FA-988F6B868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46C3B3-957C-44DD-9D2F-E3D33DBB5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8AE1F49-9E94-4411-9B16-29A6F5D2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921586-BF99-407F-9556-555E309E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F48678-39A6-4F9D-AB45-45700DEE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2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E7C6A7-F42F-434E-B968-97FC1837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E9FCEF7-5251-4F3A-A1A0-4E10ECB8F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81F3A90-5727-47C1-B4D0-5EEE0E4E6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27E853-A689-4946-827E-6B8C7D7C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0E48CB-A402-4AAB-AB24-3DED9002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771F284-A8A1-4B44-B542-C439014E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97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6A3D41-99AF-4FD3-8285-900EE6C3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88FDEC-FFCA-4138-A2B6-358F9992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06D776-DD6F-4FAB-B429-7357703DF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7F6E-C4DC-40E2-BDCC-4D118FC87ABA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FFB321-A056-4B61-A71D-DE2BA9B2C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C4273E-4EB9-4720-AF1B-A21EE2AAB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9D93-46A9-4CC7-947A-D07D377D8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51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00605-2B4B-4588-9D55-D952F6086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9154" y="1122363"/>
            <a:ext cx="9618846" cy="2187925"/>
          </a:xfrm>
        </p:spPr>
        <p:txBody>
          <a:bodyPr>
            <a:normAutofit fontScale="90000"/>
          </a:bodyPr>
          <a:lstStyle/>
          <a:p>
            <a:r>
              <a:rPr lang="tr-TR" dirty="0"/>
              <a:t>Hayvan Çiftliği Sunumu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DD6DF4D-95C6-4CFD-A95B-282513464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2337" y="5919002"/>
            <a:ext cx="9144000" cy="690829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Muhammet Ömer ERDOĞAN                                                                       </a:t>
            </a:r>
          </a:p>
          <a:p>
            <a:r>
              <a:rPr lang="tr-TR" dirty="0"/>
              <a:t>TEBİP-Kimya                                                                                                                                                                 0409200003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2849F63-5900-4286-8AD0-AB8DCDA1F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" y="1427747"/>
            <a:ext cx="1825591" cy="18255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5132BE26-4B1F-4067-B9BB-4A0D6373D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66" y="1363578"/>
            <a:ext cx="1889760" cy="1889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C5F35E67-0171-464B-B8DF-10D17B6CAD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107" y="-8195"/>
            <a:ext cx="1072805" cy="1072805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AF959B7B-B01F-45FA-8BB1-624AEE9ECA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631" y="2350148"/>
            <a:ext cx="4423892" cy="221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4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B3F9A4-F863-408C-A499-6E49C241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Altıncı Bölüm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C3F45E-929B-4006-AD15-B1232A9E3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Köle gibi çalışmak </a:t>
            </a:r>
          </a:p>
          <a:p>
            <a:r>
              <a:rPr lang="tr-TR" dirty="0"/>
              <a:t>Köle tacirliğinin gündeme gelmesi</a:t>
            </a:r>
          </a:p>
          <a:p>
            <a:r>
              <a:rPr lang="tr-TR" dirty="0"/>
              <a:t>Hafızaların güvenirliğini sarsmak</a:t>
            </a:r>
          </a:p>
          <a:p>
            <a:r>
              <a:rPr lang="tr-TR" dirty="0"/>
              <a:t>Yel değirmeninin </a:t>
            </a:r>
            <a:r>
              <a:rPr lang="tr-TR" dirty="0" err="1"/>
              <a:t>Napoleon’un</a:t>
            </a:r>
            <a:r>
              <a:rPr lang="tr-TR" dirty="0"/>
              <a:t> ihlali sonucunda yıkılması</a:t>
            </a:r>
          </a:p>
          <a:p>
            <a:r>
              <a:rPr lang="tr-TR" dirty="0"/>
              <a:t>Yaşasın yeni </a:t>
            </a:r>
            <a:r>
              <a:rPr lang="tr-TR" dirty="0" err="1"/>
              <a:t>Goldstein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43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44F863-FAF7-4B93-8050-44C42A0A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Yedinci Bölüm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09C44C-982C-4784-BC63-21CB602E2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Hatalardan ders çıkarmak</a:t>
            </a:r>
          </a:p>
          <a:p>
            <a:r>
              <a:rPr lang="tr-TR" dirty="0"/>
              <a:t>Domuzların çalışmayı bırakması</a:t>
            </a:r>
          </a:p>
          <a:p>
            <a:r>
              <a:rPr lang="tr-TR" dirty="0"/>
              <a:t>Kast sisteminin oluşması </a:t>
            </a:r>
          </a:p>
          <a:p>
            <a:r>
              <a:rPr lang="tr-TR" dirty="0"/>
              <a:t>Köle tacirliğinin başlangıcı</a:t>
            </a:r>
          </a:p>
          <a:p>
            <a:r>
              <a:rPr lang="tr-TR" dirty="0"/>
              <a:t>Sahte düşman oluşturmak</a:t>
            </a:r>
          </a:p>
          <a:p>
            <a:r>
              <a:rPr lang="tr-TR" dirty="0"/>
              <a:t>Ve bir günah keçisi</a:t>
            </a:r>
          </a:p>
          <a:p>
            <a:r>
              <a:rPr lang="tr-TR" dirty="0"/>
              <a:t>Bir kahramanın aslında hiç kahraman olmayışı</a:t>
            </a:r>
          </a:p>
          <a:p>
            <a:r>
              <a:rPr lang="tr-TR" dirty="0"/>
              <a:t>Bir toplu katliam</a:t>
            </a:r>
          </a:p>
          <a:p>
            <a:r>
              <a:rPr lang="tr-TR" dirty="0"/>
              <a:t>Olayların kritiği</a:t>
            </a:r>
          </a:p>
          <a:p>
            <a:r>
              <a:rPr lang="tr-TR" dirty="0" err="1"/>
              <a:t>İngilterenin</a:t>
            </a:r>
            <a:r>
              <a:rPr lang="tr-TR" dirty="0"/>
              <a:t> hayvanlarının sonu ve ruhsuz bir dize</a:t>
            </a:r>
          </a:p>
        </p:txBody>
      </p:sp>
    </p:spTree>
    <p:extLst>
      <p:ext uri="{BB962C8B-B14F-4D97-AF65-F5344CB8AC3E}">
        <p14:creationId xmlns:p14="http://schemas.microsoft.com/office/powerpoint/2010/main" val="356835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A8C6EE-644C-4D77-86C9-2294F59B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Ruhsuz bir dize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66B583-942F-4548-89E1-A9E9F4E2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Hayvan çiftliği, hayvan çiftliği inan </a:t>
            </a:r>
          </a:p>
          <a:p>
            <a:r>
              <a:rPr lang="tr-TR" dirty="0"/>
              <a:t>Benden sana zarar gelmez hiçbir zaman</a:t>
            </a:r>
          </a:p>
        </p:txBody>
      </p:sp>
    </p:spTree>
    <p:extLst>
      <p:ext uri="{BB962C8B-B14F-4D97-AF65-F5344CB8AC3E}">
        <p14:creationId xmlns:p14="http://schemas.microsoft.com/office/powerpoint/2010/main" val="285859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3794BD-7664-4259-9BF4-1FCAF005E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Sekizinci Bölüm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7FE341-A4B1-4C4D-BF8E-9826BA7CF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Belleklerle oynanmaya devam</a:t>
            </a:r>
          </a:p>
          <a:p>
            <a:r>
              <a:rPr lang="tr-TR" dirty="0"/>
              <a:t>En tehlikeli yalan yarısı doğru olan yalandır</a:t>
            </a:r>
          </a:p>
          <a:p>
            <a:r>
              <a:rPr lang="tr-TR" dirty="0"/>
              <a:t>Sınıflar arası farkın iyice açılması ve dalkavukluk</a:t>
            </a:r>
          </a:p>
          <a:p>
            <a:r>
              <a:rPr lang="tr-TR" dirty="0"/>
              <a:t>Bir şiir</a:t>
            </a:r>
          </a:p>
          <a:p>
            <a:r>
              <a:rPr lang="tr-TR" dirty="0"/>
              <a:t>Yeni bir saldırı</a:t>
            </a:r>
          </a:p>
          <a:p>
            <a:r>
              <a:rPr lang="tr-TR" dirty="0"/>
              <a:t>Yel değirmeni ve birçok hayvanın kaybıyla mağlubiyetle karışık zafer</a:t>
            </a:r>
          </a:p>
          <a:p>
            <a:r>
              <a:rPr lang="tr-TR" dirty="0"/>
              <a:t>Kutlama ve domuzların alkollü içkilerle tanışması</a:t>
            </a:r>
          </a:p>
          <a:p>
            <a:r>
              <a:rPr lang="tr-TR" dirty="0"/>
              <a:t>7 emirin değiştirildiğinin kanıtı</a:t>
            </a:r>
          </a:p>
          <a:p>
            <a:r>
              <a:rPr lang="tr-TR" dirty="0" err="1"/>
              <a:t>Zülme</a:t>
            </a:r>
            <a:r>
              <a:rPr lang="tr-TR" dirty="0"/>
              <a:t> sessiz kalmak ve Benjamin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663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22ADA2-0F2F-4494-A276-8B03C9DC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Dalkavukça bir şiir</a:t>
            </a:r>
            <a:br>
              <a:rPr lang="tr-TR" dirty="0"/>
            </a:br>
            <a:endParaRPr lang="tr-TR" dirty="0"/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E296597B-CADC-480A-BE59-692F4D9613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51" y="1816000"/>
            <a:ext cx="3265544" cy="4351338"/>
          </a:xfrm>
        </p:spPr>
      </p:pic>
    </p:spTree>
    <p:extLst>
      <p:ext uri="{BB962C8B-B14F-4D97-AF65-F5344CB8AC3E}">
        <p14:creationId xmlns:p14="http://schemas.microsoft.com/office/powerpoint/2010/main" val="159411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02BEDB-4AD6-4235-A579-C07052D7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Dokuzuncu Bölüm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CE815C-86F1-4A21-8848-C40289402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Kendine acımamak ve acıttırmamak</a:t>
            </a:r>
          </a:p>
          <a:p>
            <a:pPr lvl="1"/>
            <a:r>
              <a:rPr lang="tr-TR" dirty="0"/>
              <a:t>Bir takım yeniden ayarlamalar</a:t>
            </a:r>
          </a:p>
          <a:p>
            <a:pPr lvl="1"/>
            <a:r>
              <a:rPr lang="tr-TR" dirty="0"/>
              <a:t>Rakiplerin elenmesi ve yeni </a:t>
            </a:r>
            <a:r>
              <a:rPr lang="tr-TR" dirty="0" err="1"/>
              <a:t>nesilin</a:t>
            </a:r>
            <a:r>
              <a:rPr lang="tr-TR" dirty="0"/>
              <a:t> kendi soyundan devam ettirilmesi</a:t>
            </a:r>
          </a:p>
          <a:p>
            <a:pPr lvl="1"/>
            <a:r>
              <a:rPr lang="tr-TR" dirty="0"/>
              <a:t>Diktatörlüğü meşrulaştırmak için Cumhuriyet</a:t>
            </a:r>
          </a:p>
          <a:p>
            <a:pPr lvl="1"/>
            <a:r>
              <a:rPr lang="tr-TR" dirty="0"/>
              <a:t>Bir kahramanın sonradan dönme bir ajana ve oradan baştan beri ajan olmasına</a:t>
            </a:r>
          </a:p>
          <a:p>
            <a:pPr lvl="1"/>
            <a:r>
              <a:rPr lang="tr-TR" dirty="0" err="1"/>
              <a:t>Boxer’ın</a:t>
            </a:r>
            <a:r>
              <a:rPr lang="tr-TR" dirty="0"/>
              <a:t> hastalanması ve ölümü</a:t>
            </a:r>
          </a:p>
          <a:p>
            <a:pPr lvl="1"/>
            <a:r>
              <a:rPr lang="tr-TR" dirty="0"/>
              <a:t>Zulme karşı nihayet eyleme geçmek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879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E67418-9811-4002-AE7A-13CB3F2D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Onuncu ve Son Bölüm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E1FAAD-8547-42F1-A937-22355EAB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Düzen Yeni Dünya</a:t>
            </a:r>
          </a:p>
          <a:p>
            <a:r>
              <a:rPr lang="tr-TR" dirty="0"/>
              <a:t>Koyunların yeni sloganı</a:t>
            </a:r>
          </a:p>
          <a:p>
            <a:r>
              <a:rPr lang="tr-TR" dirty="0"/>
              <a:t>Domuzların iki ayak üzerinde yürümeye başlaması</a:t>
            </a:r>
          </a:p>
          <a:p>
            <a:r>
              <a:rPr lang="tr-TR" dirty="0"/>
              <a:t>7 emire son bakış</a:t>
            </a:r>
          </a:p>
          <a:p>
            <a:r>
              <a:rPr lang="tr-TR" dirty="0"/>
              <a:t>İnsanların ve domuzların dostluğu</a:t>
            </a:r>
          </a:p>
          <a:p>
            <a:r>
              <a:rPr lang="tr-TR" dirty="0"/>
              <a:t>Çiftliğin adının tekrar değişmesi</a:t>
            </a:r>
          </a:p>
          <a:p>
            <a:r>
              <a:rPr lang="tr-TR" dirty="0"/>
              <a:t>Düşmana benzeme ve savaşın hiç olmamış gibi kaybedilmesi</a:t>
            </a:r>
          </a:p>
        </p:txBody>
      </p:sp>
    </p:spTree>
    <p:extLst>
      <p:ext uri="{BB962C8B-B14F-4D97-AF65-F5344CB8AC3E}">
        <p14:creationId xmlns:p14="http://schemas.microsoft.com/office/powerpoint/2010/main" val="2926605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EBE4B5-ECFE-4B11-AA9E-DD15B307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Karakterler hakkında ufak konuşma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0B8B18-0E66-483F-823C-BC99CFC6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Benjamin</a:t>
            </a:r>
          </a:p>
          <a:p>
            <a:r>
              <a:rPr lang="tr-TR" dirty="0" err="1"/>
              <a:t>Boxer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8170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4C52C9-17EC-4A7E-845A-22F929CF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3427"/>
          </a:xfrm>
        </p:spPr>
        <p:txBody>
          <a:bodyPr/>
          <a:lstStyle/>
          <a:p>
            <a:pPr algn="ctr"/>
            <a:r>
              <a:rPr lang="tr-TR" dirty="0"/>
              <a:t>Sunumun sonu</a:t>
            </a:r>
          </a:p>
        </p:txBody>
      </p:sp>
    </p:spTree>
    <p:extLst>
      <p:ext uri="{BB962C8B-B14F-4D97-AF65-F5344CB8AC3E}">
        <p14:creationId xmlns:p14="http://schemas.microsoft.com/office/powerpoint/2010/main" val="21708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123696-AFB8-4AA0-9DA0-61F575C6B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Birinci bölüm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CE0D29-0187-42B2-AF88-B1B0E05AD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Fikir tohumu ve düşünce suçu</a:t>
            </a:r>
          </a:p>
          <a:p>
            <a:r>
              <a:rPr lang="tr-TR" dirty="0"/>
              <a:t>Koca reisin bereketli toprakların herkese Yeteceğini bilmesi</a:t>
            </a:r>
          </a:p>
          <a:p>
            <a:pPr marL="0" indent="0">
              <a:buNone/>
            </a:pPr>
            <a:r>
              <a:rPr lang="tr-TR" dirty="0"/>
              <a:t>İnsanların aç gözlülüğü</a:t>
            </a:r>
          </a:p>
          <a:p>
            <a:pPr marL="0" indent="0">
              <a:buNone/>
            </a:pPr>
            <a:r>
              <a:rPr lang="tr-TR" dirty="0"/>
              <a:t>Düşmana karşı savaşırken düşmana benzememek</a:t>
            </a:r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DE3E2D4E-F302-46AE-8D76-D431E3B0E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750094"/>
            <a:ext cx="25019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60AF9B-54F9-4523-97AE-D08AC663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İngilterenin</a:t>
            </a:r>
            <a:r>
              <a:rPr lang="tr-TR" dirty="0"/>
              <a:t> Hayvanları Şarkısı ve Özet</a:t>
            </a:r>
          </a:p>
        </p:txBody>
      </p:sp>
      <p:pic>
        <p:nvPicPr>
          <p:cNvPr id="5" name="Resim 4" descr="metin, memeli içeren bir resim&#10;&#10;Açıklama otomatik olarak oluşturuldu">
            <a:extLst>
              <a:ext uri="{FF2B5EF4-FFF2-40B4-BE49-F238E27FC236}">
                <a16:creationId xmlns:a16="http://schemas.microsoft.com/office/drawing/2014/main" id="{9D12B689-262E-48D5-B4B3-32D5B7C62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1860550"/>
            <a:ext cx="9675497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24951E-2C6E-4DCB-9193-56B58913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İkinci Bölüm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8D52-466B-425A-981A-49ADA1072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Koca reisin ölümü ve ütopya hayali</a:t>
            </a:r>
          </a:p>
          <a:p>
            <a:r>
              <a:rPr lang="tr-TR" dirty="0"/>
              <a:t>Kutuplaşma</a:t>
            </a:r>
          </a:p>
          <a:p>
            <a:r>
              <a:rPr lang="tr-TR" dirty="0"/>
              <a:t>Ayaklanma anı</a:t>
            </a:r>
          </a:p>
          <a:p>
            <a:r>
              <a:rPr lang="tr-TR" dirty="0"/>
              <a:t>Eski kral öldü yaşasın yeni kral (ayaklanma sonrası)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679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rgbClr val="FE7EDC"/>
            </a:gs>
            <a:gs pos="100000">
              <a:srgbClr val="AFBDE4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6F1AE1-2795-4848-80F1-ED2260BA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 Emir	</a:t>
            </a:r>
          </a:p>
        </p:txBody>
      </p:sp>
      <p:pic>
        <p:nvPicPr>
          <p:cNvPr id="9" name="İçerik Yer Tutucusu 8" descr="metin, makbuz içeren bir resim&#10;&#10;Açıklama otomatik olarak oluşturuldu">
            <a:extLst>
              <a:ext uri="{FF2B5EF4-FFF2-40B4-BE49-F238E27FC236}">
                <a16:creationId xmlns:a16="http://schemas.microsoft.com/office/drawing/2014/main" id="{E46F6E2E-65CE-45F5-91DE-248538A9D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87" y="1825625"/>
            <a:ext cx="8251426" cy="4351338"/>
          </a:xfrm>
        </p:spPr>
      </p:pic>
    </p:spTree>
    <p:extLst>
      <p:ext uri="{BB962C8B-B14F-4D97-AF65-F5344CB8AC3E}">
        <p14:creationId xmlns:p14="http://schemas.microsoft.com/office/powerpoint/2010/main" val="125714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67A307-6CBF-477C-87BD-ED3BBF0E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Üçüncü bölüm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51CB83-7834-490F-B1C3-DE31A21BC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Sıkı çalışmalar</a:t>
            </a:r>
          </a:p>
          <a:p>
            <a:r>
              <a:rPr lang="tr-TR" dirty="0"/>
              <a:t>Daha da sıkı çalışacağım</a:t>
            </a:r>
          </a:p>
          <a:p>
            <a:r>
              <a:rPr lang="tr-TR" dirty="0"/>
              <a:t>Yeni bayrak</a:t>
            </a:r>
          </a:p>
          <a:p>
            <a:r>
              <a:rPr lang="tr-TR" dirty="0"/>
              <a:t>Yeni refah dönemi</a:t>
            </a:r>
          </a:p>
          <a:p>
            <a:r>
              <a:rPr lang="tr-TR" dirty="0"/>
              <a:t>Küçük ama ilk ayrılımlar</a:t>
            </a:r>
          </a:p>
        </p:txBody>
      </p:sp>
    </p:spTree>
    <p:extLst>
      <p:ext uri="{BB962C8B-B14F-4D97-AF65-F5344CB8AC3E}">
        <p14:creationId xmlns:p14="http://schemas.microsoft.com/office/powerpoint/2010/main" val="356552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7632E6-844F-476B-924A-A767489276A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tr-TR" dirty="0"/>
              <a:t>BAYRAKLAR</a:t>
            </a:r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CD56D78F-E21C-4EB8-A94D-6790B4F630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294" y="1816000"/>
            <a:ext cx="9249876" cy="4351338"/>
          </a:xfrm>
        </p:spPr>
      </p:pic>
    </p:spTree>
    <p:extLst>
      <p:ext uri="{BB962C8B-B14F-4D97-AF65-F5344CB8AC3E}">
        <p14:creationId xmlns:p14="http://schemas.microsoft.com/office/powerpoint/2010/main" val="164591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BCD1D7-43DF-48EB-955F-2814CEC3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Dördüncü Bölüm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3E297E-E09F-4EF4-8102-8BD2B048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Ayaklanma sonrası eski kral</a:t>
            </a:r>
          </a:p>
          <a:p>
            <a:r>
              <a:rPr lang="tr-TR" dirty="0"/>
              <a:t>Ayaklanmanın komşu çiftlikler üzerindeki etkisi</a:t>
            </a:r>
          </a:p>
          <a:p>
            <a:r>
              <a:rPr lang="tr-TR" dirty="0"/>
              <a:t>Komşu çiftlikler üzerindeki etkinin diğer kralları kışkırtması</a:t>
            </a:r>
          </a:p>
          <a:p>
            <a:r>
              <a:rPr lang="tr-TR" dirty="0"/>
              <a:t>Hayvan çiftliğinin geri alınmaya çalışılması</a:t>
            </a:r>
          </a:p>
          <a:p>
            <a:r>
              <a:rPr lang="tr-TR" dirty="0"/>
              <a:t>Ağıl savaşı ve </a:t>
            </a:r>
            <a:r>
              <a:rPr lang="tr-TR" dirty="0" err="1"/>
              <a:t>Snowball’ın</a:t>
            </a:r>
            <a:r>
              <a:rPr lang="tr-TR" dirty="0"/>
              <a:t> büyük kahramanlıkları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4042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FE7EDC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5C9C71-9306-4C38-83D1-A10CD798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251"/>
            <a:ext cx="10515600" cy="1325563"/>
          </a:xfrm>
        </p:spPr>
        <p:txBody>
          <a:bodyPr/>
          <a:lstStyle/>
          <a:p>
            <a:r>
              <a:rPr lang="tr-TR" dirty="0"/>
              <a:t>Beşinci Bölüm	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E1D732-341A-4866-844D-9F4E14591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Siyasette </a:t>
            </a:r>
            <a:r>
              <a:rPr lang="tr-TR" dirty="0" err="1"/>
              <a:t>tarafgillik</a:t>
            </a:r>
            <a:r>
              <a:rPr lang="tr-TR" dirty="0"/>
              <a:t> ve holiganlık</a:t>
            </a:r>
          </a:p>
          <a:p>
            <a:r>
              <a:rPr lang="tr-TR" dirty="0"/>
              <a:t>Yel değirmeni</a:t>
            </a:r>
          </a:p>
          <a:p>
            <a:r>
              <a:rPr lang="tr-TR" dirty="0"/>
              <a:t>Haset</a:t>
            </a:r>
          </a:p>
          <a:p>
            <a:r>
              <a:rPr lang="tr-TR" dirty="0"/>
              <a:t>Kutuplaşmalar</a:t>
            </a:r>
          </a:p>
          <a:p>
            <a:r>
              <a:rPr lang="tr-TR" dirty="0"/>
              <a:t>Darbe</a:t>
            </a:r>
          </a:p>
          <a:p>
            <a:r>
              <a:rPr lang="tr-TR" dirty="0"/>
              <a:t>Düşmana benzemenin ilk aşaması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82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346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Hayvan Çiftliği Sunumu  </vt:lpstr>
      <vt:lpstr>Birinci bölüm</vt:lpstr>
      <vt:lpstr>İngilterenin Hayvanları Şarkısı ve Özet</vt:lpstr>
      <vt:lpstr>İkinci Bölüm </vt:lpstr>
      <vt:lpstr>7 Emir </vt:lpstr>
      <vt:lpstr>Üçüncü bölüm</vt:lpstr>
      <vt:lpstr>BAYRAKLAR</vt:lpstr>
      <vt:lpstr>Dördüncü Bölüm</vt:lpstr>
      <vt:lpstr>Beşinci Bölüm  </vt:lpstr>
      <vt:lpstr>Altıncı Bölüm </vt:lpstr>
      <vt:lpstr>Yedinci Bölüm</vt:lpstr>
      <vt:lpstr>Ruhsuz bir dize </vt:lpstr>
      <vt:lpstr>Sekizinci Bölüm</vt:lpstr>
      <vt:lpstr>Dalkavukça bir şiir </vt:lpstr>
      <vt:lpstr>Dokuzuncu Bölüm </vt:lpstr>
      <vt:lpstr>Onuncu ve Son Bölüm</vt:lpstr>
      <vt:lpstr>Karakterler hakkında ufak konuşma</vt:lpstr>
      <vt:lpstr>Sunumun sonu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Çiftliği Sunumu</dc:title>
  <dc:creator>ömer erdoğan</dc:creator>
  <cp:lastModifiedBy>Nihat Berker</cp:lastModifiedBy>
  <cp:revision>3</cp:revision>
  <dcterms:created xsi:type="dcterms:W3CDTF">2021-10-13T18:50:33Z</dcterms:created>
  <dcterms:modified xsi:type="dcterms:W3CDTF">2021-10-20T11:37:02Z</dcterms:modified>
</cp:coreProperties>
</file>