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4652D-B2BF-4DFA-86BD-BC3B43FA1934}" v="234" dt="2021-11-18T21:26:17.807"/>
    <p1510:client id="{06D2711A-D097-4D4D-BFF4-E3BFC3F03B8D}" v="154" dt="2021-11-19T08:19:14.304"/>
    <p1510:client id="{0AB7BEC3-B259-4E8C-8EB4-8E702AD8B6A8}" v="1036" dt="2021-11-18T07:52:30.332"/>
    <p1510:client id="{1559A587-1AE9-4E5D-A41D-B9359F609EDD}" v="34" dt="2021-11-19T09:01:32.452"/>
    <p1510:client id="{2933E088-89D3-448E-A24F-B439CFAA1E78}" v="53" dt="2021-11-17T16:40:53.318"/>
    <p1510:client id="{43FB8271-5B61-4219-A7D5-C527C9CC442A}" v="445" dt="2021-11-17T06:05:20.369"/>
    <p1510:client id="{53F811CE-D40D-45EC-A1D6-EEB6825BAA9B}" v="868" dt="2021-11-16T12:59:43.032"/>
    <p1510:client id="{580D0056-0538-499F-935B-6C24447B19DF}" v="4420" dt="2021-11-17T17:52:47.665"/>
    <p1510:client id="{622EF11A-57C0-4780-91F6-5DA2154AEF1C}" v="173" dt="2021-11-16T20:32:21.008"/>
    <p1510:client id="{8791AB96-7E7E-43E8-BB1F-26B4D2D8CD3E}" v="30" dt="2021-11-16T11:04:42.768"/>
    <p1510:client id="{8BA71377-07C2-409E-AA1F-76AD59F445D9}" v="63" dt="2021-11-16T07:21:06.155"/>
    <p1510:client id="{8D0678C0-5A76-4BCB-9D08-8D668FF43FD7}" v="163" dt="2021-11-19T07:25:51.380"/>
    <p1510:client id="{A22D9CCC-A8F0-40E4-AA8B-5D5B9FF5601F}" v="43" dt="2021-11-18T12:01:30.263"/>
    <p1510:client id="{D9907482-1445-4F86-8BFB-AB1FC47A3AF8}" v="970" dt="2021-11-16T20:43:45.650"/>
    <p1510:client id="{E1859C84-266E-4BE9-9E8C-06DFD8F7322C}" v="14" dt="2021-11-18T11:24:47.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72"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1B4D13F2-A331-4F6F-B822-87E9682E2B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D6029ABF-2C3C-459E-B134-669C0B7222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CA377A-80DE-4B5C-92DB-F4F22A98D97A}" type="datetimeFigureOut">
              <a:rPr lang="tr-TR" smtClean="0"/>
              <a:t>22.11.2021</a:t>
            </a:fld>
            <a:endParaRPr lang="tr-TR"/>
          </a:p>
        </p:txBody>
      </p:sp>
      <p:sp>
        <p:nvSpPr>
          <p:cNvPr id="4" name="Alt Bilgi Yer Tutucusu 3">
            <a:extLst>
              <a:ext uri="{FF2B5EF4-FFF2-40B4-BE49-F238E27FC236}">
                <a16:creationId xmlns:a16="http://schemas.microsoft.com/office/drawing/2014/main" id="{CDEAA140-EFBB-4525-8CEB-384C84D4A6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78083CA7-18C9-48E4-93C2-6B61AF5583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EED7A3-A780-4585-9FDB-456A9DF12AE2}" type="slidenum">
              <a:rPr lang="tr-TR" smtClean="0"/>
              <a:t>‹#›</a:t>
            </a:fld>
            <a:endParaRPr lang="tr-TR"/>
          </a:p>
        </p:txBody>
      </p:sp>
    </p:spTree>
    <p:extLst>
      <p:ext uri="{BB962C8B-B14F-4D97-AF65-F5344CB8AC3E}">
        <p14:creationId xmlns:p14="http://schemas.microsoft.com/office/powerpoint/2010/main" val="344059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noProof="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F7A49-550B-4A0F-A966-A36F8D6FB111}" type="datetimeFigureOut">
              <a:rPr lang="tr-TR" noProof="0" smtClean="0"/>
              <a:t>22.11.2021</a:t>
            </a:fld>
            <a:endParaRPr lang="tr-TR" noProof="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tıklayın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2DB4B-A45A-458B-8A3B-DE86A75076F9}" type="slidenum">
              <a:rPr lang="tr-TR" noProof="0" smtClean="0"/>
              <a:t>‹#›</a:t>
            </a:fld>
            <a:endParaRPr lang="tr-TR" noProof="0"/>
          </a:p>
        </p:txBody>
      </p:sp>
    </p:spTree>
    <p:extLst>
      <p:ext uri="{BB962C8B-B14F-4D97-AF65-F5344CB8AC3E}">
        <p14:creationId xmlns:p14="http://schemas.microsoft.com/office/powerpoint/2010/main" val="24661935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A2E2DB4B-A45A-458B-8A3B-DE86A75076F9}" type="slidenum">
              <a:rPr lang="tr-TR" smtClean="0"/>
              <a:t>1</a:t>
            </a:fld>
            <a:endParaRPr lang="tr-TR"/>
          </a:p>
        </p:txBody>
      </p:sp>
    </p:spTree>
    <p:extLst>
      <p:ext uri="{BB962C8B-B14F-4D97-AF65-F5344CB8AC3E}">
        <p14:creationId xmlns:p14="http://schemas.microsoft.com/office/powerpoint/2010/main" val="155852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2589213" y="2514600"/>
            <a:ext cx="8915399" cy="2262781"/>
          </a:xfrm>
        </p:spPr>
        <p:txBody>
          <a:bodyPr rtlCol="0" anchor="b">
            <a:normAutofit/>
          </a:bodyPr>
          <a:lstStyle>
            <a:lvl1pPr>
              <a:defRPr sz="5400"/>
            </a:lvl1pPr>
          </a:lstStyle>
          <a:p>
            <a:pPr rtl="0"/>
            <a:r>
              <a:rPr lang="tr-TR" noProof="0"/>
              <a:t>Asıl başlık stilini düzenlemek için tıklayın</a:t>
            </a:r>
          </a:p>
        </p:txBody>
      </p:sp>
      <p:sp>
        <p:nvSpPr>
          <p:cNvPr id="3" name="Alt Başlık 2"/>
          <p:cNvSpPr>
            <a:spLocks noGrp="1"/>
          </p:cNvSpPr>
          <p:nvPr>
            <p:ph type="subTitle" idx="1"/>
          </p:nvPr>
        </p:nvSpPr>
        <p:spPr>
          <a:xfrm>
            <a:off x="2589213" y="4777379"/>
            <a:ext cx="8915399" cy="1126283"/>
          </a:xfrm>
        </p:spPr>
        <p:txBody>
          <a:bodyPr rtlCol="0"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p>
        </p:txBody>
      </p:sp>
      <p:sp>
        <p:nvSpPr>
          <p:cNvPr id="4" name="Tarih Yer Tutucusu 3"/>
          <p:cNvSpPr>
            <a:spLocks noGrp="1"/>
          </p:cNvSpPr>
          <p:nvPr>
            <p:ph type="dt" sz="half" idx="10"/>
          </p:nvPr>
        </p:nvSpPr>
        <p:spPr/>
        <p:txBody>
          <a:bodyPr rtlCol="0"/>
          <a:lstStyle/>
          <a:p>
            <a:pPr rtl="0"/>
            <a:fld id="{9A8E4F80-EEE8-4719-9A6E-93A975B7DD65}" type="datetime1">
              <a:rPr lang="tr-TR" noProof="0" smtClean="0"/>
              <a:t>22.11.2021</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7" name="Serbest 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ayt Numarası Yer Tutucusu 5"/>
          <p:cNvSpPr>
            <a:spLocks noGrp="1"/>
          </p:cNvSpPr>
          <p:nvPr>
            <p:ph type="sldNum" sz="quarter" idx="12"/>
          </p:nvPr>
        </p:nvSpPr>
        <p:spPr>
          <a:xfrm>
            <a:off x="531812" y="4529540"/>
            <a:ext cx="779767" cy="365125"/>
          </a:xfrm>
        </p:spPr>
        <p:txBody>
          <a:bodyPr rtlCol="0"/>
          <a:lstStyle/>
          <a:p>
            <a:pPr rtl="0"/>
            <a:fld id="{D57F1E4F-1CFF-5643-939E-217C01CDF565}" type="slidenum">
              <a:rPr lang="tr-TR" noProof="0" smtClean="0"/>
              <a:pPr rtl="0"/>
              <a:t>‹#›</a:t>
            </a:fld>
            <a:endParaRPr lang="tr-T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Başlık 1"/>
          <p:cNvSpPr>
            <a:spLocks noGrp="1"/>
          </p:cNvSpPr>
          <p:nvPr>
            <p:ph type="title"/>
          </p:nvPr>
        </p:nvSpPr>
        <p:spPr>
          <a:xfrm>
            <a:off x="2589212" y="609600"/>
            <a:ext cx="8915399" cy="3117040"/>
          </a:xfrm>
        </p:spPr>
        <p:txBody>
          <a:bodyPr rtlCol="0" anchor="ctr">
            <a:normAutofit/>
          </a:bodyPr>
          <a:lstStyle>
            <a:lvl1pPr algn="l">
              <a:defRPr sz="4800" b="0" cap="none"/>
            </a:lvl1pPr>
          </a:lstStyle>
          <a:p>
            <a:pPr rtl="0"/>
            <a:r>
              <a:rPr lang="tr-TR" noProof="0"/>
              <a:t>Asıl başlık stilini düzenlemek için tıklayın</a:t>
            </a:r>
          </a:p>
        </p:txBody>
      </p:sp>
      <p:sp>
        <p:nvSpPr>
          <p:cNvPr id="3" name="Metin Yer Tutucusu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a:t>Asıl metin stillerini düzenlemek için tıklayın</a:t>
            </a:r>
          </a:p>
        </p:txBody>
      </p:sp>
      <p:sp>
        <p:nvSpPr>
          <p:cNvPr id="4" name="Tarih Yer Tutucusu 3"/>
          <p:cNvSpPr>
            <a:spLocks noGrp="1"/>
          </p:cNvSpPr>
          <p:nvPr>
            <p:ph type="dt" sz="half" idx="10"/>
          </p:nvPr>
        </p:nvSpPr>
        <p:spPr/>
        <p:txBody>
          <a:bodyPr rtlCol="0"/>
          <a:lstStyle/>
          <a:p>
            <a:pPr rtl="0"/>
            <a:fld id="{15C864EB-E2EC-4590-BD69-92CE8BFE0645}" type="datetime1">
              <a:rPr lang="tr-TR" noProof="0" smtClean="0"/>
              <a:t>22.11.2021</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9" name="Serbest 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ayt Numarası Yer Tutucusu 5"/>
          <p:cNvSpPr>
            <a:spLocks noGrp="1"/>
          </p:cNvSpPr>
          <p:nvPr>
            <p:ph type="sldNum" sz="quarter" idx="12"/>
          </p:nvPr>
        </p:nvSpPr>
        <p:spPr>
          <a:xfrm>
            <a:off x="531812" y="3244139"/>
            <a:ext cx="779767" cy="365125"/>
          </a:xfrm>
        </p:spPr>
        <p:txBody>
          <a:bodyPr rtlCol="0"/>
          <a:lstStyle/>
          <a:p>
            <a:pPr rtl="0"/>
            <a:fld id="{D57F1E4F-1CFF-5643-939E-217C01CDF565}" type="slidenum">
              <a:rPr lang="tr-TR" noProof="0" smtClean="0"/>
              <a:pPr rtl="0"/>
              <a:t>‹#›</a:t>
            </a:fld>
            <a:endParaRPr lang="tr-TR"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Başlık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tr-TR" noProof="0"/>
              <a:t>Asıl başlık stilini düzenlemek için tıklayın</a:t>
            </a:r>
          </a:p>
        </p:txBody>
      </p:sp>
      <p:sp>
        <p:nvSpPr>
          <p:cNvPr id="13" name="Metin Yer Tutucusu 9"/>
          <p:cNvSpPr>
            <a:spLocks noGrp="1"/>
          </p:cNvSpPr>
          <p:nvPr>
            <p:ph type="body" sz="quarter" idx="13"/>
          </p:nvPr>
        </p:nvSpPr>
        <p:spPr>
          <a:xfrm>
            <a:off x="3275012" y="3505200"/>
            <a:ext cx="753655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tr-TR" noProof="0"/>
              <a:t>Asıl metin stillerini düzenlemek için tıklayın</a:t>
            </a:r>
          </a:p>
        </p:txBody>
      </p:sp>
      <p:sp>
        <p:nvSpPr>
          <p:cNvPr id="3" name="Metin Yer Tutucusu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a:t>Asıl metin stillerini düzenlemek için tıklayın</a:t>
            </a:r>
          </a:p>
        </p:txBody>
      </p:sp>
      <p:sp>
        <p:nvSpPr>
          <p:cNvPr id="4" name="Tarih Yer Tutucusu 3"/>
          <p:cNvSpPr>
            <a:spLocks noGrp="1"/>
          </p:cNvSpPr>
          <p:nvPr>
            <p:ph type="dt" sz="half" idx="10"/>
          </p:nvPr>
        </p:nvSpPr>
        <p:spPr/>
        <p:txBody>
          <a:bodyPr rtlCol="0"/>
          <a:lstStyle/>
          <a:p>
            <a:pPr rtl="0"/>
            <a:fld id="{96CF8F21-0A02-493D-A810-7AF2F5B10BEF}" type="datetime1">
              <a:rPr lang="tr-TR" noProof="0" smtClean="0"/>
              <a:t>22.11.2021</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11" name="Serbest 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ayt Numarası Yer Tutucusu 5"/>
          <p:cNvSpPr>
            <a:spLocks noGrp="1"/>
          </p:cNvSpPr>
          <p:nvPr>
            <p:ph type="sldNum" sz="quarter" idx="12"/>
          </p:nvPr>
        </p:nvSpPr>
        <p:spPr>
          <a:xfrm>
            <a:off x="531812" y="3244139"/>
            <a:ext cx="779767" cy="365125"/>
          </a:xfrm>
        </p:spPr>
        <p:txBody>
          <a:bodyPr rtlCol="0"/>
          <a:lstStyle/>
          <a:p>
            <a:pPr rtl="0"/>
            <a:fld id="{D57F1E4F-1CFF-5643-939E-217C01CDF565}" type="slidenum">
              <a:rPr lang="tr-TR" noProof="0" smtClean="0"/>
              <a:pPr rtl="0"/>
              <a:t>‹#›</a:t>
            </a:fld>
            <a:endParaRPr lang="tr-TR" noProof="0"/>
          </a:p>
        </p:txBody>
      </p:sp>
      <p:sp>
        <p:nvSpPr>
          <p:cNvPr id="14" name="Metin Kutusu 13"/>
          <p:cNvSpPr txBox="1"/>
          <p:nvPr/>
        </p:nvSpPr>
        <p:spPr>
          <a:xfrm>
            <a:off x="2467652" y="648005"/>
            <a:ext cx="609600" cy="584776"/>
          </a:xfrm>
          <a:prstGeom prst="rect">
            <a:avLst/>
          </a:prstGeom>
        </p:spPr>
        <p:txBody>
          <a:bodyPr vert="horz" lIns="91440" tIns="45720" rIns="91440" bIns="45720" rtlCol="0" anchor="ctr">
            <a:noAutofit/>
          </a:bodyPr>
          <a:lstStyle/>
          <a:p>
            <a:pPr lvl="0" rtl="0"/>
            <a:r>
              <a:rPr lang="tr-TR" sz="8000" noProof="0">
                <a:ln w="3175" cmpd="sng">
                  <a:noFill/>
                </a:ln>
                <a:solidFill>
                  <a:schemeClr val="accent1"/>
                </a:solidFill>
                <a:effectLst/>
                <a:latin typeface="Arial"/>
              </a:rPr>
              <a:t>“</a:t>
            </a:r>
          </a:p>
        </p:txBody>
      </p:sp>
      <p:sp>
        <p:nvSpPr>
          <p:cNvPr id="15" name="Metin Kutusu 14"/>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tr-TR" sz="8000" noProof="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d Kartı">
    <p:spTree>
      <p:nvGrpSpPr>
        <p:cNvPr id="1" name=""/>
        <p:cNvGrpSpPr/>
        <p:nvPr/>
      </p:nvGrpSpPr>
      <p:grpSpPr>
        <a:xfrm>
          <a:off x="0" y="0"/>
          <a:ext cx="0" cy="0"/>
          <a:chOff x="0" y="0"/>
          <a:chExt cx="0" cy="0"/>
        </a:xfrm>
      </p:grpSpPr>
      <p:sp>
        <p:nvSpPr>
          <p:cNvPr id="2" name="Başlık 1"/>
          <p:cNvSpPr>
            <a:spLocks noGrp="1"/>
          </p:cNvSpPr>
          <p:nvPr>
            <p:ph type="title"/>
          </p:nvPr>
        </p:nvSpPr>
        <p:spPr>
          <a:xfrm>
            <a:off x="2589213" y="2438400"/>
            <a:ext cx="8915400" cy="2724845"/>
          </a:xfrm>
        </p:spPr>
        <p:txBody>
          <a:bodyPr rtlCol="0" anchor="b">
            <a:normAutofit/>
          </a:bodyPr>
          <a:lstStyle>
            <a:lvl1pPr algn="l">
              <a:defRPr sz="4800" b="0"/>
            </a:lvl1pPr>
          </a:lstStyle>
          <a:p>
            <a:pPr rtl="0"/>
            <a:r>
              <a:rPr lang="tr-TR" noProof="0"/>
              <a:t>Asıl başlık stilini düzenlemek için tıklayın</a:t>
            </a:r>
          </a:p>
        </p:txBody>
      </p:sp>
      <p:sp>
        <p:nvSpPr>
          <p:cNvPr id="4" name="Metin Yer Tutucusu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tr-TR" noProof="0"/>
              <a:t>Asıl metin stillerini düzenlemek için tıklayın</a:t>
            </a:r>
          </a:p>
        </p:txBody>
      </p:sp>
      <p:sp>
        <p:nvSpPr>
          <p:cNvPr id="5" name="Tarih Yer Tutucusu 4"/>
          <p:cNvSpPr>
            <a:spLocks noGrp="1"/>
          </p:cNvSpPr>
          <p:nvPr>
            <p:ph type="dt" sz="half" idx="10"/>
          </p:nvPr>
        </p:nvSpPr>
        <p:spPr/>
        <p:txBody>
          <a:bodyPr rtlCol="0"/>
          <a:lstStyle/>
          <a:p>
            <a:pPr rtl="0"/>
            <a:fld id="{4C469B02-2CC2-47E4-A73A-1BC733775BF7}" type="datetime1">
              <a:rPr lang="tr-TR" noProof="0" smtClean="0"/>
              <a:t>22.11.2021</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9" name="Serbest 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ayt Numarası Yer Tutucusu 6"/>
          <p:cNvSpPr>
            <a:spLocks noGrp="1"/>
          </p:cNvSpPr>
          <p:nvPr>
            <p:ph type="sldNum" sz="quarter" idx="12"/>
          </p:nvPr>
        </p:nvSpPr>
        <p:spPr>
          <a:xfrm>
            <a:off x="531812" y="4983087"/>
            <a:ext cx="779767" cy="365125"/>
          </a:xfrm>
        </p:spPr>
        <p:txBody>
          <a:bodyPr rtlCol="0"/>
          <a:lstStyle/>
          <a:p>
            <a:pPr rtl="0"/>
            <a:fld id="{D57F1E4F-1CFF-5643-939E-217C01CDF565}" type="slidenum">
              <a:rPr lang="tr-TR" noProof="0" smtClean="0"/>
              <a:pPr rtl="0"/>
              <a:t>‹#›</a:t>
            </a:fld>
            <a:endParaRPr lang="tr-TR"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Başlık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tr-TR" noProof="0"/>
              <a:t>Asıl başlık stilini düzenlemek için tıklayın</a:t>
            </a:r>
          </a:p>
        </p:txBody>
      </p:sp>
      <p:sp>
        <p:nvSpPr>
          <p:cNvPr id="21" name="Metin Yer Tutucusu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tr-TR" noProof="0"/>
              <a:t>Asıl metin stillerini düzenlemek için tıklayın</a:t>
            </a:r>
          </a:p>
        </p:txBody>
      </p:sp>
      <p:sp>
        <p:nvSpPr>
          <p:cNvPr id="4" name="Metin Yer Tutucusu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tr-TR" noProof="0"/>
              <a:t>Asıl metin stillerini düzenlemek için tıklayın</a:t>
            </a:r>
          </a:p>
        </p:txBody>
      </p:sp>
      <p:sp>
        <p:nvSpPr>
          <p:cNvPr id="5" name="Tarih Yer Tutucusu 4"/>
          <p:cNvSpPr>
            <a:spLocks noGrp="1"/>
          </p:cNvSpPr>
          <p:nvPr>
            <p:ph type="dt" sz="half" idx="10"/>
          </p:nvPr>
        </p:nvSpPr>
        <p:spPr/>
        <p:txBody>
          <a:bodyPr rtlCol="0"/>
          <a:lstStyle/>
          <a:p>
            <a:pPr rtl="0"/>
            <a:fld id="{AE6AFEA2-0334-4022-8E93-87208AA2BB90}" type="datetime1">
              <a:rPr lang="tr-TR" noProof="0" smtClean="0"/>
              <a:t>22.11.2021</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11" name="Serbest 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ayt Numarası Yer Tutucusu 6"/>
          <p:cNvSpPr>
            <a:spLocks noGrp="1"/>
          </p:cNvSpPr>
          <p:nvPr>
            <p:ph type="sldNum" sz="quarter" idx="12"/>
          </p:nvPr>
        </p:nvSpPr>
        <p:spPr>
          <a:xfrm>
            <a:off x="531812" y="4983087"/>
            <a:ext cx="779767" cy="365125"/>
          </a:xfrm>
        </p:spPr>
        <p:txBody>
          <a:bodyPr rtlCol="0"/>
          <a:lstStyle/>
          <a:p>
            <a:pPr rtl="0"/>
            <a:fld id="{D57F1E4F-1CFF-5643-939E-217C01CDF565}" type="slidenum">
              <a:rPr lang="tr-TR" noProof="0" smtClean="0"/>
              <a:pPr rtl="0"/>
              <a:t>‹#›</a:t>
            </a:fld>
            <a:endParaRPr lang="tr-TR" noProof="0"/>
          </a:p>
        </p:txBody>
      </p:sp>
      <p:sp>
        <p:nvSpPr>
          <p:cNvPr id="17" name="Metin Kutusu 16"/>
          <p:cNvSpPr txBox="1"/>
          <p:nvPr/>
        </p:nvSpPr>
        <p:spPr>
          <a:xfrm>
            <a:off x="2467652" y="648005"/>
            <a:ext cx="609600" cy="584776"/>
          </a:xfrm>
          <a:prstGeom prst="rect">
            <a:avLst/>
          </a:prstGeom>
        </p:spPr>
        <p:txBody>
          <a:bodyPr vert="horz" lIns="91440" tIns="45720" rIns="91440" bIns="45720" rtlCol="0" anchor="ctr">
            <a:noAutofit/>
          </a:bodyPr>
          <a:lstStyle/>
          <a:p>
            <a:pPr lvl="0" rtl="0"/>
            <a:r>
              <a:rPr lang="tr-TR" sz="8000" noProof="0">
                <a:ln w="3175" cmpd="sng">
                  <a:noFill/>
                </a:ln>
                <a:solidFill>
                  <a:schemeClr val="accent1"/>
                </a:solidFill>
                <a:effectLst/>
                <a:latin typeface="Arial"/>
              </a:rPr>
              <a:t>“</a:t>
            </a:r>
          </a:p>
        </p:txBody>
      </p:sp>
      <p:sp>
        <p:nvSpPr>
          <p:cNvPr id="18" name="Metin Kutusu 17"/>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tr-TR" sz="8000" noProof="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Başlık 1"/>
          <p:cNvSpPr>
            <a:spLocks noGrp="1"/>
          </p:cNvSpPr>
          <p:nvPr>
            <p:ph type="title"/>
          </p:nvPr>
        </p:nvSpPr>
        <p:spPr>
          <a:xfrm>
            <a:off x="2589212" y="627407"/>
            <a:ext cx="8915399" cy="2880020"/>
          </a:xfrm>
        </p:spPr>
        <p:txBody>
          <a:bodyPr rtlCol="0" anchor="ctr">
            <a:normAutofit/>
          </a:bodyPr>
          <a:lstStyle>
            <a:lvl1pPr algn="l">
              <a:defRPr sz="4800" b="0"/>
            </a:lvl1pPr>
          </a:lstStyle>
          <a:p>
            <a:pPr rtl="0"/>
            <a:r>
              <a:rPr lang="tr-TR" noProof="0"/>
              <a:t>Asıl başlık stilini düzenlemek için tıklayın</a:t>
            </a:r>
          </a:p>
        </p:txBody>
      </p:sp>
      <p:sp>
        <p:nvSpPr>
          <p:cNvPr id="21" name="Metin Yer Tutucusu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tr-TR" noProof="0"/>
              <a:t>Asıl metin stillerini düzenlemek için tıklayın</a:t>
            </a:r>
          </a:p>
        </p:txBody>
      </p:sp>
      <p:sp>
        <p:nvSpPr>
          <p:cNvPr id="4" name="Metin Yer Tutucusu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tr-TR" noProof="0"/>
              <a:t>Asıl metin stillerini düzenlemek için tıklayın</a:t>
            </a:r>
          </a:p>
        </p:txBody>
      </p:sp>
      <p:sp>
        <p:nvSpPr>
          <p:cNvPr id="5" name="Tarih Yer Tutucusu 4"/>
          <p:cNvSpPr>
            <a:spLocks noGrp="1"/>
          </p:cNvSpPr>
          <p:nvPr>
            <p:ph type="dt" sz="half" idx="10"/>
          </p:nvPr>
        </p:nvSpPr>
        <p:spPr/>
        <p:txBody>
          <a:bodyPr rtlCol="0"/>
          <a:lstStyle/>
          <a:p>
            <a:pPr rtl="0"/>
            <a:fld id="{508B761B-6ADD-4B7D-A86B-87C1FBC958E6}" type="datetime1">
              <a:rPr lang="tr-TR" noProof="0" smtClean="0"/>
              <a:t>22.11.2021</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9" name="Serbest 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ayt Numarası Yer Tutucusu 6"/>
          <p:cNvSpPr>
            <a:spLocks noGrp="1"/>
          </p:cNvSpPr>
          <p:nvPr>
            <p:ph type="sldNum" sz="quarter" idx="12"/>
          </p:nvPr>
        </p:nvSpPr>
        <p:spPr>
          <a:xfrm>
            <a:off x="531812" y="4983087"/>
            <a:ext cx="779767" cy="365125"/>
          </a:xfrm>
        </p:spPr>
        <p:txBody>
          <a:bodyPr rtlCol="0"/>
          <a:lstStyle/>
          <a:p>
            <a:pPr rtl="0"/>
            <a:fld id="{D57F1E4F-1CFF-5643-939E-217C01CDF565}" type="slidenum">
              <a:rPr lang="tr-TR" noProof="0" smtClean="0"/>
              <a:pPr rtl="0"/>
              <a:t>‹#›</a:t>
            </a:fld>
            <a:endParaRPr lang="tr-TR"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Dikey Metin Yer Tutucusu 2"/>
          <p:cNvSpPr>
            <a:spLocks noGrp="1"/>
          </p:cNvSpPr>
          <p:nvPr>
            <p:ph type="body" orient="vert" idx="1"/>
          </p:nvPr>
        </p:nvSpPr>
        <p:spPr/>
        <p:txBody>
          <a:bodyPr vert="eaVert" rtlCol="0" anchor="t"/>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p>
            <a:pPr rtl="0"/>
            <a:fld id="{F569EC45-62A4-4091-9487-1843EF5EBC05}" type="datetime1">
              <a:rPr lang="tr-TR" noProof="0" smtClean="0"/>
              <a:t>22.11.2021</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8" name="Serbest 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ayt Numarası Yer Tutucusu 5"/>
          <p:cNvSpPr>
            <a:spLocks noGrp="1"/>
          </p:cNvSpPr>
          <p:nvPr>
            <p:ph type="sldNum" sz="quarter" idx="12"/>
          </p:nvPr>
        </p:nvSpPr>
        <p:spPr/>
        <p:txBody>
          <a:bodyPr rtlCol="0"/>
          <a:lstStyle/>
          <a:p>
            <a:pPr rtl="0"/>
            <a:fld id="{D57F1E4F-1CFF-5643-939E-217C01CDF565}" type="slidenum">
              <a:rPr lang="tr-TR" noProof="0" smtClean="0"/>
              <a:pPr rtl="0"/>
              <a:t>‹#›</a:t>
            </a:fld>
            <a:endParaRPr lang="tr-TR"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294812" y="627405"/>
            <a:ext cx="2207601" cy="5283817"/>
          </a:xfrm>
        </p:spPr>
        <p:txBody>
          <a:bodyPr vert="eaVert" rtlCol="0" anchor="ctr"/>
          <a:lstStyle/>
          <a:p>
            <a:pPr rtl="0"/>
            <a:r>
              <a:rPr lang="tr-TR" noProof="0"/>
              <a:t>Asıl başlık stilini düzenlemek için tıklayın</a:t>
            </a:r>
          </a:p>
        </p:txBody>
      </p:sp>
      <p:sp>
        <p:nvSpPr>
          <p:cNvPr id="3" name="Dikey Metin Yer Tutucusu 2"/>
          <p:cNvSpPr>
            <a:spLocks noGrp="1"/>
          </p:cNvSpPr>
          <p:nvPr>
            <p:ph type="body" orient="vert" idx="1"/>
          </p:nvPr>
        </p:nvSpPr>
        <p:spPr>
          <a:xfrm>
            <a:off x="2589212" y="627405"/>
            <a:ext cx="6477000" cy="5283817"/>
          </a:xfrm>
        </p:spPr>
        <p:txBody>
          <a:bodyPr vert="eaVert"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p>
            <a:pPr rtl="0"/>
            <a:fld id="{E8774A4D-0BF7-48E6-A263-9086655C9579}" type="datetime1">
              <a:rPr lang="tr-TR" noProof="0" smtClean="0"/>
              <a:t>22.11.2021</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8" name="Serbest 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ayt Numarası Yer Tutucusu 5"/>
          <p:cNvSpPr>
            <a:spLocks noGrp="1"/>
          </p:cNvSpPr>
          <p:nvPr>
            <p:ph type="sldNum" sz="quarter" idx="12"/>
          </p:nvPr>
        </p:nvSpPr>
        <p:spPr/>
        <p:txBody>
          <a:bodyPr rtlCol="0"/>
          <a:lstStyle/>
          <a:p>
            <a:pPr rtl="0"/>
            <a:fld id="{D57F1E4F-1CFF-5643-939E-217C01CDF565}" type="slidenum">
              <a:rPr lang="tr-TR" noProof="0" smtClean="0"/>
              <a:pPr rtl="0"/>
              <a:t>‹#›</a:t>
            </a:fld>
            <a:endParaRPr lang="tr-TR"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592925" y="624110"/>
            <a:ext cx="8911687" cy="1280890"/>
          </a:xfrm>
        </p:spPr>
        <p:txBody>
          <a:bodyPr rtlCol="0"/>
          <a:lstStyle/>
          <a:p>
            <a:pPr rtl="0"/>
            <a:r>
              <a:rPr lang="tr-TR" noProof="0"/>
              <a:t>Asıl başlık stilini düzenlemek için tıklayın</a:t>
            </a:r>
          </a:p>
        </p:txBody>
      </p:sp>
      <p:sp>
        <p:nvSpPr>
          <p:cNvPr id="3" name="İçerik Yer Tutucusu 2"/>
          <p:cNvSpPr>
            <a:spLocks noGrp="1"/>
          </p:cNvSpPr>
          <p:nvPr>
            <p:ph idx="1"/>
          </p:nvPr>
        </p:nvSpPr>
        <p:spPr>
          <a:xfrm>
            <a:off x="2589212" y="2133600"/>
            <a:ext cx="8915400" cy="3777622"/>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p>
            <a:pPr rtl="0"/>
            <a:fld id="{88B3E8B7-8208-4786-856D-A404FC693313}" type="datetime1">
              <a:rPr lang="tr-TR" noProof="0" smtClean="0"/>
              <a:t>22.11.2021</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8" name="Serbest 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ayt Numarası Yer Tutucusu 5"/>
          <p:cNvSpPr>
            <a:spLocks noGrp="1"/>
          </p:cNvSpPr>
          <p:nvPr>
            <p:ph type="sldNum" sz="quarter" idx="12"/>
          </p:nvPr>
        </p:nvSpPr>
        <p:spPr/>
        <p:txBody>
          <a:bodyPr rtlCol="0"/>
          <a:lstStyle/>
          <a:p>
            <a:pPr rtl="0"/>
            <a:fld id="{D57F1E4F-1CFF-5643-939E-217C01CDF565}" type="slidenum">
              <a:rPr lang="tr-TR" noProof="0" smtClean="0"/>
              <a:pPr rtl="0"/>
              <a:t>‹#›</a:t>
            </a:fld>
            <a:endParaRPr lang="tr-TR"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2589212" y="2058750"/>
            <a:ext cx="8915399" cy="1468800"/>
          </a:xfrm>
        </p:spPr>
        <p:txBody>
          <a:bodyPr rtlCol="0" anchor="b"/>
          <a:lstStyle>
            <a:lvl1pPr algn="l">
              <a:defRPr sz="4000" b="0" cap="none"/>
            </a:lvl1pPr>
          </a:lstStyle>
          <a:p>
            <a:pPr rtl="0"/>
            <a:r>
              <a:rPr lang="tr-TR" noProof="0"/>
              <a:t>Asıl başlık stilini düzenlemek için tıklayın</a:t>
            </a:r>
          </a:p>
        </p:txBody>
      </p:sp>
      <p:sp>
        <p:nvSpPr>
          <p:cNvPr id="3" name="Metin Yer Tutucusu 2"/>
          <p:cNvSpPr>
            <a:spLocks noGrp="1"/>
          </p:cNvSpPr>
          <p:nvPr>
            <p:ph type="body" idx="1"/>
          </p:nvPr>
        </p:nvSpPr>
        <p:spPr>
          <a:xfrm>
            <a:off x="2589212" y="3530129"/>
            <a:ext cx="8915399" cy="860400"/>
          </a:xfrm>
        </p:spPr>
        <p:txBody>
          <a:bodyPr rtlCol="0"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a:t>Asıl metin stillerini düzenlemek için tıklayın</a:t>
            </a:r>
          </a:p>
        </p:txBody>
      </p:sp>
      <p:sp>
        <p:nvSpPr>
          <p:cNvPr id="4" name="Tarih Yer Tutucusu 3"/>
          <p:cNvSpPr>
            <a:spLocks noGrp="1"/>
          </p:cNvSpPr>
          <p:nvPr>
            <p:ph type="dt" sz="half" idx="10"/>
          </p:nvPr>
        </p:nvSpPr>
        <p:spPr/>
        <p:txBody>
          <a:bodyPr rtlCol="0"/>
          <a:lstStyle/>
          <a:p>
            <a:pPr rtl="0"/>
            <a:fld id="{84572CC0-8ACE-4748-BCB9-CF746C8D8E2F}" type="datetime1">
              <a:rPr lang="tr-TR" noProof="0" smtClean="0"/>
              <a:t>22.11.2021</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9" name="Serbest 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ayt Numarası Yer Tutucusu 5"/>
          <p:cNvSpPr>
            <a:spLocks noGrp="1"/>
          </p:cNvSpPr>
          <p:nvPr>
            <p:ph type="sldNum" sz="quarter" idx="12"/>
          </p:nvPr>
        </p:nvSpPr>
        <p:spPr>
          <a:xfrm>
            <a:off x="531812" y="3244139"/>
            <a:ext cx="779767" cy="365125"/>
          </a:xfrm>
        </p:spPr>
        <p:txBody>
          <a:bodyPr rtlCol="0"/>
          <a:lstStyle/>
          <a:p>
            <a:pPr rtl="0"/>
            <a:fld id="{D57F1E4F-1CFF-5643-939E-217C01CDF565}" type="slidenum">
              <a:rPr lang="tr-TR" noProof="0" smtClean="0"/>
              <a:pPr rtl="0"/>
              <a:t>‹#›</a:t>
            </a:fld>
            <a:endParaRPr lang="tr-TR"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Başlık 7"/>
          <p:cNvSpPr>
            <a:spLocks noGrp="1"/>
          </p:cNvSpPr>
          <p:nvPr>
            <p:ph type="title"/>
          </p:nvPr>
        </p:nvSpPr>
        <p:spPr/>
        <p:txBody>
          <a:bodyPr rtlCol="0"/>
          <a:lstStyle/>
          <a:p>
            <a:pPr rtl="0"/>
            <a:r>
              <a:rPr lang="tr-TR" noProof="0"/>
              <a:t>Asıl başlık stilini düzenlemek için tıklayın</a:t>
            </a:r>
          </a:p>
        </p:txBody>
      </p:sp>
      <p:sp>
        <p:nvSpPr>
          <p:cNvPr id="3" name="İçerik Yer Tutucusu 2"/>
          <p:cNvSpPr>
            <a:spLocks noGrp="1"/>
          </p:cNvSpPr>
          <p:nvPr>
            <p:ph sz="half" idx="1"/>
          </p:nvPr>
        </p:nvSpPr>
        <p:spPr>
          <a:xfrm>
            <a:off x="2589212" y="2133600"/>
            <a:ext cx="4313864" cy="3777622"/>
          </a:xfrm>
        </p:spPr>
        <p:txBody>
          <a:bodyPr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İçerik Yer Tutucusu 3"/>
          <p:cNvSpPr>
            <a:spLocks noGrp="1"/>
          </p:cNvSpPr>
          <p:nvPr>
            <p:ph sz="half" idx="2"/>
          </p:nvPr>
        </p:nvSpPr>
        <p:spPr>
          <a:xfrm>
            <a:off x="7190747" y="2126222"/>
            <a:ext cx="4313864" cy="3777622"/>
          </a:xfrm>
        </p:spPr>
        <p:txBody>
          <a:bodyPr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Tarih Yer Tutucusu 4"/>
          <p:cNvSpPr>
            <a:spLocks noGrp="1"/>
          </p:cNvSpPr>
          <p:nvPr>
            <p:ph type="dt" sz="half" idx="10"/>
          </p:nvPr>
        </p:nvSpPr>
        <p:spPr/>
        <p:txBody>
          <a:bodyPr rtlCol="0"/>
          <a:lstStyle/>
          <a:p>
            <a:pPr rtl="0"/>
            <a:fld id="{8973B304-50A9-4992-963B-90D55152DD6E}" type="datetime1">
              <a:rPr lang="tr-TR" noProof="0" smtClean="0"/>
              <a:t>22.11.2021</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10" name="Serbest 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ayt Numarası Yer Tutucusu 5"/>
          <p:cNvSpPr>
            <a:spLocks noGrp="1"/>
          </p:cNvSpPr>
          <p:nvPr>
            <p:ph type="sldNum" sz="quarter" idx="12"/>
          </p:nvPr>
        </p:nvSpPr>
        <p:spPr>
          <a:xfrm>
            <a:off x="531812" y="787782"/>
            <a:ext cx="779767" cy="365125"/>
          </a:xfrm>
        </p:spPr>
        <p:txBody>
          <a:bodyPr rtlCol="0"/>
          <a:lstStyle/>
          <a:p>
            <a:pPr rtl="0"/>
            <a:fld id="{D57F1E4F-1CFF-5643-939E-217C01CDF565}" type="slidenum">
              <a:rPr lang="tr-TR" noProof="0" smtClean="0"/>
              <a:pPr rtl="0"/>
              <a:t>‹#›</a:t>
            </a:fld>
            <a:endParaRPr lang="tr-TR"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rtlCol="0"/>
          <a:lstStyle/>
          <a:p>
            <a:pPr rtl="0"/>
            <a:r>
              <a:rPr lang="tr-TR" noProof="0"/>
              <a:t>Asıl başlık stilini düzenlemek için tıklayın</a:t>
            </a:r>
          </a:p>
        </p:txBody>
      </p:sp>
      <p:sp>
        <p:nvSpPr>
          <p:cNvPr id="3" name="Metin Yer Tutucusu 2"/>
          <p:cNvSpPr>
            <a:spLocks noGrp="1"/>
          </p:cNvSpPr>
          <p:nvPr>
            <p:ph type="body" idx="1"/>
          </p:nvPr>
        </p:nvSpPr>
        <p:spPr>
          <a:xfrm>
            <a:off x="2939373" y="1972703"/>
            <a:ext cx="3992732"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4" name="İçerik Yer Tutucusu 3"/>
          <p:cNvSpPr>
            <a:spLocks noGrp="1"/>
          </p:cNvSpPr>
          <p:nvPr>
            <p:ph sz="half" idx="2"/>
          </p:nvPr>
        </p:nvSpPr>
        <p:spPr>
          <a:xfrm>
            <a:off x="2589212" y="2548966"/>
            <a:ext cx="4342893" cy="3354060"/>
          </a:xfrm>
        </p:spPr>
        <p:txBody>
          <a:bodyPr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Metin Yer Tutucusu 4"/>
          <p:cNvSpPr>
            <a:spLocks noGrp="1"/>
          </p:cNvSpPr>
          <p:nvPr>
            <p:ph type="body" sz="quarter" idx="3"/>
          </p:nvPr>
        </p:nvSpPr>
        <p:spPr>
          <a:xfrm>
            <a:off x="7506629" y="1969475"/>
            <a:ext cx="3999001"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6" name="İçerik Yer Tutucusu 5"/>
          <p:cNvSpPr>
            <a:spLocks noGrp="1"/>
          </p:cNvSpPr>
          <p:nvPr>
            <p:ph sz="quarter" idx="4"/>
          </p:nvPr>
        </p:nvSpPr>
        <p:spPr>
          <a:xfrm>
            <a:off x="7166957" y="2545738"/>
            <a:ext cx="4338674" cy="3354060"/>
          </a:xfrm>
        </p:spPr>
        <p:txBody>
          <a:bodyPr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7" name="Tarih Yer Tutucusu 6"/>
          <p:cNvSpPr>
            <a:spLocks noGrp="1"/>
          </p:cNvSpPr>
          <p:nvPr>
            <p:ph type="dt" sz="half" idx="10"/>
          </p:nvPr>
        </p:nvSpPr>
        <p:spPr/>
        <p:txBody>
          <a:bodyPr rtlCol="0"/>
          <a:lstStyle/>
          <a:p>
            <a:pPr rtl="0"/>
            <a:fld id="{8AFC1C75-0952-47CC-9EA0-CC892CB1C8AD}" type="datetime1">
              <a:rPr lang="tr-TR" noProof="0" smtClean="0"/>
              <a:t>22.11.2021</a:t>
            </a:fld>
            <a:endParaRPr lang="tr-TR" noProof="0"/>
          </a:p>
        </p:txBody>
      </p:sp>
      <p:sp>
        <p:nvSpPr>
          <p:cNvPr id="8" name="Alt Bilgi Yer Tutucusu 7"/>
          <p:cNvSpPr>
            <a:spLocks noGrp="1"/>
          </p:cNvSpPr>
          <p:nvPr>
            <p:ph type="ftr" sz="quarter" idx="11"/>
          </p:nvPr>
        </p:nvSpPr>
        <p:spPr/>
        <p:txBody>
          <a:bodyPr rtlCol="0"/>
          <a:lstStyle/>
          <a:p>
            <a:pPr rtl="0"/>
            <a:endParaRPr lang="tr-TR" noProof="0"/>
          </a:p>
        </p:txBody>
      </p:sp>
      <p:sp>
        <p:nvSpPr>
          <p:cNvPr id="12" name="Serbest 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ayt Numarası Yer Tutucusu 5"/>
          <p:cNvSpPr>
            <a:spLocks noGrp="1"/>
          </p:cNvSpPr>
          <p:nvPr>
            <p:ph type="sldNum" sz="quarter" idx="12"/>
          </p:nvPr>
        </p:nvSpPr>
        <p:spPr>
          <a:xfrm>
            <a:off x="531812" y="787782"/>
            <a:ext cx="779767" cy="365125"/>
          </a:xfrm>
        </p:spPr>
        <p:txBody>
          <a:bodyPr rtlCol="0"/>
          <a:lstStyle/>
          <a:p>
            <a:pPr rtl="0"/>
            <a:fld id="{D57F1E4F-1CFF-5643-939E-217C01CDF565}" type="slidenum">
              <a:rPr lang="tr-TR" noProof="0" smtClean="0"/>
              <a:pPr rtl="0"/>
              <a:t>‹#›</a:t>
            </a:fld>
            <a:endParaRPr lang="tr-TR"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Tarih Yer Tutucusu 2"/>
          <p:cNvSpPr>
            <a:spLocks noGrp="1"/>
          </p:cNvSpPr>
          <p:nvPr>
            <p:ph type="dt" sz="half" idx="10"/>
          </p:nvPr>
        </p:nvSpPr>
        <p:spPr/>
        <p:txBody>
          <a:bodyPr rtlCol="0"/>
          <a:lstStyle/>
          <a:p>
            <a:pPr rtl="0"/>
            <a:fld id="{85EEB692-A58D-4B8D-A8EE-420F110EF65B}" type="datetime1">
              <a:rPr lang="tr-TR" noProof="0" smtClean="0"/>
              <a:t>22.11.2021</a:t>
            </a:fld>
            <a:endParaRPr lang="tr-TR" noProof="0"/>
          </a:p>
        </p:txBody>
      </p:sp>
      <p:sp>
        <p:nvSpPr>
          <p:cNvPr id="4" name="Alt Bilgi Yer Tutucusu 3"/>
          <p:cNvSpPr>
            <a:spLocks noGrp="1"/>
          </p:cNvSpPr>
          <p:nvPr>
            <p:ph type="ftr" sz="quarter" idx="11"/>
          </p:nvPr>
        </p:nvSpPr>
        <p:spPr/>
        <p:txBody>
          <a:bodyPr rtlCol="0"/>
          <a:lstStyle/>
          <a:p>
            <a:pPr rtl="0"/>
            <a:endParaRPr lang="tr-TR" noProof="0"/>
          </a:p>
        </p:txBody>
      </p:sp>
      <p:sp>
        <p:nvSpPr>
          <p:cNvPr id="7" name="Serbest 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ayt Numarası Yer Tutucusu 4"/>
          <p:cNvSpPr>
            <a:spLocks noGrp="1"/>
          </p:cNvSpPr>
          <p:nvPr>
            <p:ph type="sldNum" sz="quarter" idx="12"/>
          </p:nvPr>
        </p:nvSpPr>
        <p:spPr/>
        <p:txBody>
          <a:bodyPr rtlCol="0"/>
          <a:lstStyle/>
          <a:p>
            <a:pPr rtl="0"/>
            <a:fld id="{D57F1E4F-1CFF-5643-939E-217C01CDF565}" type="slidenum">
              <a:rPr lang="tr-TR" noProof="0" smtClean="0"/>
              <a:pPr rtl="0"/>
              <a:t>‹#›</a:t>
            </a:fld>
            <a:endParaRPr lang="tr-TR"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5FB603E9-B8AF-4AD4-A966-2B72C1E60FBB}" type="datetime1">
              <a:rPr lang="tr-TR" noProof="0" smtClean="0"/>
              <a:t>22.11.2021</a:t>
            </a:fld>
            <a:endParaRPr lang="tr-TR" noProof="0"/>
          </a:p>
        </p:txBody>
      </p:sp>
      <p:sp>
        <p:nvSpPr>
          <p:cNvPr id="3" name="Alt Bilgi Yer Tutucusu 2"/>
          <p:cNvSpPr>
            <a:spLocks noGrp="1"/>
          </p:cNvSpPr>
          <p:nvPr>
            <p:ph type="ftr" sz="quarter" idx="11"/>
          </p:nvPr>
        </p:nvSpPr>
        <p:spPr/>
        <p:txBody>
          <a:bodyPr rtlCol="0"/>
          <a:lstStyle/>
          <a:p>
            <a:pPr rtl="0"/>
            <a:endParaRPr lang="tr-TR" noProof="0"/>
          </a:p>
        </p:txBody>
      </p:sp>
      <p:sp>
        <p:nvSpPr>
          <p:cNvPr id="6" name="Serbest 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ayt Numarası Yer Tutucusu 3"/>
          <p:cNvSpPr>
            <a:spLocks noGrp="1"/>
          </p:cNvSpPr>
          <p:nvPr>
            <p:ph type="sldNum" sz="quarter" idx="12"/>
          </p:nvPr>
        </p:nvSpPr>
        <p:spPr/>
        <p:txBody>
          <a:bodyPr rtlCol="0"/>
          <a:lstStyle/>
          <a:p>
            <a:pPr rtl="0"/>
            <a:fld id="{D57F1E4F-1CFF-5643-939E-217C01CDF565}" type="slidenum">
              <a:rPr lang="tr-TR" noProof="0" smtClean="0"/>
              <a:pPr rtl="0"/>
              <a:t>‹#›</a:t>
            </a:fld>
            <a:endParaRPr lang="tr-T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589212" y="446088"/>
            <a:ext cx="3505199" cy="976312"/>
          </a:xfrm>
        </p:spPr>
        <p:txBody>
          <a:bodyPr rtlCol="0" anchor="b"/>
          <a:lstStyle>
            <a:lvl1pPr algn="l">
              <a:defRPr sz="2000" b="0"/>
            </a:lvl1pPr>
          </a:lstStyle>
          <a:p>
            <a:pPr rtl="0"/>
            <a:r>
              <a:rPr lang="tr-TR" noProof="0"/>
              <a:t>Asıl başlık stilini düzenlemek için tıklayın</a:t>
            </a:r>
          </a:p>
        </p:txBody>
      </p:sp>
      <p:sp>
        <p:nvSpPr>
          <p:cNvPr id="3" name="İçerik Yer Tutucusu 2"/>
          <p:cNvSpPr>
            <a:spLocks noGrp="1"/>
          </p:cNvSpPr>
          <p:nvPr>
            <p:ph idx="1"/>
          </p:nvPr>
        </p:nvSpPr>
        <p:spPr>
          <a:xfrm>
            <a:off x="6323012" y="446088"/>
            <a:ext cx="5181600" cy="5414963"/>
          </a:xfrm>
        </p:spPr>
        <p:txBody>
          <a:bodyPr rtlCol="0" anchor="ctr">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Metin Yer Tutucusu 3"/>
          <p:cNvSpPr>
            <a:spLocks noGrp="1"/>
          </p:cNvSpPr>
          <p:nvPr>
            <p:ph type="body" sz="half" idx="2"/>
          </p:nvPr>
        </p:nvSpPr>
        <p:spPr>
          <a:xfrm>
            <a:off x="2589212" y="1598613"/>
            <a:ext cx="3505199" cy="4262436"/>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düzenlemek için tıklayın</a:t>
            </a:r>
          </a:p>
        </p:txBody>
      </p:sp>
      <p:sp>
        <p:nvSpPr>
          <p:cNvPr id="5" name="Tarih Yer Tutucusu 4"/>
          <p:cNvSpPr>
            <a:spLocks noGrp="1"/>
          </p:cNvSpPr>
          <p:nvPr>
            <p:ph type="dt" sz="half" idx="10"/>
          </p:nvPr>
        </p:nvSpPr>
        <p:spPr/>
        <p:txBody>
          <a:bodyPr rtlCol="0"/>
          <a:lstStyle/>
          <a:p>
            <a:pPr rtl="0"/>
            <a:fld id="{533545C4-0FB5-4221-A9E8-FB8C44233DA8}" type="datetime1">
              <a:rPr lang="tr-TR" noProof="0" smtClean="0"/>
              <a:t>22.11.2021</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9" name="Serbest 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ayt Numarası Yer Tutucusu 6"/>
          <p:cNvSpPr>
            <a:spLocks noGrp="1"/>
          </p:cNvSpPr>
          <p:nvPr>
            <p:ph type="sldNum" sz="quarter" idx="12"/>
          </p:nvPr>
        </p:nvSpPr>
        <p:spPr/>
        <p:txBody>
          <a:bodyPr rtlCol="0"/>
          <a:lstStyle/>
          <a:p>
            <a:pPr rtl="0"/>
            <a:fld id="{D57F1E4F-1CFF-5643-939E-217C01CDF565}" type="slidenum">
              <a:rPr lang="tr-TR" noProof="0" smtClean="0"/>
              <a:pPr rtl="0"/>
              <a:t>‹#›</a:t>
            </a:fld>
            <a:endParaRPr lang="tr-TR"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589213" y="4800600"/>
            <a:ext cx="8915400" cy="566738"/>
          </a:xfrm>
        </p:spPr>
        <p:txBody>
          <a:bodyPr rtlCol="0" anchor="b">
            <a:normAutofit/>
          </a:bodyPr>
          <a:lstStyle>
            <a:lvl1pPr algn="l">
              <a:defRPr sz="2400" b="0"/>
            </a:lvl1pPr>
          </a:lstStyle>
          <a:p>
            <a:pPr rtl="0"/>
            <a:r>
              <a:rPr lang="tr-TR" noProof="0"/>
              <a:t>Asıl başlık stilini düzenlemek için tıklayın</a:t>
            </a:r>
          </a:p>
        </p:txBody>
      </p:sp>
      <p:sp>
        <p:nvSpPr>
          <p:cNvPr id="3" name="Resim Yer Tutucusu 2"/>
          <p:cNvSpPr>
            <a:spLocks noGrp="1" noChangeAspect="1"/>
          </p:cNvSpPr>
          <p:nvPr>
            <p:ph type="pic" idx="1"/>
          </p:nvPr>
        </p:nvSpPr>
        <p:spPr>
          <a:xfrm>
            <a:off x="2589212" y="634965"/>
            <a:ext cx="8915400" cy="3854970"/>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TR" noProof="0"/>
              <a:t>Resim eklemek için simgeye tıklayın</a:t>
            </a:r>
          </a:p>
        </p:txBody>
      </p:sp>
      <p:sp>
        <p:nvSpPr>
          <p:cNvPr id="4" name="Metin Yer Tutucusu 3"/>
          <p:cNvSpPr>
            <a:spLocks noGrp="1"/>
          </p:cNvSpPr>
          <p:nvPr>
            <p:ph type="body" sz="half" idx="2"/>
          </p:nvPr>
        </p:nvSpPr>
        <p:spPr>
          <a:xfrm>
            <a:off x="2589213" y="5367338"/>
            <a:ext cx="8915400"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düzenlemek için tıklayın</a:t>
            </a:r>
          </a:p>
        </p:txBody>
      </p:sp>
      <p:sp>
        <p:nvSpPr>
          <p:cNvPr id="5" name="Tarih Yer Tutucusu 4"/>
          <p:cNvSpPr>
            <a:spLocks noGrp="1"/>
          </p:cNvSpPr>
          <p:nvPr>
            <p:ph type="dt" sz="half" idx="10"/>
          </p:nvPr>
        </p:nvSpPr>
        <p:spPr/>
        <p:txBody>
          <a:bodyPr rtlCol="0"/>
          <a:lstStyle/>
          <a:p>
            <a:pPr rtl="0"/>
            <a:fld id="{EE104679-3851-47DD-8932-427037243896}" type="datetime1">
              <a:rPr lang="tr-TR" noProof="0" smtClean="0"/>
              <a:t>22.11.2021</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9" name="Serbest 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ayt Numarası Yer Tutucusu 6"/>
          <p:cNvSpPr>
            <a:spLocks noGrp="1"/>
          </p:cNvSpPr>
          <p:nvPr>
            <p:ph type="sldNum" sz="quarter" idx="12"/>
          </p:nvPr>
        </p:nvSpPr>
        <p:spPr>
          <a:xfrm>
            <a:off x="531812" y="4983087"/>
            <a:ext cx="779767" cy="365125"/>
          </a:xfrm>
        </p:spPr>
        <p:txBody>
          <a:bodyPr rtlCol="0"/>
          <a:lstStyle/>
          <a:p>
            <a:pPr rtl="0"/>
            <a:fld id="{D57F1E4F-1CFF-5643-939E-217C01CDF565}" type="slidenum">
              <a:rPr lang="tr-TR" noProof="0" smtClean="0"/>
              <a:pPr rtl="0"/>
              <a:t>‹#›</a:t>
            </a:fld>
            <a:endParaRPr lang="tr-TR"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up 22"/>
          <p:cNvGrpSpPr/>
          <p:nvPr/>
        </p:nvGrpSpPr>
        <p:grpSpPr>
          <a:xfrm>
            <a:off x="1" y="228600"/>
            <a:ext cx="2851516" cy="6638628"/>
            <a:chOff x="2487613" y="285750"/>
            <a:chExt cx="2428875" cy="5654676"/>
          </a:xfrm>
        </p:grpSpPr>
        <p:sp>
          <p:nvSpPr>
            <p:cNvPr id="24" name="Serbest 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Serbest 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Serbest 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Serbest 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Serbest 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Serbest 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Serbest 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Serbest 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Serbest 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Serbest 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Serbest 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Serbest 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up 9"/>
          <p:cNvGrpSpPr/>
          <p:nvPr/>
        </p:nvGrpSpPr>
        <p:grpSpPr>
          <a:xfrm>
            <a:off x="27221" y="-786"/>
            <a:ext cx="2356674" cy="6854039"/>
            <a:chOff x="6627813" y="194833"/>
            <a:chExt cx="1952625" cy="5678918"/>
          </a:xfrm>
        </p:grpSpPr>
        <p:sp>
          <p:nvSpPr>
            <p:cNvPr id="11" name="Serbest 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Serbest 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Serbest 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Serbest 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Serbest 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Serbest 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Serbest 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Serbest 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Serbest 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Serbest 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Serbest 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Serbest 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Dikdörtgen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Başlık Yer Tutucusu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pPr rtl="0"/>
            <a:r>
              <a:rPr lang="tr-TR" noProof="0"/>
              <a:t>Asıl başlık stilini düzenlemek için tıklayın</a:t>
            </a:r>
          </a:p>
        </p:txBody>
      </p:sp>
      <p:sp>
        <p:nvSpPr>
          <p:cNvPr id="3" name="Metin Yer Tutucusu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A87FA213-5432-4829-BC8F-DB7B8D304C1F}" type="datetime1">
              <a:rPr lang="tr-TR" noProof="0" smtClean="0"/>
              <a:t>22.11.2021</a:t>
            </a:fld>
            <a:endParaRPr lang="tr-TR" noProof="0"/>
          </a:p>
        </p:txBody>
      </p:sp>
      <p:sp>
        <p:nvSpPr>
          <p:cNvPr id="5" name="Alt Bilgi Yer Tutucusu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tr-TR" noProof="0"/>
          </a:p>
        </p:txBody>
      </p:sp>
      <p:sp>
        <p:nvSpPr>
          <p:cNvPr id="6" name="Slayt Numarası Yer Tutucusu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D57F1E4F-1CFF-5643-939E-217C01CDF565}" type="slidenum">
              <a:rPr lang="tr-TR" noProof="0" smtClean="0"/>
              <a:pPr rtl="0"/>
              <a:t>‹#›</a:t>
            </a:fld>
            <a:endParaRPr lang="tr-T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lstStyle/>
          <a:p>
            <a:r>
              <a:rPr lang="tr-TR"/>
              <a:t>Geçmiş Fiyaskolar </a:t>
            </a:r>
          </a:p>
        </p:txBody>
      </p:sp>
      <p:sp>
        <p:nvSpPr>
          <p:cNvPr id="3" name="Alt Başlık 2"/>
          <p:cNvSpPr>
            <a:spLocks noGrp="1"/>
          </p:cNvSpPr>
          <p:nvPr>
            <p:ph type="subTitle" idx="1"/>
          </p:nvPr>
        </p:nvSpPr>
        <p:spPr/>
        <p:txBody>
          <a:bodyPr rtlCol="0"/>
          <a:lstStyle/>
          <a:p>
            <a:r>
              <a:rPr lang="tr-TR"/>
              <a:t>TEBİP Dünya Edebiyatı Dersi</a:t>
            </a:r>
          </a:p>
          <a:p>
            <a:r>
              <a:rPr lang="tr-TR"/>
              <a:t>Kaan Emir Uçar - 0407200004</a:t>
            </a:r>
          </a:p>
        </p:txBody>
      </p:sp>
    </p:spTree>
    <p:extLst>
      <p:ext uri="{BB962C8B-B14F-4D97-AF65-F5344CB8AC3E}">
        <p14:creationId xmlns:p14="http://schemas.microsoft.com/office/powerpoint/2010/main" val="362262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226C6E-753A-4AE2-8836-D12839377627}"/>
              </a:ext>
            </a:extLst>
          </p:cNvPr>
          <p:cNvSpPr>
            <a:spLocks noGrp="1"/>
          </p:cNvSpPr>
          <p:nvPr>
            <p:ph type="title"/>
          </p:nvPr>
        </p:nvSpPr>
        <p:spPr>
          <a:xfrm>
            <a:off x="4564659" y="546178"/>
            <a:ext cx="6654203" cy="1166069"/>
          </a:xfrm>
        </p:spPr>
        <p:txBody>
          <a:bodyPr>
            <a:normAutofit fontScale="90000"/>
          </a:bodyPr>
          <a:lstStyle/>
          <a:p>
            <a:r>
              <a:rPr lang="tr-TR">
                <a:ea typeface="+mj-lt"/>
                <a:cs typeface="+mj-lt"/>
              </a:rPr>
              <a:t>Saraybosna Suikastı ve 1. Dünya Savaşına Giden Olaylar Zinciri</a:t>
            </a:r>
            <a:endParaRPr lang="tr-TR"/>
          </a:p>
        </p:txBody>
      </p:sp>
      <p:sp>
        <p:nvSpPr>
          <p:cNvPr id="3" name="İçerik Yer Tutucusu 2">
            <a:extLst>
              <a:ext uri="{FF2B5EF4-FFF2-40B4-BE49-F238E27FC236}">
                <a16:creationId xmlns:a16="http://schemas.microsoft.com/office/drawing/2014/main" id="{E7B90A90-79A3-45E2-8D52-EFE4CCB2058A}"/>
              </a:ext>
            </a:extLst>
          </p:cNvPr>
          <p:cNvSpPr>
            <a:spLocks noGrp="1"/>
          </p:cNvSpPr>
          <p:nvPr>
            <p:ph idx="1"/>
          </p:nvPr>
        </p:nvSpPr>
        <p:spPr>
          <a:xfrm>
            <a:off x="4564670" y="1919970"/>
            <a:ext cx="6368442" cy="4774160"/>
          </a:xfrm>
        </p:spPr>
        <p:txBody>
          <a:bodyPr vert="horz" lIns="91440" tIns="45720" rIns="91440" bIns="45720" rtlCol="0" anchor="t">
            <a:normAutofit fontScale="77500" lnSpcReduction="20000"/>
          </a:bodyPr>
          <a:lstStyle/>
          <a:p>
            <a:pPr marL="0" indent="0">
              <a:buNone/>
            </a:pPr>
            <a:r>
              <a:rPr lang="tr-TR" b="1" dirty="0">
                <a:ea typeface="+mn-lt"/>
                <a:cs typeface="+mn-lt"/>
              </a:rPr>
              <a:t>Saraybosna Suikastı</a:t>
            </a:r>
            <a:r>
              <a:rPr lang="tr-TR" dirty="0">
                <a:ea typeface="+mn-lt"/>
                <a:cs typeface="+mn-lt"/>
              </a:rPr>
              <a:t>, 28 Haziran 1914'te öğlen saat 13:15'te Arşidük Franz </a:t>
            </a:r>
            <a:r>
              <a:rPr lang="tr-TR" dirty="0" err="1">
                <a:ea typeface="+mn-lt"/>
                <a:cs typeface="+mn-lt"/>
              </a:rPr>
              <a:t>Ferdinant'a</a:t>
            </a:r>
            <a:r>
              <a:rPr lang="tr-TR" dirty="0">
                <a:ea typeface="+mn-lt"/>
                <a:cs typeface="+mn-lt"/>
              </a:rPr>
              <a:t> </a:t>
            </a:r>
            <a:r>
              <a:rPr lang="tr-TR" dirty="0" err="1">
                <a:solidFill>
                  <a:srgbClr val="404040"/>
                </a:solidFill>
                <a:ea typeface="+mn-lt"/>
                <a:cs typeface="+mn-lt"/>
              </a:rPr>
              <a:t>Gavrilo</a:t>
            </a:r>
            <a:r>
              <a:rPr lang="tr-TR" dirty="0">
                <a:solidFill>
                  <a:srgbClr val="404040"/>
                </a:solidFill>
                <a:ea typeface="+mn-lt"/>
                <a:cs typeface="+mn-lt"/>
              </a:rPr>
              <a:t> </a:t>
            </a:r>
            <a:r>
              <a:rPr lang="tr-TR" dirty="0" err="1">
                <a:solidFill>
                  <a:srgbClr val="404040"/>
                </a:solidFill>
                <a:ea typeface="+mn-lt"/>
                <a:cs typeface="+mn-lt"/>
              </a:rPr>
              <a:t>Princip</a:t>
            </a:r>
            <a:r>
              <a:rPr lang="tr-TR" dirty="0">
                <a:solidFill>
                  <a:srgbClr val="404040"/>
                </a:solidFill>
                <a:ea typeface="+mn-lt"/>
                <a:cs typeface="+mn-lt"/>
              </a:rPr>
              <a:t> adındaki</a:t>
            </a:r>
            <a:r>
              <a:rPr lang="tr-TR" dirty="0">
                <a:ea typeface="+mn-lt"/>
                <a:cs typeface="+mn-lt"/>
              </a:rPr>
              <a:t> bir Bosnalı Sırp tarafından düzenlenen </a:t>
            </a:r>
            <a:r>
              <a:rPr lang="tr-TR" dirty="0" err="1">
                <a:ea typeface="+mn-lt"/>
                <a:cs typeface="+mn-lt"/>
              </a:rPr>
              <a:t>suikasttir</a:t>
            </a:r>
            <a:r>
              <a:rPr lang="tr-TR" dirty="0">
                <a:ea typeface="+mn-lt"/>
                <a:cs typeface="+mn-lt"/>
              </a:rPr>
              <a:t>. </a:t>
            </a:r>
            <a:r>
              <a:rPr lang="tr-TR" dirty="0" err="1">
                <a:ea typeface="+mn-lt"/>
                <a:cs typeface="+mn-lt"/>
              </a:rPr>
              <a:t>Princip</a:t>
            </a:r>
            <a:r>
              <a:rPr lang="tr-TR" dirty="0">
                <a:ea typeface="+mn-lt"/>
                <a:cs typeface="+mn-lt"/>
              </a:rPr>
              <a:t>, Kara El olarak bilinen gizli bir örgütün altı </a:t>
            </a:r>
            <a:r>
              <a:rPr lang="tr-TR" dirty="0" err="1">
                <a:ea typeface="+mn-lt"/>
                <a:cs typeface="+mn-lt"/>
              </a:rPr>
              <a:t>suikastçisinden</a:t>
            </a:r>
            <a:r>
              <a:rPr lang="tr-TR" dirty="0">
                <a:ea typeface="+mn-lt"/>
                <a:cs typeface="+mn-lt"/>
              </a:rPr>
              <a:t> biriydi ve bu örgütün amacı Avusturya-Macaristan'a ait Güney Slav eyaletlerini bir Yugoslavya ülkesinde birleştirebilmek için koparmaktı.</a:t>
            </a:r>
            <a:endParaRPr lang="tr-TR" dirty="0"/>
          </a:p>
          <a:p>
            <a:pPr marL="0" indent="0">
              <a:buNone/>
            </a:pPr>
            <a:r>
              <a:rPr lang="tr-TR" dirty="0">
                <a:ea typeface="+mn-lt"/>
                <a:cs typeface="+mn-lt"/>
              </a:rPr>
              <a:t>Arşidük, çok uluslu devleti Avusturya-Macaristan'da ülkesinde bulunan uluslarla dost olmak için Saraybosna'ya bir gezi düzenlemişti. Saraybosna'da Boşnaklar ve Sırplar yaşamaktaydı.</a:t>
            </a:r>
          </a:p>
          <a:p>
            <a:pPr marL="0" indent="0">
              <a:buNone/>
            </a:pPr>
            <a:r>
              <a:rPr lang="tr-TR" dirty="0">
                <a:ea typeface="+mn-lt"/>
                <a:cs typeface="+mn-lt"/>
              </a:rPr>
              <a:t>Kara El </a:t>
            </a:r>
            <a:r>
              <a:rPr lang="tr-TR" dirty="0" err="1">
                <a:ea typeface="+mn-lt"/>
                <a:cs typeface="+mn-lt"/>
              </a:rPr>
              <a:t>suikastçileri</a:t>
            </a:r>
            <a:r>
              <a:rPr lang="tr-TR" dirty="0">
                <a:ea typeface="+mn-lt"/>
                <a:cs typeface="+mn-lt"/>
              </a:rPr>
              <a:t>, Franz Ferdinand'ın Saraybosna'ya olan rotasını biliyorlardı ve o rotaya göre konumlanmışlardı. </a:t>
            </a:r>
            <a:r>
              <a:rPr lang="tr-TR" dirty="0" err="1">
                <a:ea typeface="+mn-lt"/>
                <a:cs typeface="+mn-lt"/>
              </a:rPr>
              <a:t>Arşidük'ün</a:t>
            </a:r>
            <a:r>
              <a:rPr lang="tr-TR" dirty="0">
                <a:ea typeface="+mn-lt"/>
                <a:cs typeface="+mn-lt"/>
              </a:rPr>
              <a:t> güvenliği Saraybosna polislerine bırakılmıştı fakat bu polislerin sadece 60'ı görevdeydi. </a:t>
            </a:r>
            <a:r>
              <a:rPr lang="tr-TR" dirty="0" err="1">
                <a:ea typeface="+mn-lt"/>
                <a:cs typeface="+mn-lt"/>
              </a:rPr>
              <a:t>Arşidük'ün</a:t>
            </a:r>
            <a:r>
              <a:rPr lang="tr-TR" dirty="0">
                <a:ea typeface="+mn-lt"/>
                <a:cs typeface="+mn-lt"/>
              </a:rPr>
              <a:t> arabası rotadan geçerken </a:t>
            </a:r>
            <a:r>
              <a:rPr lang="tr-TR" dirty="0" err="1">
                <a:ea typeface="+mn-lt"/>
                <a:cs typeface="+mn-lt"/>
              </a:rPr>
              <a:t>suikastçilerden</a:t>
            </a:r>
            <a:r>
              <a:rPr lang="tr-TR" dirty="0">
                <a:ea typeface="+mn-lt"/>
                <a:cs typeface="+mn-lt"/>
              </a:rPr>
              <a:t> birisi bombasını </a:t>
            </a:r>
            <a:r>
              <a:rPr lang="tr-TR" dirty="0" err="1">
                <a:ea typeface="+mn-lt"/>
                <a:cs typeface="+mn-lt"/>
              </a:rPr>
              <a:t>Arşidük'ün</a:t>
            </a:r>
            <a:r>
              <a:rPr lang="tr-TR" dirty="0">
                <a:ea typeface="+mn-lt"/>
                <a:cs typeface="+mn-lt"/>
              </a:rPr>
              <a:t> bulunduğu ve etrafındaki arabalara doğru attı, fakat bu bomba </a:t>
            </a:r>
            <a:r>
              <a:rPr lang="tr-TR" dirty="0" err="1">
                <a:ea typeface="+mn-lt"/>
                <a:cs typeface="+mn-lt"/>
              </a:rPr>
              <a:t>Arşidük'ün</a:t>
            </a:r>
            <a:r>
              <a:rPr lang="tr-TR" dirty="0">
                <a:ea typeface="+mn-lt"/>
                <a:cs typeface="+mn-lt"/>
              </a:rPr>
              <a:t> arabasından sonraki arabaya isabet etti.</a:t>
            </a:r>
          </a:p>
          <a:p>
            <a:pPr marL="0" indent="0">
              <a:buNone/>
            </a:pPr>
            <a:r>
              <a:rPr lang="tr-TR" dirty="0">
                <a:ea typeface="+mn-lt"/>
                <a:cs typeface="+mn-lt"/>
              </a:rPr>
              <a:t>Arşidük bu olanlardan sonra Saraybosna'dan ayrılmamış ve bombalı saldırıda yaralanan memuru ziyaret etmek istemiş, fakat </a:t>
            </a:r>
            <a:r>
              <a:rPr lang="tr-TR" dirty="0" err="1">
                <a:ea typeface="+mn-lt"/>
                <a:cs typeface="+mn-lt"/>
              </a:rPr>
              <a:t>şoforu</a:t>
            </a:r>
            <a:r>
              <a:rPr lang="tr-TR" dirty="0">
                <a:ea typeface="+mn-lt"/>
                <a:cs typeface="+mn-lt"/>
              </a:rPr>
              <a:t> hastaneye giden yolu karıştırınca şans eseri </a:t>
            </a:r>
            <a:r>
              <a:rPr lang="tr-TR" dirty="0" err="1">
                <a:ea typeface="+mn-lt"/>
                <a:cs typeface="+mn-lt"/>
              </a:rPr>
              <a:t>Princip'in</a:t>
            </a:r>
            <a:r>
              <a:rPr lang="tr-TR" dirty="0">
                <a:ea typeface="+mn-lt"/>
                <a:cs typeface="+mn-lt"/>
              </a:rPr>
              <a:t> karşısına çıkmışlardır ve </a:t>
            </a:r>
            <a:r>
              <a:rPr lang="tr-TR" dirty="0" err="1">
                <a:ea typeface="+mn-lt"/>
                <a:cs typeface="+mn-lt"/>
              </a:rPr>
              <a:t>Princip</a:t>
            </a:r>
            <a:r>
              <a:rPr lang="tr-TR" dirty="0">
                <a:ea typeface="+mn-lt"/>
                <a:cs typeface="+mn-lt"/>
              </a:rPr>
              <a:t> orada Arşidük ve eşini katletmiştir.</a:t>
            </a:r>
          </a:p>
          <a:p>
            <a:pPr marL="0" indent="0">
              <a:buNone/>
            </a:pPr>
            <a:r>
              <a:rPr lang="tr-TR" dirty="0"/>
              <a:t>Zaten Sırbistan'ın bir işler çevirdiğini düşünen Avusturya-Macaristan'ın sabrı bu olayla taşmıştır ve Sırbistan'a ağır bir ültimatom göndermiştir. Sırbistan da bu ültimatomu reddedince, Avusturya-Macaristan Sırbistan'a savaş açarak 1. Dünya Savaşı'nı başlatmıştır.</a:t>
            </a:r>
          </a:p>
          <a:p>
            <a:endParaRPr lang="tr-TR"/>
          </a:p>
          <a:p>
            <a:endParaRPr lang="tr-TR"/>
          </a:p>
          <a:p>
            <a:endParaRPr lang="tr-TR"/>
          </a:p>
          <a:p>
            <a:endParaRPr lang="tr-TR"/>
          </a:p>
          <a:p>
            <a:endParaRPr lang="tr-TR"/>
          </a:p>
        </p:txBody>
      </p:sp>
      <p:pic>
        <p:nvPicPr>
          <p:cNvPr id="4" name="Resim 4" descr="metin, kitap, kişi, insanlar içeren bir resim&#10;&#10;Açıklama otomatik olarak oluşturuldu">
            <a:extLst>
              <a:ext uri="{FF2B5EF4-FFF2-40B4-BE49-F238E27FC236}">
                <a16:creationId xmlns:a16="http://schemas.microsoft.com/office/drawing/2014/main" id="{F4BC1851-AADC-47C1-99F1-966C3F6679AE}"/>
              </a:ext>
            </a:extLst>
          </p:cNvPr>
          <p:cNvPicPr>
            <a:picLocks noChangeAspect="1"/>
          </p:cNvPicPr>
          <p:nvPr/>
        </p:nvPicPr>
        <p:blipFill>
          <a:blip r:embed="rId2"/>
          <a:stretch>
            <a:fillRect/>
          </a:stretch>
        </p:blipFill>
        <p:spPr>
          <a:xfrm>
            <a:off x="680605" y="1381991"/>
            <a:ext cx="2009079" cy="2009079"/>
          </a:xfrm>
          <a:prstGeom prst="rect">
            <a:avLst/>
          </a:prstGeom>
        </p:spPr>
      </p:pic>
      <p:sp>
        <p:nvSpPr>
          <p:cNvPr id="5" name="Metin kutusu 4">
            <a:extLst>
              <a:ext uri="{FF2B5EF4-FFF2-40B4-BE49-F238E27FC236}">
                <a16:creationId xmlns:a16="http://schemas.microsoft.com/office/drawing/2014/main" id="{49C54AED-FE0E-47A1-93E0-738B1D4AE773}"/>
              </a:ext>
            </a:extLst>
          </p:cNvPr>
          <p:cNvSpPr txBox="1"/>
          <p:nvPr/>
        </p:nvSpPr>
        <p:spPr>
          <a:xfrm>
            <a:off x="654627" y="3425537"/>
            <a:ext cx="274320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300" dirty="0"/>
              <a:t>Arşidük Franz Ferdinand ve eşi </a:t>
            </a:r>
            <a:r>
              <a:rPr lang="tr-TR" sz="1300" dirty="0" err="1"/>
              <a:t>Sophie</a:t>
            </a:r>
            <a:r>
              <a:rPr lang="tr-TR" sz="1300" dirty="0"/>
              <a:t>.</a:t>
            </a:r>
          </a:p>
        </p:txBody>
      </p:sp>
      <p:pic>
        <p:nvPicPr>
          <p:cNvPr id="6" name="Resim 6" descr="metin içeren bir resim&#10;&#10;Açıklama otomatik olarak oluşturuldu">
            <a:extLst>
              <a:ext uri="{FF2B5EF4-FFF2-40B4-BE49-F238E27FC236}">
                <a16:creationId xmlns:a16="http://schemas.microsoft.com/office/drawing/2014/main" id="{EA79F313-2B5D-4B9D-B695-1F47ED352506}"/>
              </a:ext>
            </a:extLst>
          </p:cNvPr>
          <p:cNvPicPr>
            <a:picLocks noChangeAspect="1"/>
          </p:cNvPicPr>
          <p:nvPr/>
        </p:nvPicPr>
        <p:blipFill>
          <a:blip r:embed="rId3"/>
          <a:stretch>
            <a:fillRect/>
          </a:stretch>
        </p:blipFill>
        <p:spPr>
          <a:xfrm>
            <a:off x="598449" y="4018429"/>
            <a:ext cx="2706030" cy="2101459"/>
          </a:xfrm>
          <a:prstGeom prst="rect">
            <a:avLst/>
          </a:prstGeom>
        </p:spPr>
      </p:pic>
      <p:sp>
        <p:nvSpPr>
          <p:cNvPr id="7" name="Metin kutusu 6">
            <a:extLst>
              <a:ext uri="{FF2B5EF4-FFF2-40B4-BE49-F238E27FC236}">
                <a16:creationId xmlns:a16="http://schemas.microsoft.com/office/drawing/2014/main" id="{35A860E3-D552-429F-B74A-2E3B978AC754}"/>
              </a:ext>
            </a:extLst>
          </p:cNvPr>
          <p:cNvSpPr txBox="1"/>
          <p:nvPr/>
        </p:nvSpPr>
        <p:spPr>
          <a:xfrm>
            <a:off x="1026968" y="6118514"/>
            <a:ext cx="2743200"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300" dirty="0" err="1"/>
              <a:t>Suikasti</a:t>
            </a:r>
            <a:r>
              <a:rPr lang="tr-TR" sz="1300" dirty="0"/>
              <a:t> anlatan ünlü bir resim</a:t>
            </a:r>
            <a:endParaRPr lang="tr-TR" dirty="0"/>
          </a:p>
        </p:txBody>
      </p:sp>
    </p:spTree>
    <p:extLst>
      <p:ext uri="{BB962C8B-B14F-4D97-AF65-F5344CB8AC3E}">
        <p14:creationId xmlns:p14="http://schemas.microsoft.com/office/powerpoint/2010/main" val="410753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AFDC25-78F4-42AE-A176-F87C4AD2B4F8}"/>
              </a:ext>
            </a:extLst>
          </p:cNvPr>
          <p:cNvSpPr>
            <a:spLocks noGrp="1"/>
          </p:cNvSpPr>
          <p:nvPr>
            <p:ph type="title"/>
          </p:nvPr>
        </p:nvSpPr>
        <p:spPr>
          <a:xfrm>
            <a:off x="4207850" y="520201"/>
            <a:ext cx="7019671" cy="1280890"/>
          </a:xfrm>
        </p:spPr>
        <p:txBody>
          <a:bodyPr/>
          <a:lstStyle/>
          <a:p>
            <a:r>
              <a:rPr lang="tr-TR"/>
              <a:t>Almanların Sosyalist Devrime Etkisi: Mühürlü Tren</a:t>
            </a:r>
          </a:p>
        </p:txBody>
      </p:sp>
      <p:pic>
        <p:nvPicPr>
          <p:cNvPr id="4" name="Resim 4" descr="tren, açık hava, eski içeren bir resim&#10;&#10;Açıklama otomatik olarak oluşturuldu">
            <a:extLst>
              <a:ext uri="{FF2B5EF4-FFF2-40B4-BE49-F238E27FC236}">
                <a16:creationId xmlns:a16="http://schemas.microsoft.com/office/drawing/2014/main" id="{8152C80C-8E05-4F4B-9A33-68E0C984D29F}"/>
              </a:ext>
            </a:extLst>
          </p:cNvPr>
          <p:cNvPicPr>
            <a:picLocks noGrp="1" noChangeAspect="1"/>
          </p:cNvPicPr>
          <p:nvPr>
            <p:ph idx="1"/>
          </p:nvPr>
        </p:nvPicPr>
        <p:blipFill>
          <a:blip r:embed="rId2"/>
          <a:stretch>
            <a:fillRect/>
          </a:stretch>
        </p:blipFill>
        <p:spPr>
          <a:xfrm>
            <a:off x="359263" y="523221"/>
            <a:ext cx="2058505" cy="2662500"/>
          </a:xfrm>
        </p:spPr>
      </p:pic>
      <p:sp>
        <p:nvSpPr>
          <p:cNvPr id="5" name="Metin kutusu 4">
            <a:extLst>
              <a:ext uri="{FF2B5EF4-FFF2-40B4-BE49-F238E27FC236}">
                <a16:creationId xmlns:a16="http://schemas.microsoft.com/office/drawing/2014/main" id="{5855B85B-107A-45FC-B3B2-285BFA582C1D}"/>
              </a:ext>
            </a:extLst>
          </p:cNvPr>
          <p:cNvSpPr txBox="1"/>
          <p:nvPr/>
        </p:nvSpPr>
        <p:spPr>
          <a:xfrm>
            <a:off x="355150" y="3182660"/>
            <a:ext cx="274320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300"/>
              <a:t>Lenin'i Finlandiya Garı'na getiren 293 numaralı lokomotif.</a:t>
            </a:r>
          </a:p>
        </p:txBody>
      </p:sp>
      <p:pic>
        <p:nvPicPr>
          <p:cNvPr id="6" name="Resim 6" descr="metin içeren bir resim&#10;&#10;Açıklama otomatik olarak oluşturuldu">
            <a:extLst>
              <a:ext uri="{FF2B5EF4-FFF2-40B4-BE49-F238E27FC236}">
                <a16:creationId xmlns:a16="http://schemas.microsoft.com/office/drawing/2014/main" id="{1133CABC-4350-4A15-ABA9-A954388F8C22}"/>
              </a:ext>
            </a:extLst>
          </p:cNvPr>
          <p:cNvPicPr>
            <a:picLocks noChangeAspect="1"/>
          </p:cNvPicPr>
          <p:nvPr/>
        </p:nvPicPr>
        <p:blipFill>
          <a:blip r:embed="rId3"/>
          <a:stretch>
            <a:fillRect/>
          </a:stretch>
        </p:blipFill>
        <p:spPr>
          <a:xfrm>
            <a:off x="357768" y="3675488"/>
            <a:ext cx="2062975" cy="2657243"/>
          </a:xfrm>
          <a:prstGeom prst="rect">
            <a:avLst/>
          </a:prstGeom>
        </p:spPr>
      </p:pic>
      <p:sp>
        <p:nvSpPr>
          <p:cNvPr id="3" name="Metin kutusu 2">
            <a:extLst>
              <a:ext uri="{FF2B5EF4-FFF2-40B4-BE49-F238E27FC236}">
                <a16:creationId xmlns:a16="http://schemas.microsoft.com/office/drawing/2014/main" id="{070DA771-B54E-4D40-AF80-245C82DD187B}"/>
              </a:ext>
            </a:extLst>
          </p:cNvPr>
          <p:cNvSpPr txBox="1"/>
          <p:nvPr/>
        </p:nvSpPr>
        <p:spPr>
          <a:xfrm>
            <a:off x="4207547" y="2124238"/>
            <a:ext cx="7221254"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400" b="1" dirty="0">
                <a:ea typeface="+mn-lt"/>
                <a:cs typeface="+mn-lt"/>
              </a:rPr>
              <a:t>Mühürlü Tren</a:t>
            </a:r>
            <a:r>
              <a:rPr lang="tr-TR" sz="1400" dirty="0">
                <a:ea typeface="+mn-lt"/>
                <a:cs typeface="+mn-lt"/>
              </a:rPr>
              <a:t>, I. Dünya Savaşı sırasında İsviçre’de sürgünde bulunan Rus Bolşevik lider Lenin ve beraberindekilerin 1917 yılı Şubat Devrimi ile birlikte yıkılan Çarlık rejiminden sonra Rusya’ya dönmelerini sağlayan çok taraflı organizasyondur. İsviçre sınırından sonra Almanya İmparatorluğu topraklarından geçen devrimcileri taşıyan tren, diplomatik olarak dokunulmaz olduğu ve yolcularının Almanya’da inmesi yasak olduğundan mühürlü tren ismi kullanılmıştır. Yolculuğun sonunda Lenin ve beraberindekiler İsviçre-Almanya-İsveç-Finlandiya üzerinden </a:t>
            </a:r>
            <a:r>
              <a:rPr lang="tr-TR" sz="1400" dirty="0" err="1">
                <a:ea typeface="+mn-lt"/>
                <a:cs typeface="+mn-lt"/>
              </a:rPr>
              <a:t>St.Petersburg</a:t>
            </a:r>
            <a:r>
              <a:rPr lang="tr-TR" sz="1400" dirty="0">
                <a:ea typeface="+mn-lt"/>
                <a:cs typeface="+mn-lt"/>
              </a:rPr>
              <a:t>(</a:t>
            </a:r>
            <a:r>
              <a:rPr lang="tr-TR" sz="1400" dirty="0" err="1">
                <a:ea typeface="+mn-lt"/>
                <a:cs typeface="+mn-lt"/>
              </a:rPr>
              <a:t>Sankt-Peterburg</a:t>
            </a:r>
            <a:r>
              <a:rPr lang="tr-TR" sz="1400" dirty="0">
                <a:ea typeface="+mn-lt"/>
                <a:cs typeface="+mn-lt"/>
              </a:rPr>
              <a:t>)’a ulaşmışlardır. Lenin’in Rusya’ya gelişi Rus Devriminin kaderini etkilemiş ve gelir gelmez açıkladığı Nisan Tezleri ile Bolşevikleri iktidarın alınması doğrultusunda yeniden örgütlemiştir. Süreç sonunda Bolşevikler Ekim Devrimi ile iktidarı alacaklardır. </a:t>
            </a:r>
          </a:p>
          <a:p>
            <a:endParaRPr lang="tr-TR" sz="1400">
              <a:ea typeface="+mn-lt"/>
              <a:cs typeface="+mn-lt"/>
            </a:endParaRPr>
          </a:p>
          <a:p>
            <a:r>
              <a:rPr lang="tr-TR" sz="1400" dirty="0">
                <a:ea typeface="+mn-lt"/>
                <a:cs typeface="+mn-lt"/>
              </a:rPr>
              <a:t>Buradaki fiyasko etkeni şudur ki: Almanya'nın tek isteği Lenin'in karmaşıklık çıkarmasını sağlamak, Rus </a:t>
            </a:r>
            <a:r>
              <a:rPr lang="tr-TR" sz="1400" dirty="0" err="1">
                <a:ea typeface="+mn-lt"/>
                <a:cs typeface="+mn-lt"/>
              </a:rPr>
              <a:t>Çarlığı'nı</a:t>
            </a:r>
            <a:r>
              <a:rPr lang="tr-TR" sz="1400" dirty="0">
                <a:ea typeface="+mn-lt"/>
                <a:cs typeface="+mn-lt"/>
              </a:rPr>
              <a:t> düşürerek Rusya'yı alt etmek ve savaş dışı bırakmaktı, fakat daha sonradan kendilerinin de savaşı kaybetmeleri, bir Cumhuriyet'e dönüşmeleri ve ülkenin oldukça zayıflamasıyla birlikte gelecekte ülke içinde şiddetli Sosyalist eylemler baş göstermeye başlayacaktır. Özellikle Hitler'in partisi </a:t>
            </a:r>
            <a:r>
              <a:rPr lang="tr-TR" sz="1400" dirty="0" err="1">
                <a:ea typeface="+mn-lt"/>
                <a:cs typeface="+mn-lt"/>
              </a:rPr>
              <a:t>Sosyalizm'den</a:t>
            </a:r>
            <a:r>
              <a:rPr lang="tr-TR" sz="1400" dirty="0">
                <a:ea typeface="+mn-lt"/>
                <a:cs typeface="+mn-lt"/>
              </a:rPr>
              <a:t> esas alarak büyümüştür ve komünistleri de vatan hainleri ilan ederek iktidarda güçlerine güç katmışlardır. </a:t>
            </a:r>
          </a:p>
        </p:txBody>
      </p:sp>
      <p:sp>
        <p:nvSpPr>
          <p:cNvPr id="7" name="Metin kutusu 6">
            <a:extLst>
              <a:ext uri="{FF2B5EF4-FFF2-40B4-BE49-F238E27FC236}">
                <a16:creationId xmlns:a16="http://schemas.microsoft.com/office/drawing/2014/main" id="{1E485570-7327-4DD4-AE87-33A3B30D5E4A}"/>
              </a:ext>
            </a:extLst>
          </p:cNvPr>
          <p:cNvSpPr txBox="1"/>
          <p:nvPr/>
        </p:nvSpPr>
        <p:spPr>
          <a:xfrm>
            <a:off x="440473" y="6322742"/>
            <a:ext cx="3375102"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300"/>
              <a:t>Lenin ve yandaşlarının Rusya'ya transferi için Almanya ile antlaşmaları.</a:t>
            </a:r>
            <a:endParaRPr lang="tr-TR"/>
          </a:p>
        </p:txBody>
      </p:sp>
    </p:spTree>
    <p:extLst>
      <p:ext uri="{BB962C8B-B14F-4D97-AF65-F5344CB8AC3E}">
        <p14:creationId xmlns:p14="http://schemas.microsoft.com/office/powerpoint/2010/main" val="127497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F52A7F-43AA-476F-A5F6-C1C5E5D41749}"/>
              </a:ext>
            </a:extLst>
          </p:cNvPr>
          <p:cNvSpPr>
            <a:spLocks noGrp="1"/>
          </p:cNvSpPr>
          <p:nvPr>
            <p:ph type="title"/>
          </p:nvPr>
        </p:nvSpPr>
        <p:spPr>
          <a:xfrm>
            <a:off x="4090947" y="329701"/>
            <a:ext cx="7387688" cy="1280890"/>
          </a:xfrm>
        </p:spPr>
        <p:txBody>
          <a:bodyPr/>
          <a:lstStyle/>
          <a:p>
            <a:r>
              <a:rPr lang="tr-TR"/>
              <a:t>1. Dünya Savaşını Bitiren Telgraf:</a:t>
            </a:r>
            <a:br>
              <a:rPr lang="tr-TR"/>
            </a:br>
            <a:r>
              <a:rPr lang="tr-TR" err="1"/>
              <a:t>Zimmermann</a:t>
            </a:r>
            <a:r>
              <a:rPr lang="tr-TR"/>
              <a:t> Telgrafı</a:t>
            </a:r>
          </a:p>
        </p:txBody>
      </p:sp>
      <p:pic>
        <p:nvPicPr>
          <p:cNvPr id="4" name="Resim 4" descr="metin, gazete içeren bir resim&#10;&#10;Açıklama otomatik olarak oluşturuldu">
            <a:extLst>
              <a:ext uri="{FF2B5EF4-FFF2-40B4-BE49-F238E27FC236}">
                <a16:creationId xmlns:a16="http://schemas.microsoft.com/office/drawing/2014/main" id="{0079ECE1-E30F-4ADD-BDB6-DBD0A508E771}"/>
              </a:ext>
            </a:extLst>
          </p:cNvPr>
          <p:cNvPicPr>
            <a:picLocks noGrp="1" noChangeAspect="1"/>
          </p:cNvPicPr>
          <p:nvPr>
            <p:ph idx="1"/>
          </p:nvPr>
        </p:nvPicPr>
        <p:blipFill>
          <a:blip r:embed="rId2"/>
          <a:stretch>
            <a:fillRect/>
          </a:stretch>
        </p:blipFill>
        <p:spPr>
          <a:xfrm>
            <a:off x="504865" y="4606340"/>
            <a:ext cx="2778514" cy="1527021"/>
          </a:xfrm>
        </p:spPr>
      </p:pic>
      <p:pic>
        <p:nvPicPr>
          <p:cNvPr id="5" name="Resim 5" descr="metin, adam, duvar, kişi içeren bir resim&#10;&#10;Açıklama otomatik olarak oluşturuldu">
            <a:extLst>
              <a:ext uri="{FF2B5EF4-FFF2-40B4-BE49-F238E27FC236}">
                <a16:creationId xmlns:a16="http://schemas.microsoft.com/office/drawing/2014/main" id="{2E9A970C-09E2-4ADC-BCB5-48DD6AC570CD}"/>
              </a:ext>
            </a:extLst>
          </p:cNvPr>
          <p:cNvPicPr>
            <a:picLocks noChangeAspect="1"/>
          </p:cNvPicPr>
          <p:nvPr/>
        </p:nvPicPr>
        <p:blipFill>
          <a:blip r:embed="rId3"/>
          <a:stretch>
            <a:fillRect/>
          </a:stretch>
        </p:blipFill>
        <p:spPr>
          <a:xfrm>
            <a:off x="504128" y="1444664"/>
            <a:ext cx="1705208" cy="2509723"/>
          </a:xfrm>
          <a:prstGeom prst="rect">
            <a:avLst/>
          </a:prstGeom>
        </p:spPr>
      </p:pic>
      <p:sp>
        <p:nvSpPr>
          <p:cNvPr id="6" name="Metin kutusu 5">
            <a:extLst>
              <a:ext uri="{FF2B5EF4-FFF2-40B4-BE49-F238E27FC236}">
                <a16:creationId xmlns:a16="http://schemas.microsoft.com/office/drawing/2014/main" id="{174E0E4D-C839-47E5-959D-4CBCF9C25E46}"/>
              </a:ext>
            </a:extLst>
          </p:cNvPr>
          <p:cNvSpPr txBox="1"/>
          <p:nvPr/>
        </p:nvSpPr>
        <p:spPr>
          <a:xfrm>
            <a:off x="672790" y="3962400"/>
            <a:ext cx="274320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300"/>
              <a:t>Telgrafın fikir babası,</a:t>
            </a:r>
          </a:p>
          <a:p>
            <a:r>
              <a:rPr lang="tr-TR" sz="1300"/>
              <a:t>Arthur </a:t>
            </a:r>
            <a:r>
              <a:rPr lang="tr-TR" sz="1300" err="1"/>
              <a:t>Zimmermann</a:t>
            </a:r>
            <a:r>
              <a:rPr lang="tr-TR" sz="1300"/>
              <a:t>.</a:t>
            </a:r>
          </a:p>
        </p:txBody>
      </p:sp>
      <p:sp>
        <p:nvSpPr>
          <p:cNvPr id="7" name="Metin kutusu 6">
            <a:extLst>
              <a:ext uri="{FF2B5EF4-FFF2-40B4-BE49-F238E27FC236}">
                <a16:creationId xmlns:a16="http://schemas.microsoft.com/office/drawing/2014/main" id="{84EE033C-40DB-4FC5-817F-00C158F29F22}"/>
              </a:ext>
            </a:extLst>
          </p:cNvPr>
          <p:cNvSpPr txBox="1"/>
          <p:nvPr/>
        </p:nvSpPr>
        <p:spPr>
          <a:xfrm>
            <a:off x="737840" y="6127595"/>
            <a:ext cx="2836126"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300"/>
              <a:t>Telgraf tespit edildikten sonra New York </a:t>
            </a:r>
            <a:r>
              <a:rPr lang="tr-TR" sz="1300" err="1"/>
              <a:t>Times'ta</a:t>
            </a:r>
            <a:r>
              <a:rPr lang="tr-TR" sz="1300"/>
              <a:t> geçen haber.</a:t>
            </a:r>
          </a:p>
        </p:txBody>
      </p:sp>
      <p:sp>
        <p:nvSpPr>
          <p:cNvPr id="3" name="Metin kutusu 2">
            <a:extLst>
              <a:ext uri="{FF2B5EF4-FFF2-40B4-BE49-F238E27FC236}">
                <a16:creationId xmlns:a16="http://schemas.microsoft.com/office/drawing/2014/main" id="{A1BAA2C0-51E1-4DE5-A54E-224C2B6A7A8C}"/>
              </a:ext>
            </a:extLst>
          </p:cNvPr>
          <p:cNvSpPr txBox="1"/>
          <p:nvPr/>
        </p:nvSpPr>
        <p:spPr>
          <a:xfrm>
            <a:off x="4135581" y="1641765"/>
            <a:ext cx="6986153" cy="5878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400" dirty="0"/>
              <a:t>1917 yılında Almanya, İtilaf Devletleri'ne karşı savaşırken en çok korktuğu şey ABD'nin bir şekilde düşman olarak savaşa girmesiydi. ABD ile denizaltı savaşları yaparak onların konvoy gemilerini batırıyorlardı ve ABD'nin bu duruma artık ses çıkarmaya başlayacağını düşünüyorlardı. Bu nedenle ABD </a:t>
            </a:r>
            <a:r>
              <a:rPr lang="tr-TR" sz="1400" dirty="0" err="1"/>
              <a:t>tehditine</a:t>
            </a:r>
            <a:r>
              <a:rPr lang="tr-TR" sz="1400" dirty="0"/>
              <a:t> karşı fikir düşünmeye başladılar.</a:t>
            </a:r>
          </a:p>
          <a:p>
            <a:endParaRPr lang="tr-TR" sz="1400"/>
          </a:p>
          <a:p>
            <a:r>
              <a:rPr lang="tr-TR" sz="1400" dirty="0"/>
              <a:t>Meksika'nın o sıralar ABD ile ilişkisi iyi değildi. Geçmişte ABD ile girdiği tüm savaşları kaybetmişler ve yüksek toprak kaybına uğramışlardı. Bunu bir fırsat olarak gören Alman Dışişleri Bakanı </a:t>
            </a:r>
            <a:r>
              <a:rPr lang="tr-TR" sz="1400" b="1" dirty="0"/>
              <a:t>Arthur </a:t>
            </a:r>
            <a:r>
              <a:rPr lang="tr-TR" sz="1400" b="1" dirty="0" err="1"/>
              <a:t>Zimmermann</a:t>
            </a:r>
            <a:r>
              <a:rPr lang="tr-TR" sz="1400" dirty="0"/>
              <a:t>, Meksika'ya ABD'ye karşı bir müttefiklik talebi için şifreli bir telgraf çekmiştir. (aynı şekilde Japonya'ya da telgraf çektiği söylenir.)</a:t>
            </a:r>
          </a:p>
          <a:p>
            <a:endParaRPr lang="tr-TR" sz="1400"/>
          </a:p>
          <a:p>
            <a:r>
              <a:rPr lang="tr-TR" sz="1400" dirty="0"/>
              <a:t>Aslında ABD zaten 1. Dünya Savaşı'na çok ilgili olmadığı için ve şifreleri de anlayamadıkları için telgrafı fark etmemişlerdir, fakat İngiliz İstihbarat Servisi bu telgrafa erişerek şifresini kırmıştır ve </a:t>
            </a:r>
            <a:r>
              <a:rPr lang="tr-TR" sz="1400" dirty="0" err="1"/>
              <a:t>Zimmermann'ın</a:t>
            </a:r>
            <a:r>
              <a:rPr lang="tr-TR" sz="1400" dirty="0"/>
              <a:t> imzasını fark etmişlerdir. Almanya'nın ABD düşmanlığını açıkça belli eden telgraf ABD'ye gösterildiğinde yönetimde ve halkta büyük bir öfke oluşmuş, her yerde haberlere çıkmış, savaşla çok içli dışlı olmak istemeyen halk bir anda savaş naraları atmaya başlamıştır.</a:t>
            </a:r>
          </a:p>
          <a:p>
            <a:endParaRPr lang="tr-TR" sz="1400"/>
          </a:p>
          <a:p>
            <a:r>
              <a:rPr lang="tr-TR" sz="1400" dirty="0"/>
              <a:t>Tüm bunların sonucunda da ABD, 9 Nisan 1917'de Almanya'nın karşısında resmen savaşa girmiştir. </a:t>
            </a:r>
            <a:r>
              <a:rPr lang="tr-TR" sz="1400" dirty="0" err="1"/>
              <a:t>Zimmermann</a:t>
            </a:r>
            <a:r>
              <a:rPr lang="tr-TR" sz="1400" dirty="0"/>
              <a:t> ise telgrafı kendisinin yazdığını itiraf ederek görevinden istifa etmiştir.</a:t>
            </a:r>
          </a:p>
          <a:p>
            <a:endParaRPr lang="tr-TR"/>
          </a:p>
          <a:p>
            <a:endParaRPr lang="tr-TR"/>
          </a:p>
          <a:p>
            <a:endParaRPr lang="tr-TR"/>
          </a:p>
        </p:txBody>
      </p:sp>
    </p:spTree>
    <p:extLst>
      <p:ext uri="{BB962C8B-B14F-4D97-AF65-F5344CB8AC3E}">
        <p14:creationId xmlns:p14="http://schemas.microsoft.com/office/powerpoint/2010/main" val="13048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E20392-F643-4E88-AECC-78E11AD36BC7}"/>
              </a:ext>
            </a:extLst>
          </p:cNvPr>
          <p:cNvSpPr>
            <a:spLocks noGrp="1"/>
          </p:cNvSpPr>
          <p:nvPr>
            <p:ph type="title"/>
          </p:nvPr>
        </p:nvSpPr>
        <p:spPr>
          <a:xfrm>
            <a:off x="4811787" y="198628"/>
            <a:ext cx="4608119" cy="821603"/>
          </a:xfrm>
        </p:spPr>
        <p:txBody>
          <a:bodyPr>
            <a:normAutofit fontScale="90000"/>
          </a:bodyPr>
          <a:lstStyle/>
          <a:p>
            <a:r>
              <a:rPr lang="tr-TR" dirty="0"/>
              <a:t>Birahane Darbesi</a:t>
            </a:r>
            <a:br>
              <a:rPr lang="tr-TR" dirty="0"/>
            </a:br>
            <a:endParaRPr lang="tr-TR"/>
          </a:p>
        </p:txBody>
      </p:sp>
      <p:pic>
        <p:nvPicPr>
          <p:cNvPr id="4" name="Resim 4" descr="bina, açık hava, cadde, beyaz içeren bir resim&#10;&#10;Açıklama otomatik olarak oluşturuldu">
            <a:extLst>
              <a:ext uri="{FF2B5EF4-FFF2-40B4-BE49-F238E27FC236}">
                <a16:creationId xmlns:a16="http://schemas.microsoft.com/office/drawing/2014/main" id="{92C35DD4-2345-462F-B052-CE8D1E355C5A}"/>
              </a:ext>
            </a:extLst>
          </p:cNvPr>
          <p:cNvPicPr>
            <a:picLocks noGrp="1" noChangeAspect="1"/>
          </p:cNvPicPr>
          <p:nvPr>
            <p:ph idx="1"/>
          </p:nvPr>
        </p:nvPicPr>
        <p:blipFill>
          <a:blip r:embed="rId2"/>
          <a:stretch>
            <a:fillRect/>
          </a:stretch>
        </p:blipFill>
        <p:spPr>
          <a:xfrm>
            <a:off x="413942" y="1445941"/>
            <a:ext cx="2961412" cy="1751819"/>
          </a:xfrm>
        </p:spPr>
      </p:pic>
      <p:sp>
        <p:nvSpPr>
          <p:cNvPr id="5" name="Metin kutusu 4">
            <a:extLst>
              <a:ext uri="{FF2B5EF4-FFF2-40B4-BE49-F238E27FC236}">
                <a16:creationId xmlns:a16="http://schemas.microsoft.com/office/drawing/2014/main" id="{B92B8297-25CA-46BF-88D1-67DC49622FE5}"/>
              </a:ext>
            </a:extLst>
          </p:cNvPr>
          <p:cNvSpPr txBox="1"/>
          <p:nvPr/>
        </p:nvSpPr>
        <p:spPr>
          <a:xfrm>
            <a:off x="1360449" y="3191107"/>
            <a:ext cx="3319346"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300"/>
              <a:t>NSDAP üyeleri, Münih'te.</a:t>
            </a:r>
          </a:p>
          <a:p>
            <a:endParaRPr lang="tr-TR" sz="1300"/>
          </a:p>
        </p:txBody>
      </p:sp>
      <p:pic>
        <p:nvPicPr>
          <p:cNvPr id="6" name="Resim 6" descr="metin, kişi, açık hava, askeri üniforma içeren bir resim&#10;&#10;Açıklama otomatik olarak oluşturuldu">
            <a:extLst>
              <a:ext uri="{FF2B5EF4-FFF2-40B4-BE49-F238E27FC236}">
                <a16:creationId xmlns:a16="http://schemas.microsoft.com/office/drawing/2014/main" id="{AB26C421-7A52-4908-BB9F-BDFF64154259}"/>
              </a:ext>
            </a:extLst>
          </p:cNvPr>
          <p:cNvPicPr>
            <a:picLocks noChangeAspect="1"/>
          </p:cNvPicPr>
          <p:nvPr/>
        </p:nvPicPr>
        <p:blipFill>
          <a:blip r:embed="rId3"/>
          <a:stretch>
            <a:fillRect/>
          </a:stretch>
        </p:blipFill>
        <p:spPr>
          <a:xfrm>
            <a:off x="412595" y="3764986"/>
            <a:ext cx="2891882" cy="1995027"/>
          </a:xfrm>
          <a:prstGeom prst="rect">
            <a:avLst/>
          </a:prstGeom>
        </p:spPr>
      </p:pic>
      <p:sp>
        <p:nvSpPr>
          <p:cNvPr id="7" name="Metin kutusu 6">
            <a:extLst>
              <a:ext uri="{FF2B5EF4-FFF2-40B4-BE49-F238E27FC236}">
                <a16:creationId xmlns:a16="http://schemas.microsoft.com/office/drawing/2014/main" id="{B77CE6FF-6C8C-4C44-9402-718B0C919BCD}"/>
              </a:ext>
            </a:extLst>
          </p:cNvPr>
          <p:cNvSpPr txBox="1"/>
          <p:nvPr/>
        </p:nvSpPr>
        <p:spPr>
          <a:xfrm>
            <a:off x="1118839" y="5839522"/>
            <a:ext cx="274320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300"/>
              <a:t>İktidarı ele geçirmek için darbeye katılan ilk Naziler.</a:t>
            </a:r>
          </a:p>
        </p:txBody>
      </p:sp>
      <p:sp>
        <p:nvSpPr>
          <p:cNvPr id="8" name="Metin kutusu 7">
            <a:extLst>
              <a:ext uri="{FF2B5EF4-FFF2-40B4-BE49-F238E27FC236}">
                <a16:creationId xmlns:a16="http://schemas.microsoft.com/office/drawing/2014/main" id="{287DD298-2655-4D6C-8DD1-9630C68C0225}"/>
              </a:ext>
            </a:extLst>
          </p:cNvPr>
          <p:cNvSpPr txBox="1"/>
          <p:nvPr/>
        </p:nvSpPr>
        <p:spPr>
          <a:xfrm>
            <a:off x="4811603" y="995993"/>
            <a:ext cx="6125737" cy="58631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500" dirty="0">
                <a:ea typeface="+mn-lt"/>
                <a:cs typeface="+mn-lt"/>
              </a:rPr>
              <a:t>Birahane Darbesi, NSDAP(</a:t>
            </a:r>
            <a:r>
              <a:rPr lang="tr-TR" sz="1500" err="1">
                <a:ea typeface="+mn-lt"/>
                <a:cs typeface="+mn-lt"/>
              </a:rPr>
              <a:t>türkçesiyle</a:t>
            </a:r>
            <a:r>
              <a:rPr lang="tr-TR" sz="1500">
                <a:ea typeface="+mn-lt"/>
                <a:cs typeface="+mn-lt"/>
              </a:rPr>
              <a:t> Nasyonal Sosyalist Alman İşçi Partisi)'nin lideri Adolf Hitler'in Bavyera yönetimini düşürmek için hazırladığı bir darbe girişimidir. 8-9 Kasım 1923 tarihinde yapılan bu girişim darbecilerin sayıca oldukça fazla olmalarına rağmen başarısızlıkla sonuçlanmıştır. (darbeciler 2000'den fazla kişiyken hükümetin kuvvetleri 100-150 kişi arasındadır.)</a:t>
            </a:r>
            <a:endParaRPr lang="tr-TR">
              <a:ea typeface="+mn-lt"/>
              <a:cs typeface="+mn-lt"/>
            </a:endParaRPr>
          </a:p>
          <a:p>
            <a:endParaRPr lang="tr-TR" sz="1500">
              <a:ea typeface="+mn-lt"/>
              <a:cs typeface="+mn-lt"/>
            </a:endParaRPr>
          </a:p>
          <a:p>
            <a:r>
              <a:rPr lang="tr-TR" sz="1500">
                <a:ea typeface="+mn-lt"/>
                <a:cs typeface="+mn-lt"/>
              </a:rPr>
              <a:t>Adolf Hitler, o zamanki Almanya'nın yönetiminde olan Weimar</a:t>
            </a:r>
            <a:r>
              <a:rPr lang="tr-TR" sz="1500" dirty="0">
                <a:ea typeface="+mn-lt"/>
                <a:cs typeface="+mn-lt"/>
              </a:rPr>
              <a:t> Cumhuriyeti’nin zayıflığından çok rahatsız oluyor ve bu hükümeti düşürmek istiyordu. 30 Ekim 1923’te halka komünistlere ve Yahudilere karşı toplanmaları için konuşmada bulundu. 8 Kasım 1923’te bir halk ayaklanmasıyla Münih Birahanesini basarak ihtilal ilan etti. Ertesi gün 2000 kişilik silahlı özel birliğine(SS) Bavyera hükümetini ele geçirmesi için liderlik etti ve sokaklarda yürüdü. Polisin kendi tarafında yer alacağını ve planının başarılı olacağına inanıyordu. Fakat başarılı olamadı, darbe girişimi polis tarafından bastırıldı ve bir düzineden fazla insan çatışmada hayatını kaybetti. </a:t>
            </a:r>
            <a:endParaRPr lang="tr-TR" dirty="0"/>
          </a:p>
          <a:p>
            <a:endParaRPr lang="tr-TR" sz="1500">
              <a:ea typeface="+mn-lt"/>
              <a:cs typeface="+mn-lt"/>
            </a:endParaRPr>
          </a:p>
          <a:p>
            <a:r>
              <a:rPr lang="tr-TR" sz="1500" dirty="0">
                <a:ea typeface="+mn-lt"/>
                <a:cs typeface="+mn-lt"/>
              </a:rPr>
              <a:t>Darbe bastırıldıktan sonra, Birahane Darbesinde rol alanlar tek tek yakalandı ve yargılandı. Hitler çatışmada yaralanıp kaçmayı başarsa da yakalanması pek uzun sürmedi. 1 Nisan 1924’te yargılandı, 5 yıl hapis cezasına çarptırıldı ve </a:t>
            </a:r>
            <a:r>
              <a:rPr lang="tr-TR" sz="1500" dirty="0" err="1">
                <a:ea typeface="+mn-lt"/>
                <a:cs typeface="+mn-lt"/>
              </a:rPr>
              <a:t>Landsberg'de</a:t>
            </a:r>
            <a:r>
              <a:rPr lang="tr-TR" sz="1500" dirty="0">
                <a:ea typeface="+mn-lt"/>
                <a:cs typeface="+mn-lt"/>
              </a:rPr>
              <a:t> hapse atıldı. Ama sonradan halka tehdit yaratmadığı gerekçesiyle 8 ay içerisinde serbest bırakıldı.</a:t>
            </a:r>
          </a:p>
        </p:txBody>
      </p:sp>
    </p:spTree>
    <p:extLst>
      <p:ext uri="{BB962C8B-B14F-4D97-AF65-F5344CB8AC3E}">
        <p14:creationId xmlns:p14="http://schemas.microsoft.com/office/powerpoint/2010/main" val="4159947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A5B804-D90E-4D63-9DC6-EF27ED657A7A}"/>
              </a:ext>
            </a:extLst>
          </p:cNvPr>
          <p:cNvSpPr>
            <a:spLocks noGrp="1"/>
          </p:cNvSpPr>
          <p:nvPr>
            <p:ph type="title"/>
          </p:nvPr>
        </p:nvSpPr>
        <p:spPr>
          <a:xfrm>
            <a:off x="4656956" y="387990"/>
            <a:ext cx="5826517" cy="1280890"/>
          </a:xfrm>
        </p:spPr>
        <p:txBody>
          <a:bodyPr/>
          <a:lstStyle/>
          <a:p>
            <a:r>
              <a:rPr lang="tr-TR">
                <a:ea typeface="+mj-lt"/>
                <a:cs typeface="+mj-lt"/>
              </a:rPr>
              <a:t>Münih Antlaşması ve Çekoslovakya'nın İşgali</a:t>
            </a:r>
            <a:endParaRPr lang="tr-TR"/>
          </a:p>
        </p:txBody>
      </p:sp>
      <p:pic>
        <p:nvPicPr>
          <p:cNvPr id="4" name="Resim 4" descr="kişi, açık hava, kalabalık, dik içeren bir resim&#10;&#10;Açıklama otomatik olarak oluşturuldu">
            <a:extLst>
              <a:ext uri="{FF2B5EF4-FFF2-40B4-BE49-F238E27FC236}">
                <a16:creationId xmlns:a16="http://schemas.microsoft.com/office/drawing/2014/main" id="{589A2229-65CA-49DA-8994-248FFDD2434E}"/>
              </a:ext>
            </a:extLst>
          </p:cNvPr>
          <p:cNvPicPr>
            <a:picLocks noGrp="1" noChangeAspect="1"/>
          </p:cNvPicPr>
          <p:nvPr>
            <p:ph idx="1"/>
          </p:nvPr>
        </p:nvPicPr>
        <p:blipFill>
          <a:blip r:embed="rId2"/>
          <a:stretch>
            <a:fillRect/>
          </a:stretch>
        </p:blipFill>
        <p:spPr>
          <a:xfrm>
            <a:off x="549909" y="4066476"/>
            <a:ext cx="2852942" cy="1940419"/>
          </a:xfrm>
        </p:spPr>
      </p:pic>
      <p:sp>
        <p:nvSpPr>
          <p:cNvPr id="5" name="Metin kutusu 4">
            <a:extLst>
              <a:ext uri="{FF2B5EF4-FFF2-40B4-BE49-F238E27FC236}">
                <a16:creationId xmlns:a16="http://schemas.microsoft.com/office/drawing/2014/main" id="{324C9969-DD12-42C0-9E2E-85A19E47CA6E}"/>
              </a:ext>
            </a:extLst>
          </p:cNvPr>
          <p:cNvSpPr txBox="1"/>
          <p:nvPr/>
        </p:nvSpPr>
        <p:spPr>
          <a:xfrm>
            <a:off x="1106167" y="6043539"/>
            <a:ext cx="2743200"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300" err="1"/>
              <a:t>Neville</a:t>
            </a:r>
            <a:r>
              <a:rPr lang="tr-TR" sz="1300"/>
              <a:t> </a:t>
            </a:r>
            <a:r>
              <a:rPr lang="tr-TR" sz="1300" err="1"/>
              <a:t>Chamberlain</a:t>
            </a:r>
            <a:r>
              <a:rPr lang="tr-TR" sz="1300"/>
              <a:t>, dönemin Britanya başkanı, imzalanan antlaşmayı elinde tutarken.</a:t>
            </a:r>
          </a:p>
        </p:txBody>
      </p:sp>
      <p:pic>
        <p:nvPicPr>
          <p:cNvPr id="7" name="Resim 7" descr="harita içeren bir resim&#10;&#10;Açıklama otomatik olarak oluşturuldu">
            <a:extLst>
              <a:ext uri="{FF2B5EF4-FFF2-40B4-BE49-F238E27FC236}">
                <a16:creationId xmlns:a16="http://schemas.microsoft.com/office/drawing/2014/main" id="{B4650AD5-6CCE-465C-B0DA-D7E94ACF0DB2}"/>
              </a:ext>
            </a:extLst>
          </p:cNvPr>
          <p:cNvPicPr>
            <a:picLocks noChangeAspect="1"/>
          </p:cNvPicPr>
          <p:nvPr/>
        </p:nvPicPr>
        <p:blipFill>
          <a:blip r:embed="rId3"/>
          <a:stretch>
            <a:fillRect/>
          </a:stretch>
        </p:blipFill>
        <p:spPr>
          <a:xfrm>
            <a:off x="551985" y="1408505"/>
            <a:ext cx="2877311" cy="1940421"/>
          </a:xfrm>
          <a:prstGeom prst="rect">
            <a:avLst/>
          </a:prstGeom>
        </p:spPr>
      </p:pic>
      <p:sp>
        <p:nvSpPr>
          <p:cNvPr id="8" name="Metin kutusu 7">
            <a:extLst>
              <a:ext uri="{FF2B5EF4-FFF2-40B4-BE49-F238E27FC236}">
                <a16:creationId xmlns:a16="http://schemas.microsoft.com/office/drawing/2014/main" id="{20E98680-402E-4FF4-9C57-52ABAECB37D5}"/>
              </a:ext>
            </a:extLst>
          </p:cNvPr>
          <p:cNvSpPr txBox="1"/>
          <p:nvPr/>
        </p:nvSpPr>
        <p:spPr>
          <a:xfrm>
            <a:off x="775221" y="3381606"/>
            <a:ext cx="2798956"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300"/>
              <a:t>Almanlara verilen </a:t>
            </a:r>
            <a:r>
              <a:rPr lang="tr-TR" sz="1300" err="1"/>
              <a:t>Südet</a:t>
            </a:r>
            <a:r>
              <a:rPr lang="tr-TR" sz="1300"/>
              <a:t> bölgesi.</a:t>
            </a:r>
          </a:p>
        </p:txBody>
      </p:sp>
      <p:sp>
        <p:nvSpPr>
          <p:cNvPr id="3" name="Metin kutusu 2">
            <a:extLst>
              <a:ext uri="{FF2B5EF4-FFF2-40B4-BE49-F238E27FC236}">
                <a16:creationId xmlns:a16="http://schemas.microsoft.com/office/drawing/2014/main" id="{AC2835BE-ADE3-41A3-A716-AB12EFDE18C2}"/>
              </a:ext>
            </a:extLst>
          </p:cNvPr>
          <p:cNvSpPr txBox="1"/>
          <p:nvPr/>
        </p:nvSpPr>
        <p:spPr>
          <a:xfrm>
            <a:off x="4655127" y="1624446"/>
            <a:ext cx="6475266"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400" dirty="0"/>
              <a:t>1938 yılında Almanya, 1. Dünya Savaşı'ndan sonraki harap halinden tamamen farklıydı. Dünya artık büyük bir savaş olmayacağına inanırken, Hitler'in liderliğinde Almanya hızlı bir askeri silahlanma ve ekonomik kalkınmaya girmişti. Hitler'in amacı </a:t>
            </a:r>
            <a:r>
              <a:rPr lang="tr-TR" sz="1400"/>
              <a:t>Pan-Germanizm'di</a:t>
            </a:r>
            <a:r>
              <a:rPr lang="tr-TR" sz="1400" dirty="0"/>
              <a:t> yani tüm Alman halkını tek çatıda birleştirmekti, bu yüzden yoğun olarak Almanların yaşadığı ama Almanya'nın sahip olmadığı topraklara göz dikmişti. Bunlardan Avusturya ve </a:t>
            </a:r>
            <a:r>
              <a:rPr lang="tr-TR" sz="1400" dirty="0" err="1"/>
              <a:t>Memel</a:t>
            </a:r>
            <a:r>
              <a:rPr lang="tr-TR" sz="1400" dirty="0"/>
              <a:t> bölgesi ilhak edildikten sonra gözler Südetler'e dikilmişti.</a:t>
            </a:r>
            <a:endParaRPr lang="tr-TR" dirty="0"/>
          </a:p>
          <a:p>
            <a:endParaRPr lang="tr-TR" sz="1400" dirty="0"/>
          </a:p>
          <a:p>
            <a:r>
              <a:rPr lang="tr-TR" sz="1400"/>
              <a:t>İngiltere ve Fransa, Almanların bu toprak kazanma hırsını doyurmayı hedefleyerek bu toprak kazanımlarına ses etmemişti, fakat Çekoslovakya'ya da bir koruma sözleri vardı. Yine de Almanlar ile yeniden masaya oturarak hem Çekleri koruyup hem artık Almanların bu hırsını durdurmak istiyorlardı. İngiltere, Fransa, Almanya ve İtalya liderleri bu konuyu masada konuşarak 30 Eylül 1938'de Münih Antlaşması'nı imzalamışlardır. Hitler'in </a:t>
            </a:r>
            <a:r>
              <a:rPr lang="tr-TR" sz="1400" err="1"/>
              <a:t>Südetler</a:t>
            </a:r>
            <a:r>
              <a:rPr lang="tr-TR" sz="1400"/>
              <a:t> karşılında artık bir toprak kazanımında gözü olmaması konusunda sözünü almışlardır ve İngiliz başkan </a:t>
            </a:r>
            <a:r>
              <a:rPr lang="tr-TR" sz="1400" err="1"/>
              <a:t>Neville</a:t>
            </a:r>
            <a:r>
              <a:rPr lang="tr-TR" sz="1400" dirty="0"/>
              <a:t> </a:t>
            </a:r>
            <a:r>
              <a:rPr lang="tr-TR" sz="1400" err="1"/>
              <a:t>Chamberlain</a:t>
            </a:r>
            <a:r>
              <a:rPr lang="tr-TR" sz="1400"/>
              <a:t>, İngiltere'ye geri döndüğünde halkının karşısında antlaşmayı elinde tutarak "Avrupa'yı büyük bir savaşın elinden kurtarmış olduk" demiştir, fakat 6 ay gibi kısa bir süre sonra Hitler, sözünü tutmayarak zaten zayıf düşmüş olan Çekoslovakya'yı işgal etmiş, Bohemya ve </a:t>
            </a:r>
            <a:r>
              <a:rPr lang="tr-TR" sz="1400" err="1"/>
              <a:t>Moravya</a:t>
            </a:r>
            <a:r>
              <a:rPr lang="tr-TR" sz="1400" dirty="0"/>
              <a:t> </a:t>
            </a:r>
            <a:r>
              <a:rPr lang="tr-TR" sz="1400" err="1"/>
              <a:t>elayetlerini</a:t>
            </a:r>
            <a:r>
              <a:rPr lang="tr-TR" sz="1400" dirty="0"/>
              <a:t> topraklarına katmış ve bağlı bir uydu devleti olarak Slovakya'yı kurmuştur.</a:t>
            </a:r>
            <a:endParaRPr lang="tr-TR"/>
          </a:p>
        </p:txBody>
      </p:sp>
    </p:spTree>
    <p:extLst>
      <p:ext uri="{BB962C8B-B14F-4D97-AF65-F5344CB8AC3E}">
        <p14:creationId xmlns:p14="http://schemas.microsoft.com/office/powerpoint/2010/main" val="228349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35FE1E-C86B-4122-BDDE-42F1B4953A73}"/>
              </a:ext>
            </a:extLst>
          </p:cNvPr>
          <p:cNvSpPr>
            <a:spLocks noGrp="1"/>
          </p:cNvSpPr>
          <p:nvPr>
            <p:ph type="title"/>
          </p:nvPr>
        </p:nvSpPr>
        <p:spPr>
          <a:xfrm>
            <a:off x="2286266" y="4517744"/>
            <a:ext cx="8911687" cy="1280890"/>
          </a:xfrm>
        </p:spPr>
        <p:txBody>
          <a:bodyPr/>
          <a:lstStyle/>
          <a:p>
            <a:r>
              <a:rPr lang="tr-TR" sz="2400"/>
              <a:t>Dinlediğiniz ve okuduğunuz için</a:t>
            </a:r>
            <a:br>
              <a:rPr lang="tr-TR" sz="2400"/>
            </a:br>
            <a:r>
              <a:rPr lang="tr-TR" sz="2400"/>
              <a:t>teşekkür ederim.</a:t>
            </a:r>
          </a:p>
        </p:txBody>
      </p:sp>
      <p:sp>
        <p:nvSpPr>
          <p:cNvPr id="3" name="İçerik Yer Tutucusu 2">
            <a:extLst>
              <a:ext uri="{FF2B5EF4-FFF2-40B4-BE49-F238E27FC236}">
                <a16:creationId xmlns:a16="http://schemas.microsoft.com/office/drawing/2014/main" id="{AEB45474-F799-4AD0-9431-FEADD2A828AC}"/>
              </a:ext>
            </a:extLst>
          </p:cNvPr>
          <p:cNvSpPr>
            <a:spLocks noGrp="1"/>
          </p:cNvSpPr>
          <p:nvPr>
            <p:ph idx="1"/>
          </p:nvPr>
        </p:nvSpPr>
        <p:spPr>
          <a:xfrm flipH="1" flipV="1">
            <a:off x="11560368" y="3950466"/>
            <a:ext cx="55418" cy="58355"/>
          </a:xfrm>
        </p:spPr>
        <p:txBody>
          <a:bodyPr>
            <a:normAutofit fontScale="25000" lnSpcReduction="20000"/>
          </a:bodyPr>
          <a:lstStyle/>
          <a:p>
            <a:endParaRPr lang="tr-TR"/>
          </a:p>
        </p:txBody>
      </p:sp>
    </p:spTree>
    <p:extLst>
      <p:ext uri="{BB962C8B-B14F-4D97-AF65-F5344CB8AC3E}">
        <p14:creationId xmlns:p14="http://schemas.microsoft.com/office/powerpoint/2010/main" val="2529567370"/>
      </p:ext>
    </p:extLst>
  </p:cSld>
  <p:clrMapOvr>
    <a:masterClrMapping/>
  </p:clrMapOvr>
</p:sld>
</file>

<file path=ppt/theme/theme1.xml><?xml version="1.0" encoding="utf-8"?>
<a:theme xmlns:a="http://schemas.openxmlformats.org/drawingml/2006/main" name="Tutam">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TotalTime>
  <Words>1140</Words>
  <Application>Microsoft Office PowerPoint</Application>
  <PresentationFormat>Widescreen</PresentationFormat>
  <Paragraphs>48</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 3</vt:lpstr>
      <vt:lpstr>Tutam</vt:lpstr>
      <vt:lpstr>Geçmiş Fiyaskolar </vt:lpstr>
      <vt:lpstr>Saraybosna Suikastı ve 1. Dünya Savaşına Giden Olaylar Zinciri</vt:lpstr>
      <vt:lpstr>Almanların Sosyalist Devrime Etkisi: Mühürlü Tren</vt:lpstr>
      <vt:lpstr>1. Dünya Savaşını Bitiren Telgraf: Zimmermann Telgrafı</vt:lpstr>
      <vt:lpstr>Birahane Darbesi </vt:lpstr>
      <vt:lpstr>Münih Antlaşması ve Çekoslovakya'nın İşgali</vt:lpstr>
      <vt:lpstr>Dinlediğiniz ve okuduğunuz için teşekkür ederim.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Nihat Berker</dc:creator>
  <cp:lastModifiedBy>Nihat Berker</cp:lastModifiedBy>
  <cp:revision>178</cp:revision>
  <dcterms:created xsi:type="dcterms:W3CDTF">2021-11-16T07:20:09Z</dcterms:created>
  <dcterms:modified xsi:type="dcterms:W3CDTF">2021-11-22T04:16:48Z</dcterms:modified>
</cp:coreProperties>
</file>