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90" r:id="rId7"/>
    <p:sldId id="271" r:id="rId8"/>
    <p:sldId id="272" r:id="rId9"/>
    <p:sldId id="273" r:id="rId10"/>
    <p:sldId id="286" r:id="rId11"/>
    <p:sldId id="275" r:id="rId12"/>
    <p:sldId id="287" r:id="rId13"/>
    <p:sldId id="288" r:id="rId14"/>
    <p:sldId id="292" r:id="rId15"/>
    <p:sldId id="280" r:id="rId16"/>
    <p:sldId id="282" r:id="rId17"/>
    <p:sldId id="281" r:id="rId18"/>
    <p:sldId id="283" r:id="rId19"/>
    <p:sldId id="284" r:id="rId20"/>
    <p:sldId id="291" r:id="rId21"/>
    <p:sldId id="293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na Gül ŞERBETÇİ" userId="279f144b21879045" providerId="LiveId" clId="{D0421AF6-6797-420C-8135-EF3CF0FE479C}"/>
    <pc:docChg chg="undo custSel addSld delSld modSld sldOrd">
      <pc:chgData name="Sena Gül ŞERBETÇİ" userId="279f144b21879045" providerId="LiveId" clId="{D0421AF6-6797-420C-8135-EF3CF0FE479C}" dt="2021-11-27T18:17:02.592" v="2327" actId="1076"/>
      <pc:docMkLst>
        <pc:docMk/>
      </pc:docMkLst>
      <pc:sldChg chg="addSp delSp modSp new mod setBg addAnim delAnim setClrOvrMap delDesignElem">
        <pc:chgData name="Sena Gül ŞERBETÇİ" userId="279f144b21879045" providerId="LiveId" clId="{D0421AF6-6797-420C-8135-EF3CF0FE479C}" dt="2021-11-27T17:49:22.677" v="2126" actId="27614"/>
        <pc:sldMkLst>
          <pc:docMk/>
          <pc:sldMk cId="1798750177" sldId="256"/>
        </pc:sldMkLst>
        <pc:spChg chg="mod ord">
          <ac:chgData name="Sena Gül ŞERBETÇİ" userId="279f144b21879045" providerId="LiveId" clId="{D0421AF6-6797-420C-8135-EF3CF0FE479C}" dt="2021-11-27T17:49:13.166" v="2125" actId="26606"/>
          <ac:spMkLst>
            <pc:docMk/>
            <pc:sldMk cId="1798750177" sldId="256"/>
            <ac:spMk id="2" creationId="{0E85B1AF-5119-40A6-9250-04853A0431DE}"/>
          </ac:spMkLst>
        </pc:spChg>
        <pc:spChg chg="add del mod">
          <ac:chgData name="Sena Gül ŞERBETÇİ" userId="279f144b21879045" providerId="LiveId" clId="{D0421AF6-6797-420C-8135-EF3CF0FE479C}" dt="2021-11-27T09:49:38.187" v="14" actId="478"/>
          <ac:spMkLst>
            <pc:docMk/>
            <pc:sldMk cId="1798750177" sldId="256"/>
            <ac:spMk id="3" creationId="{D0334F9E-A579-45A0-A823-03A04E441026}"/>
          </ac:spMkLst>
        </pc:spChg>
        <pc:spChg chg="add del">
          <ac:chgData name="Sena Gül ŞERBETÇİ" userId="279f144b21879045" providerId="LiveId" clId="{D0421AF6-6797-420C-8135-EF3CF0FE479C}" dt="2021-11-27T16:55:22.381" v="2106" actId="26606"/>
          <ac:spMkLst>
            <pc:docMk/>
            <pc:sldMk cId="1798750177" sldId="256"/>
            <ac:spMk id="8" creationId="{47BDE95F-650B-4D12-A3A5-975E461D2E00}"/>
          </ac:spMkLst>
        </pc:spChg>
        <pc:spChg chg="add del">
          <ac:chgData name="Sena Gül ŞERBETÇİ" userId="279f144b21879045" providerId="LiveId" clId="{D0421AF6-6797-420C-8135-EF3CF0FE479C}" dt="2021-11-27T09:50:21.461" v="19" actId="26606"/>
          <ac:spMkLst>
            <pc:docMk/>
            <pc:sldMk cId="1798750177" sldId="256"/>
            <ac:spMk id="9" creationId="{5F18414D-1626-4996-AACB-23D3DE45B03B}"/>
          </ac:spMkLst>
        </pc:spChg>
        <pc:spChg chg="add del">
          <ac:chgData name="Sena Gül ŞERBETÇİ" userId="279f144b21879045" providerId="LiveId" clId="{D0421AF6-6797-420C-8135-EF3CF0FE479C}" dt="2021-11-27T09:58:54.896" v="57" actId="26606"/>
          <ac:spMkLst>
            <pc:docMk/>
            <pc:sldMk cId="1798750177" sldId="256"/>
            <ac:spMk id="10" creationId="{20D5D19D-0789-4518-B5DC-D47ADF69D25A}"/>
          </ac:spMkLst>
        </pc:spChg>
        <pc:spChg chg="add del">
          <ac:chgData name="Sena Gül ŞERBETÇİ" userId="279f144b21879045" providerId="LiveId" clId="{D0421AF6-6797-420C-8135-EF3CF0FE479C}" dt="2021-11-27T09:50:21.461" v="19" actId="26606"/>
          <ac:spMkLst>
            <pc:docMk/>
            <pc:sldMk cId="1798750177" sldId="256"/>
            <ac:spMk id="13" creationId="{D84C2E9E-0B5D-4B5F-9A1F-70EBDCE39034}"/>
          </ac:spMkLst>
        </pc:spChg>
        <pc:spChg chg="add del">
          <ac:chgData name="Sena Gül ŞERBETÇİ" userId="279f144b21879045" providerId="LiveId" clId="{D0421AF6-6797-420C-8135-EF3CF0FE479C}" dt="2021-11-27T16:55:22.381" v="2106" actId="26606"/>
          <ac:spMkLst>
            <pc:docMk/>
            <pc:sldMk cId="1798750177" sldId="256"/>
            <ac:spMk id="14" creationId="{71FC7D98-7B8B-402A-90FC-F027482F2142}"/>
          </ac:spMkLst>
        </pc:spChg>
        <pc:spChg chg="add del">
          <ac:chgData name="Sena Gül ŞERBETÇİ" userId="279f144b21879045" providerId="LiveId" clId="{D0421AF6-6797-420C-8135-EF3CF0FE479C}" dt="2021-11-27T09:50:27.584" v="22" actId="26606"/>
          <ac:spMkLst>
            <pc:docMk/>
            <pc:sldMk cId="1798750177" sldId="256"/>
            <ac:spMk id="15" creationId="{7D9D36D6-2AC5-46A1-A849-4C82D5264A3A}"/>
          </ac:spMkLst>
        </pc:spChg>
        <pc:spChg chg="add del">
          <ac:chgData name="Sena Gül ŞERBETÇİ" userId="279f144b21879045" providerId="LiveId" clId="{D0421AF6-6797-420C-8135-EF3CF0FE479C}" dt="2021-11-27T09:58:49.777" v="50" actId="26606"/>
          <ac:spMkLst>
            <pc:docMk/>
            <pc:sldMk cId="1798750177" sldId="256"/>
            <ac:spMk id="16" creationId="{2C6334C2-F73F-4B3B-A626-DD5F69DF6ED0}"/>
          </ac:spMkLst>
        </pc:spChg>
        <pc:spChg chg="add del">
          <ac:chgData name="Sena Gül ŞERBETÇİ" userId="279f144b21879045" providerId="LiveId" clId="{D0421AF6-6797-420C-8135-EF3CF0FE479C}" dt="2021-11-27T09:58:54.896" v="57" actId="26606"/>
          <ac:spMkLst>
            <pc:docMk/>
            <pc:sldMk cId="1798750177" sldId="256"/>
            <ac:spMk id="17" creationId="{B81933D1-5615-42C7-9C0B-4EB7105CCE2D}"/>
          </ac:spMkLst>
        </pc:spChg>
        <pc:spChg chg="add del">
          <ac:chgData name="Sena Gül ŞERBETÇİ" userId="279f144b21879045" providerId="LiveId" clId="{D0421AF6-6797-420C-8135-EF3CF0FE479C}" dt="2021-11-27T16:55:22.381" v="2106" actId="26606"/>
          <ac:spMkLst>
            <pc:docMk/>
            <pc:sldMk cId="1798750177" sldId="256"/>
            <ac:spMk id="18" creationId="{AD7356EA-285B-4E5D-8FEC-104659A4FD2C}"/>
          </ac:spMkLst>
        </pc:spChg>
        <pc:spChg chg="add del">
          <ac:chgData name="Sena Gül ŞERBETÇİ" userId="279f144b21879045" providerId="LiveId" clId="{D0421AF6-6797-420C-8135-EF3CF0FE479C}" dt="2021-11-27T09:58:54.896" v="57" actId="26606"/>
          <ac:spMkLst>
            <pc:docMk/>
            <pc:sldMk cId="1798750177" sldId="256"/>
            <ac:spMk id="19" creationId="{19C9EAEA-39D0-4B0E-A0EB-51E7B26740B1}"/>
          </ac:spMkLst>
        </pc:spChg>
        <pc:spChg chg="add del">
          <ac:chgData name="Sena Gül ŞERBETÇİ" userId="279f144b21879045" providerId="LiveId" clId="{D0421AF6-6797-420C-8135-EF3CF0FE479C}" dt="2021-11-27T16:55:24.973" v="2109" actId="26606"/>
          <ac:spMkLst>
            <pc:docMk/>
            <pc:sldMk cId="1798750177" sldId="256"/>
            <ac:spMk id="20" creationId="{6CCA5F87-1D1E-45CB-8D83-FC7EEFAD9935}"/>
          </ac:spMkLst>
        </pc:spChg>
        <pc:spChg chg="add del">
          <ac:chgData name="Sena Gül ŞERBETÇİ" userId="279f144b21879045" providerId="LiveId" clId="{D0421AF6-6797-420C-8135-EF3CF0FE479C}" dt="2021-11-27T16:55:24.973" v="2109" actId="26606"/>
          <ac:spMkLst>
            <pc:docMk/>
            <pc:sldMk cId="1798750177" sldId="256"/>
            <ac:spMk id="21" creationId="{7CCFC2C6-6238-4A2F-93DE-2ADF74AF635E}"/>
          </ac:spMkLst>
        </pc:spChg>
        <pc:spChg chg="add del">
          <ac:chgData name="Sena Gül ŞERBETÇİ" userId="279f144b21879045" providerId="LiveId" clId="{D0421AF6-6797-420C-8135-EF3CF0FE479C}" dt="2021-11-27T16:55:24.973" v="2109" actId="26606"/>
          <ac:spMkLst>
            <pc:docMk/>
            <pc:sldMk cId="1798750177" sldId="256"/>
            <ac:spMk id="22" creationId="{AF2F604E-43BE-4DC3-B983-E071523364F8}"/>
          </ac:spMkLst>
        </pc:spChg>
        <pc:spChg chg="add del">
          <ac:chgData name="Sena Gül ŞERBETÇİ" userId="279f144b21879045" providerId="LiveId" clId="{D0421AF6-6797-420C-8135-EF3CF0FE479C}" dt="2021-11-27T16:55:24.973" v="2109" actId="26606"/>
          <ac:spMkLst>
            <pc:docMk/>
            <pc:sldMk cId="1798750177" sldId="256"/>
            <ac:spMk id="23" creationId="{08C9B587-E65E-4B52-B37C-ABEBB6E87928}"/>
          </ac:spMkLst>
        </pc:spChg>
        <pc:spChg chg="add del">
          <ac:chgData name="Sena Gül ŞERBETÇİ" userId="279f144b21879045" providerId="LiveId" clId="{D0421AF6-6797-420C-8135-EF3CF0FE479C}" dt="2021-11-27T16:55:26.967" v="2112" actId="26606"/>
          <ac:spMkLst>
            <pc:docMk/>
            <pc:sldMk cId="1798750177" sldId="256"/>
            <ac:spMk id="25" creationId="{E49CC64F-7275-4E33-961B-0C5CDC439875}"/>
          </ac:spMkLst>
        </pc:spChg>
        <pc:spChg chg="add del">
          <ac:chgData name="Sena Gül ŞERBETÇİ" userId="279f144b21879045" providerId="LiveId" clId="{D0421AF6-6797-420C-8135-EF3CF0FE479C}" dt="2021-11-27T16:55:28.791" v="2114" actId="26606"/>
          <ac:spMkLst>
            <pc:docMk/>
            <pc:sldMk cId="1798750177" sldId="256"/>
            <ac:spMk id="27" creationId="{36C4118A-B523-45D9-B427-8E05B2DEA65C}"/>
          </ac:spMkLst>
        </pc:spChg>
        <pc:spChg chg="add del">
          <ac:chgData name="Sena Gül ŞERBETÇİ" userId="279f144b21879045" providerId="LiveId" clId="{D0421AF6-6797-420C-8135-EF3CF0FE479C}" dt="2021-11-27T16:55:35.011" v="2116" actId="26606"/>
          <ac:spMkLst>
            <pc:docMk/>
            <pc:sldMk cId="1798750177" sldId="256"/>
            <ac:spMk id="29" creationId="{026A84AF-6F58-471A-BF1F-10D8C03511C4}"/>
          </ac:spMkLst>
        </pc:spChg>
        <pc:spChg chg="add del">
          <ac:chgData name="Sena Gül ŞERBETÇİ" userId="279f144b21879045" providerId="LiveId" clId="{D0421AF6-6797-420C-8135-EF3CF0FE479C}" dt="2021-11-27T16:55:39.106" v="2119" actId="26606"/>
          <ac:spMkLst>
            <pc:docMk/>
            <pc:sldMk cId="1798750177" sldId="256"/>
            <ac:spMk id="31" creationId="{6CCA5F87-1D1E-45CB-8D83-FC7EEFAD9935}"/>
          </ac:spMkLst>
        </pc:spChg>
        <pc:spChg chg="add del">
          <ac:chgData name="Sena Gül ŞERBETÇİ" userId="279f144b21879045" providerId="LiveId" clId="{D0421AF6-6797-420C-8135-EF3CF0FE479C}" dt="2021-11-27T16:55:39.106" v="2119" actId="26606"/>
          <ac:spMkLst>
            <pc:docMk/>
            <pc:sldMk cId="1798750177" sldId="256"/>
            <ac:spMk id="32" creationId="{7CCFC2C6-6238-4A2F-93DE-2ADF74AF635E}"/>
          </ac:spMkLst>
        </pc:spChg>
        <pc:spChg chg="add del">
          <ac:chgData name="Sena Gül ŞERBETÇİ" userId="279f144b21879045" providerId="LiveId" clId="{D0421AF6-6797-420C-8135-EF3CF0FE479C}" dt="2021-11-27T16:55:39.106" v="2119" actId="26606"/>
          <ac:spMkLst>
            <pc:docMk/>
            <pc:sldMk cId="1798750177" sldId="256"/>
            <ac:spMk id="33" creationId="{AF2F604E-43BE-4DC3-B983-E071523364F8}"/>
          </ac:spMkLst>
        </pc:spChg>
        <pc:spChg chg="add del">
          <ac:chgData name="Sena Gül ŞERBETÇİ" userId="279f144b21879045" providerId="LiveId" clId="{D0421AF6-6797-420C-8135-EF3CF0FE479C}" dt="2021-11-27T16:55:39.106" v="2119" actId="26606"/>
          <ac:spMkLst>
            <pc:docMk/>
            <pc:sldMk cId="1798750177" sldId="256"/>
            <ac:spMk id="34" creationId="{08C9B587-E65E-4B52-B37C-ABEBB6E87928}"/>
          </ac:spMkLst>
        </pc:spChg>
        <pc:spChg chg="add del">
          <ac:chgData name="Sena Gül ŞERBETÇİ" userId="279f144b21879045" providerId="LiveId" clId="{D0421AF6-6797-420C-8135-EF3CF0FE479C}" dt="2021-11-27T16:55:40.824" v="2121" actId="26606"/>
          <ac:spMkLst>
            <pc:docMk/>
            <pc:sldMk cId="1798750177" sldId="256"/>
            <ac:spMk id="36" creationId="{36C4118A-B523-45D9-B427-8E05B2DEA65C}"/>
          </ac:spMkLst>
        </pc:spChg>
        <pc:spChg chg="add del">
          <ac:chgData name="Sena Gül ŞERBETÇİ" userId="279f144b21879045" providerId="LiveId" clId="{D0421AF6-6797-420C-8135-EF3CF0FE479C}" dt="2021-11-27T16:55:42.115" v="2123" actId="26606"/>
          <ac:spMkLst>
            <pc:docMk/>
            <pc:sldMk cId="1798750177" sldId="256"/>
            <ac:spMk id="38" creationId="{32E62931-8EB4-42BB-BAAB-D8757BE66D8E}"/>
          </ac:spMkLst>
        </pc:spChg>
        <pc:spChg chg="add del">
          <ac:chgData name="Sena Gül ŞERBETÇİ" userId="279f144b21879045" providerId="LiveId" clId="{D0421AF6-6797-420C-8135-EF3CF0FE479C}" dt="2021-11-27T17:49:13.166" v="2125" actId="26606"/>
          <ac:spMkLst>
            <pc:docMk/>
            <pc:sldMk cId="1798750177" sldId="256"/>
            <ac:spMk id="40" creationId="{36C4118A-B523-45D9-B427-8E05B2DEA65C}"/>
          </ac:spMkLst>
        </pc:spChg>
        <pc:spChg chg="add">
          <ac:chgData name="Sena Gül ŞERBETÇİ" userId="279f144b21879045" providerId="LiveId" clId="{D0421AF6-6797-420C-8135-EF3CF0FE479C}" dt="2021-11-27T17:49:13.166" v="2125" actId="26606"/>
          <ac:spMkLst>
            <pc:docMk/>
            <pc:sldMk cId="1798750177" sldId="256"/>
            <ac:spMk id="45" creationId="{17CDB40A-75BB-4498-A20B-59C3984A3A94}"/>
          </ac:spMkLst>
        </pc:spChg>
        <pc:grpChg chg="add del">
          <ac:chgData name="Sena Gül ŞERBETÇİ" userId="279f144b21879045" providerId="LiveId" clId="{D0421AF6-6797-420C-8135-EF3CF0FE479C}" dt="2021-11-27T09:58:54.896" v="57" actId="26606"/>
          <ac:grpSpMkLst>
            <pc:docMk/>
            <pc:sldMk cId="1798750177" sldId="256"/>
            <ac:grpSpMk id="12" creationId="{032D8612-31EB-44CF-A1D0-14FD4C705424}"/>
          </ac:grpSpMkLst>
        </pc:grpChg>
        <pc:picChg chg="add del mod">
          <ac:chgData name="Sena Gül ŞERBETÇİ" userId="279f144b21879045" providerId="LiveId" clId="{D0421AF6-6797-420C-8135-EF3CF0FE479C}" dt="2021-11-27T09:50:37.175" v="25" actId="478"/>
          <ac:picMkLst>
            <pc:docMk/>
            <pc:sldMk cId="1798750177" sldId="256"/>
            <ac:picMk id="4" creationId="{330B10F4-4BCE-40D2-9EFE-9D306206C79F}"/>
          </ac:picMkLst>
        </pc:picChg>
        <pc:picChg chg="add del mod">
          <ac:chgData name="Sena Gül ŞERBETÇİ" userId="279f144b21879045" providerId="LiveId" clId="{D0421AF6-6797-420C-8135-EF3CF0FE479C}" dt="2021-11-27T09:58:57.284" v="58" actId="478"/>
          <ac:picMkLst>
            <pc:docMk/>
            <pc:sldMk cId="1798750177" sldId="256"/>
            <ac:picMk id="5" creationId="{2540B2F0-77EB-45C1-812C-625FD41B1FA9}"/>
          </ac:picMkLst>
        </pc:picChg>
        <pc:picChg chg="add mod">
          <ac:chgData name="Sena Gül ŞERBETÇİ" userId="279f144b21879045" providerId="LiveId" clId="{D0421AF6-6797-420C-8135-EF3CF0FE479C}" dt="2021-11-27T17:49:22.677" v="2126" actId="27614"/>
          <ac:picMkLst>
            <pc:docMk/>
            <pc:sldMk cId="1798750177" sldId="256"/>
            <ac:picMk id="6" creationId="{AE656376-4DB2-4181-BB2B-74C7EB882A4C}"/>
          </ac:picMkLst>
        </pc:picChg>
        <pc:cxnChg chg="add del">
          <ac:chgData name="Sena Gül ŞERBETÇİ" userId="279f144b21879045" providerId="LiveId" clId="{D0421AF6-6797-420C-8135-EF3CF0FE479C}" dt="2021-11-27T09:50:21.461" v="19" actId="26606"/>
          <ac:cxnSpMkLst>
            <pc:docMk/>
            <pc:sldMk cId="1798750177" sldId="256"/>
            <ac:cxnSpMk id="11" creationId="{07A9243D-8FC3-4B36-874B-55906B03F484}"/>
          </ac:cxnSpMkLst>
        </pc:cxnChg>
      </pc:sldChg>
      <pc:sldChg chg="new del">
        <pc:chgData name="Sena Gül ŞERBETÇİ" userId="279f144b21879045" providerId="LiveId" clId="{D0421AF6-6797-420C-8135-EF3CF0FE479C}" dt="2021-11-27T09:48:01.303" v="5" actId="680"/>
        <pc:sldMkLst>
          <pc:docMk/>
          <pc:sldMk cId="1310686742" sldId="257"/>
        </pc:sldMkLst>
      </pc:sldChg>
      <pc:sldChg chg="addSp delSp modSp new mod setBg">
        <pc:chgData name="Sena Gül ŞERBETÇİ" userId="279f144b21879045" providerId="LiveId" clId="{D0421AF6-6797-420C-8135-EF3CF0FE479C}" dt="2021-11-27T17:50:05.203" v="2127" actId="26606"/>
        <pc:sldMkLst>
          <pc:docMk/>
          <pc:sldMk cId="3595173018" sldId="257"/>
        </pc:sldMkLst>
        <pc:spChg chg="mod">
          <ac:chgData name="Sena Gül ŞERBETÇİ" userId="279f144b21879045" providerId="LiveId" clId="{D0421AF6-6797-420C-8135-EF3CF0FE479C}" dt="2021-11-27T17:50:05.203" v="2127" actId="26606"/>
          <ac:spMkLst>
            <pc:docMk/>
            <pc:sldMk cId="3595173018" sldId="257"/>
            <ac:spMk id="2" creationId="{7183A4E0-A49B-4E7A-BFFF-5D632838AF2C}"/>
          </ac:spMkLst>
        </pc:spChg>
        <pc:spChg chg="mod">
          <ac:chgData name="Sena Gül ŞERBETÇİ" userId="279f144b21879045" providerId="LiveId" clId="{D0421AF6-6797-420C-8135-EF3CF0FE479C}" dt="2021-11-27T17:50:05.203" v="2127" actId="26606"/>
          <ac:spMkLst>
            <pc:docMk/>
            <pc:sldMk cId="3595173018" sldId="257"/>
            <ac:spMk id="3" creationId="{3BE057A7-D5CA-4356-83C1-3386755D32DC}"/>
          </ac:spMkLst>
        </pc:spChg>
        <pc:spChg chg="add">
          <ac:chgData name="Sena Gül ŞERBETÇİ" userId="279f144b21879045" providerId="LiveId" clId="{D0421AF6-6797-420C-8135-EF3CF0FE479C}" dt="2021-11-27T17:50:05.203" v="2127" actId="26606"/>
          <ac:spMkLst>
            <pc:docMk/>
            <pc:sldMk cId="3595173018" sldId="257"/>
            <ac:spMk id="8" creationId="{179F7551-E956-43CB-8F36-268A5DA443BE}"/>
          </ac:spMkLst>
        </pc:spChg>
        <pc:spChg chg="add">
          <ac:chgData name="Sena Gül ŞERBETÇİ" userId="279f144b21879045" providerId="LiveId" clId="{D0421AF6-6797-420C-8135-EF3CF0FE479C}" dt="2021-11-27T17:50:05.203" v="2127" actId="26606"/>
          <ac:spMkLst>
            <pc:docMk/>
            <pc:sldMk cId="3595173018" sldId="257"/>
            <ac:spMk id="10" creationId="{80677D43-DB57-4254-BD60-C0C10917DBC4}"/>
          </ac:spMkLst>
        </pc:spChg>
        <pc:spChg chg="add">
          <ac:chgData name="Sena Gül ŞERBETÇİ" userId="279f144b21879045" providerId="LiveId" clId="{D0421AF6-6797-420C-8135-EF3CF0FE479C}" dt="2021-11-27T17:50:05.203" v="2127" actId="26606"/>
          <ac:spMkLst>
            <pc:docMk/>
            <pc:sldMk cId="3595173018" sldId="257"/>
            <ac:spMk id="12" creationId="{DF0924E5-8F0D-47CB-B59E-155AFCF8C3CB}"/>
          </ac:spMkLst>
        </pc:spChg>
        <pc:picChg chg="add del mod">
          <ac:chgData name="Sena Gül ŞERBETÇİ" userId="279f144b21879045" providerId="LiveId" clId="{D0421AF6-6797-420C-8135-EF3CF0FE479C}" dt="2021-11-27T16:34:50.432" v="1974" actId="478"/>
          <ac:picMkLst>
            <pc:docMk/>
            <pc:sldMk cId="3595173018" sldId="257"/>
            <ac:picMk id="4" creationId="{373435B7-6A40-4642-8161-D0EF3BBFFFF1}"/>
          </ac:picMkLst>
        </pc:picChg>
        <pc:cxnChg chg="add del">
          <ac:chgData name="Sena Gül ŞERBETÇİ" userId="279f144b21879045" providerId="LiveId" clId="{D0421AF6-6797-420C-8135-EF3CF0FE479C}" dt="2021-11-27T16:34:43.991" v="1969" actId="26606"/>
          <ac:cxnSpMkLst>
            <pc:docMk/>
            <pc:sldMk cId="3595173018" sldId="257"/>
            <ac:cxnSpMk id="9" creationId="{A7F400EE-A8A5-48AF-B4D6-291B52C6F0B0}"/>
          </ac:cxnSpMkLst>
        </pc:cxnChg>
      </pc:sldChg>
      <pc:sldChg chg="addSp delSp modSp new mod setBg setClrOvrMap">
        <pc:chgData name="Sena Gül ŞERBETÇİ" userId="279f144b21879045" providerId="LiveId" clId="{D0421AF6-6797-420C-8135-EF3CF0FE479C}" dt="2021-11-27T17:51:15.675" v="2138" actId="26606"/>
        <pc:sldMkLst>
          <pc:docMk/>
          <pc:sldMk cId="1399563634" sldId="258"/>
        </pc:sldMkLst>
        <pc:spChg chg="del">
          <ac:chgData name="Sena Gül ŞERBETÇİ" userId="279f144b21879045" providerId="LiveId" clId="{D0421AF6-6797-420C-8135-EF3CF0FE479C}" dt="2021-11-27T10:08:08.515" v="115" actId="478"/>
          <ac:spMkLst>
            <pc:docMk/>
            <pc:sldMk cId="1399563634" sldId="258"/>
            <ac:spMk id="2" creationId="{F4C09ABA-17E1-40E8-AD4F-B393CF9C62A3}"/>
          </ac:spMkLst>
        </pc:spChg>
        <pc:spChg chg="mod ord">
          <ac:chgData name="Sena Gül ŞERBETÇİ" userId="279f144b21879045" providerId="LiveId" clId="{D0421AF6-6797-420C-8135-EF3CF0FE479C}" dt="2021-11-27T17:51:15.675" v="2138" actId="26606"/>
          <ac:spMkLst>
            <pc:docMk/>
            <pc:sldMk cId="1399563634" sldId="258"/>
            <ac:spMk id="3" creationId="{01084F75-3E1D-4A53-9550-BB452533A0AC}"/>
          </ac:spMkLst>
        </pc:spChg>
        <pc:spChg chg="add del">
          <ac:chgData name="Sena Gül ŞERBETÇİ" userId="279f144b21879045" providerId="LiveId" clId="{D0421AF6-6797-420C-8135-EF3CF0FE479C}" dt="2021-11-27T10:08:47.942" v="118" actId="22"/>
          <ac:spMkLst>
            <pc:docMk/>
            <pc:sldMk cId="1399563634" sldId="258"/>
            <ac:spMk id="5" creationId="{09A36634-3938-4A9A-9EAC-DF7372425D4B}"/>
          </ac:spMkLst>
        </pc:spChg>
        <pc:spChg chg="add del">
          <ac:chgData name="Sena Gül ŞERBETÇİ" userId="279f144b21879045" providerId="LiveId" clId="{D0421AF6-6797-420C-8135-EF3CF0FE479C}" dt="2021-11-27T17:51:15.675" v="2138" actId="26606"/>
          <ac:spMkLst>
            <pc:docMk/>
            <pc:sldMk cId="1399563634" sldId="258"/>
            <ac:spMk id="11" creationId="{6EBF06A5-4173-45DE-87B1-0791E098A374}"/>
          </ac:spMkLst>
        </pc:spChg>
        <pc:spChg chg="add del">
          <ac:chgData name="Sena Gül ŞERBETÇİ" userId="279f144b21879045" providerId="LiveId" clId="{D0421AF6-6797-420C-8135-EF3CF0FE479C}" dt="2021-11-27T17:51:15.675" v="2138" actId="26606"/>
          <ac:spMkLst>
            <pc:docMk/>
            <pc:sldMk cId="1399563634" sldId="258"/>
            <ac:spMk id="13" creationId="{206E9F47-DC46-4A02-B5DB-26B56C39C979}"/>
          </ac:spMkLst>
        </pc:spChg>
        <pc:spChg chg="add">
          <ac:chgData name="Sena Gül ŞERBETÇİ" userId="279f144b21879045" providerId="LiveId" clId="{D0421AF6-6797-420C-8135-EF3CF0FE479C}" dt="2021-11-27T17:51:15.675" v="2138" actId="26606"/>
          <ac:spMkLst>
            <pc:docMk/>
            <pc:sldMk cId="1399563634" sldId="258"/>
            <ac:spMk id="18" creationId="{8F23F8A3-8FD7-4779-8323-FDC26BE99889}"/>
          </ac:spMkLst>
        </pc:spChg>
        <pc:spChg chg="add">
          <ac:chgData name="Sena Gül ŞERBETÇİ" userId="279f144b21879045" providerId="LiveId" clId="{D0421AF6-6797-420C-8135-EF3CF0FE479C}" dt="2021-11-27T17:51:15.675" v="2138" actId="26606"/>
          <ac:spMkLst>
            <pc:docMk/>
            <pc:sldMk cId="1399563634" sldId="258"/>
            <ac:spMk id="20" creationId="{F605C4CC-A25C-416F-8333-7CB7DC97D870}"/>
          </ac:spMkLst>
        </pc:spChg>
        <pc:picChg chg="add mod">
          <ac:chgData name="Sena Gül ŞERBETÇİ" userId="279f144b21879045" providerId="LiveId" clId="{D0421AF6-6797-420C-8135-EF3CF0FE479C}" dt="2021-11-27T17:51:15.675" v="2138" actId="26606"/>
          <ac:picMkLst>
            <pc:docMk/>
            <pc:sldMk cId="1399563634" sldId="258"/>
            <ac:picMk id="6" creationId="{32124C6C-894B-4ADB-A057-81EB59A34F91}"/>
          </ac:picMkLst>
        </pc:picChg>
      </pc:sldChg>
      <pc:sldChg chg="addSp delSp modSp new mod setBg">
        <pc:chgData name="Sena Gül ŞERBETÇİ" userId="279f144b21879045" providerId="LiveId" clId="{D0421AF6-6797-420C-8135-EF3CF0FE479C}" dt="2021-11-27T17:50:40.566" v="2137" actId="26606"/>
        <pc:sldMkLst>
          <pc:docMk/>
          <pc:sldMk cId="4070442340" sldId="259"/>
        </pc:sldMkLst>
        <pc:spChg chg="mod">
          <ac:chgData name="Sena Gül ŞERBETÇİ" userId="279f144b21879045" providerId="LiveId" clId="{D0421AF6-6797-420C-8135-EF3CF0FE479C}" dt="2021-11-27T17:50:40.566" v="2137" actId="26606"/>
          <ac:spMkLst>
            <pc:docMk/>
            <pc:sldMk cId="4070442340" sldId="259"/>
            <ac:spMk id="2" creationId="{DC931935-144F-4730-BAFF-518EA4089F40}"/>
          </ac:spMkLst>
        </pc:spChg>
        <pc:spChg chg="mod">
          <ac:chgData name="Sena Gül ŞERBETÇİ" userId="279f144b21879045" providerId="LiveId" clId="{D0421AF6-6797-420C-8135-EF3CF0FE479C}" dt="2021-11-27T17:50:40.566" v="2137" actId="26606"/>
          <ac:spMkLst>
            <pc:docMk/>
            <pc:sldMk cId="4070442340" sldId="259"/>
            <ac:spMk id="3" creationId="{C10AA0F1-CC60-4ACB-8980-E6844646C031}"/>
          </ac:spMkLst>
        </pc:spChg>
        <pc:spChg chg="add del">
          <ac:chgData name="Sena Gül ŞERBETÇİ" userId="279f144b21879045" providerId="LiveId" clId="{D0421AF6-6797-420C-8135-EF3CF0FE479C}" dt="2021-11-27T17:50:25.420" v="2130" actId="26606"/>
          <ac:spMkLst>
            <pc:docMk/>
            <pc:sldMk cId="4070442340" sldId="259"/>
            <ac:spMk id="8" creationId="{179F7551-E956-43CB-8F36-268A5DA443BE}"/>
          </ac:spMkLst>
        </pc:spChg>
        <pc:spChg chg="add del">
          <ac:chgData name="Sena Gül ŞERBETÇİ" userId="279f144b21879045" providerId="LiveId" clId="{D0421AF6-6797-420C-8135-EF3CF0FE479C}" dt="2021-11-27T17:50:25.420" v="2130" actId="26606"/>
          <ac:spMkLst>
            <pc:docMk/>
            <pc:sldMk cId="4070442340" sldId="259"/>
            <ac:spMk id="10" creationId="{80677D43-DB57-4254-BD60-C0C10917DBC4}"/>
          </ac:spMkLst>
        </pc:spChg>
        <pc:spChg chg="add del">
          <ac:chgData name="Sena Gül ŞERBETÇİ" userId="279f144b21879045" providerId="LiveId" clId="{D0421AF6-6797-420C-8135-EF3CF0FE479C}" dt="2021-11-27T17:50:25.420" v="2130" actId="26606"/>
          <ac:spMkLst>
            <pc:docMk/>
            <pc:sldMk cId="4070442340" sldId="259"/>
            <ac:spMk id="12" creationId="{DF0924E5-8F0D-47CB-B59E-155AFCF8C3CB}"/>
          </ac:spMkLst>
        </pc:spChg>
        <pc:spChg chg="add del">
          <ac:chgData name="Sena Gül ŞERBETÇİ" userId="279f144b21879045" providerId="LiveId" clId="{D0421AF6-6797-420C-8135-EF3CF0FE479C}" dt="2021-11-27T17:50:27.095" v="2132" actId="26606"/>
          <ac:spMkLst>
            <pc:docMk/>
            <pc:sldMk cId="4070442340" sldId="259"/>
            <ac:spMk id="14" creationId="{2EC40DB1-B719-4A13-9A4D-0966B4B27866}"/>
          </ac:spMkLst>
        </pc:spChg>
        <pc:spChg chg="add del">
          <ac:chgData name="Sena Gül ŞERBETÇİ" userId="279f144b21879045" providerId="LiveId" clId="{D0421AF6-6797-420C-8135-EF3CF0FE479C}" dt="2021-11-27T17:50:27.095" v="2132" actId="26606"/>
          <ac:spMkLst>
            <pc:docMk/>
            <pc:sldMk cId="4070442340" sldId="259"/>
            <ac:spMk id="15" creationId="{76EFD3D9-44F0-4267-BCC1-1613E79D8274}"/>
          </ac:spMkLst>
        </pc:spChg>
        <pc:spChg chg="add del">
          <ac:chgData name="Sena Gül ŞERBETÇİ" userId="279f144b21879045" providerId="LiveId" clId="{D0421AF6-6797-420C-8135-EF3CF0FE479C}" dt="2021-11-27T17:50:27.095" v="2132" actId="26606"/>
          <ac:spMkLst>
            <pc:docMk/>
            <pc:sldMk cId="4070442340" sldId="259"/>
            <ac:spMk id="16" creationId="{82211336-CFF3-412D-868A-6679C1004C45}"/>
          </ac:spMkLst>
        </pc:spChg>
        <pc:spChg chg="add del">
          <ac:chgData name="Sena Gül ŞERBETÇİ" userId="279f144b21879045" providerId="LiveId" clId="{D0421AF6-6797-420C-8135-EF3CF0FE479C}" dt="2021-11-27T17:50:27.095" v="2132" actId="26606"/>
          <ac:spMkLst>
            <pc:docMk/>
            <pc:sldMk cId="4070442340" sldId="259"/>
            <ac:spMk id="17" creationId="{A779A851-95D6-41AF-937A-B0E4B7F6FA8D}"/>
          </ac:spMkLst>
        </pc:spChg>
        <pc:spChg chg="add del">
          <ac:chgData name="Sena Gül ŞERBETÇİ" userId="279f144b21879045" providerId="LiveId" clId="{D0421AF6-6797-420C-8135-EF3CF0FE479C}" dt="2021-11-27T17:50:27.095" v="2132" actId="26606"/>
          <ac:spMkLst>
            <pc:docMk/>
            <pc:sldMk cId="4070442340" sldId="259"/>
            <ac:spMk id="18" creationId="{953FB2E7-B6CB-429C-81EB-D9516D6D5C8D}"/>
          </ac:spMkLst>
        </pc:spChg>
        <pc:spChg chg="add del">
          <ac:chgData name="Sena Gül ŞERBETÇİ" userId="279f144b21879045" providerId="LiveId" clId="{D0421AF6-6797-420C-8135-EF3CF0FE479C}" dt="2021-11-27T17:50:35.441" v="2134" actId="26606"/>
          <ac:spMkLst>
            <pc:docMk/>
            <pc:sldMk cId="4070442340" sldId="259"/>
            <ac:spMk id="20" creationId="{8C3DEBB2-D54E-470C-86B3-631BDDF6CCA6}"/>
          </ac:spMkLst>
        </pc:spChg>
        <pc:spChg chg="add del">
          <ac:chgData name="Sena Gül ŞERBETÇİ" userId="279f144b21879045" providerId="LiveId" clId="{D0421AF6-6797-420C-8135-EF3CF0FE479C}" dt="2021-11-27T17:50:35.441" v="2134" actId="26606"/>
          <ac:spMkLst>
            <pc:docMk/>
            <pc:sldMk cId="4070442340" sldId="259"/>
            <ac:spMk id="21" creationId="{847C7588-8C18-44D9-8469-ABB9865FE117}"/>
          </ac:spMkLst>
        </pc:spChg>
        <pc:spChg chg="add del">
          <ac:chgData name="Sena Gül ŞERBETÇİ" userId="279f144b21879045" providerId="LiveId" clId="{D0421AF6-6797-420C-8135-EF3CF0FE479C}" dt="2021-11-27T17:50:40.554" v="2136" actId="26606"/>
          <ac:spMkLst>
            <pc:docMk/>
            <pc:sldMk cId="4070442340" sldId="259"/>
            <ac:spMk id="23" creationId="{179F7551-E956-43CB-8F36-268A5DA443BE}"/>
          </ac:spMkLst>
        </pc:spChg>
        <pc:spChg chg="add del">
          <ac:chgData name="Sena Gül ŞERBETÇİ" userId="279f144b21879045" providerId="LiveId" clId="{D0421AF6-6797-420C-8135-EF3CF0FE479C}" dt="2021-11-27T17:50:40.554" v="2136" actId="26606"/>
          <ac:spMkLst>
            <pc:docMk/>
            <pc:sldMk cId="4070442340" sldId="259"/>
            <ac:spMk id="24" creationId="{53E68D9A-86E1-4C0E-BBF2-8769D05233F6}"/>
          </ac:spMkLst>
        </pc:spChg>
        <pc:spChg chg="add">
          <ac:chgData name="Sena Gül ŞERBETÇİ" userId="279f144b21879045" providerId="LiveId" clId="{D0421AF6-6797-420C-8135-EF3CF0FE479C}" dt="2021-11-27T17:50:40.566" v="2137" actId="26606"/>
          <ac:spMkLst>
            <pc:docMk/>
            <pc:sldMk cId="4070442340" sldId="259"/>
            <ac:spMk id="26" creationId="{8C3DEBB2-D54E-470C-86B3-631BDDF6CCA6}"/>
          </ac:spMkLst>
        </pc:spChg>
        <pc:spChg chg="add">
          <ac:chgData name="Sena Gül ŞERBETÇİ" userId="279f144b21879045" providerId="LiveId" clId="{D0421AF6-6797-420C-8135-EF3CF0FE479C}" dt="2021-11-27T17:50:40.566" v="2137" actId="26606"/>
          <ac:spMkLst>
            <pc:docMk/>
            <pc:sldMk cId="4070442340" sldId="259"/>
            <ac:spMk id="27" creationId="{847C7588-8C18-44D9-8469-ABB9865FE117}"/>
          </ac:spMkLst>
        </pc:spChg>
      </pc:sldChg>
      <pc:sldChg chg="addSp delSp modSp new del mod">
        <pc:chgData name="Sena Gül ŞERBETÇİ" userId="279f144b21879045" providerId="LiveId" clId="{D0421AF6-6797-420C-8135-EF3CF0FE479C}" dt="2021-11-27T11:29:09.349" v="398" actId="47"/>
        <pc:sldMkLst>
          <pc:docMk/>
          <pc:sldMk cId="73198140" sldId="260"/>
        </pc:sldMkLst>
        <pc:spChg chg="del">
          <ac:chgData name="Sena Gül ŞERBETÇİ" userId="279f144b21879045" providerId="LiveId" clId="{D0421AF6-6797-420C-8135-EF3CF0FE479C}" dt="2021-11-27T10:30:50.497" v="197" actId="478"/>
          <ac:spMkLst>
            <pc:docMk/>
            <pc:sldMk cId="73198140" sldId="260"/>
            <ac:spMk id="2" creationId="{9044046B-8519-4C3F-AEC4-61EE8DB86049}"/>
          </ac:spMkLst>
        </pc:spChg>
        <pc:spChg chg="mod">
          <ac:chgData name="Sena Gül ŞERBETÇİ" userId="279f144b21879045" providerId="LiveId" clId="{D0421AF6-6797-420C-8135-EF3CF0FE479C}" dt="2021-11-27T10:17:38.709" v="182"/>
          <ac:spMkLst>
            <pc:docMk/>
            <pc:sldMk cId="73198140" sldId="260"/>
            <ac:spMk id="3" creationId="{3E9AF23F-D4E9-48C5-90AB-F401BEDDB72D}"/>
          </ac:spMkLst>
        </pc:spChg>
        <pc:picChg chg="add del mod">
          <ac:chgData name="Sena Gül ŞERBETÇİ" userId="279f144b21879045" providerId="LiveId" clId="{D0421AF6-6797-420C-8135-EF3CF0FE479C}" dt="2021-11-27T10:31:21.117" v="200" actId="478"/>
          <ac:picMkLst>
            <pc:docMk/>
            <pc:sldMk cId="73198140" sldId="260"/>
            <ac:picMk id="4" creationId="{E12812D0-BED0-424F-8BDA-B1EC4A7A9F86}"/>
          </ac:picMkLst>
        </pc:picChg>
      </pc:sldChg>
      <pc:sldChg chg="delSp modSp new del mod">
        <pc:chgData name="Sena Gül ŞERBETÇİ" userId="279f144b21879045" providerId="LiveId" clId="{D0421AF6-6797-420C-8135-EF3CF0FE479C}" dt="2021-11-27T13:29:41.568" v="1674" actId="47"/>
        <pc:sldMkLst>
          <pc:docMk/>
          <pc:sldMk cId="3241191092" sldId="261"/>
        </pc:sldMkLst>
        <pc:spChg chg="del mod">
          <ac:chgData name="Sena Gül ŞERBETÇİ" userId="279f144b21879045" providerId="LiveId" clId="{D0421AF6-6797-420C-8135-EF3CF0FE479C}" dt="2021-11-27T12:20:28.126" v="910" actId="478"/>
          <ac:spMkLst>
            <pc:docMk/>
            <pc:sldMk cId="3241191092" sldId="261"/>
            <ac:spMk id="2" creationId="{C5642041-9DFD-4B62-9C80-149AD115A131}"/>
          </ac:spMkLst>
        </pc:spChg>
        <pc:spChg chg="mod">
          <ac:chgData name="Sena Gül ŞERBETÇİ" userId="279f144b21879045" providerId="LiveId" clId="{D0421AF6-6797-420C-8135-EF3CF0FE479C}" dt="2021-11-27T13:17:21.752" v="1507" actId="1076"/>
          <ac:spMkLst>
            <pc:docMk/>
            <pc:sldMk cId="3241191092" sldId="261"/>
            <ac:spMk id="3" creationId="{5B3A7221-2204-4308-95EE-9E94A9C4BE2F}"/>
          </ac:spMkLst>
        </pc:spChg>
      </pc:sldChg>
      <pc:sldChg chg="addSp delSp modSp new del mod ord setBg">
        <pc:chgData name="Sena Gül ŞERBETÇİ" userId="279f144b21879045" providerId="LiveId" clId="{D0421AF6-6797-420C-8135-EF3CF0FE479C}" dt="2021-11-27T12:14:36.562" v="865" actId="47"/>
        <pc:sldMkLst>
          <pc:docMk/>
          <pc:sldMk cId="653549040" sldId="262"/>
        </pc:sldMkLst>
        <pc:spChg chg="del">
          <ac:chgData name="Sena Gül ŞERBETÇİ" userId="279f144b21879045" providerId="LiveId" clId="{D0421AF6-6797-420C-8135-EF3CF0FE479C}" dt="2021-11-27T10:32:13.634" v="201" actId="478"/>
          <ac:spMkLst>
            <pc:docMk/>
            <pc:sldMk cId="653549040" sldId="262"/>
            <ac:spMk id="2" creationId="{F5243B31-F842-4A31-9504-0D4B914F7187}"/>
          </ac:spMkLst>
        </pc:spChg>
        <pc:spChg chg="mod ord">
          <ac:chgData name="Sena Gül ŞERBETÇİ" userId="279f144b21879045" providerId="LiveId" clId="{D0421AF6-6797-420C-8135-EF3CF0FE479C}" dt="2021-11-27T11:57:05.914" v="709" actId="20577"/>
          <ac:spMkLst>
            <pc:docMk/>
            <pc:sldMk cId="653549040" sldId="262"/>
            <ac:spMk id="3" creationId="{3B0326B2-BA79-42B8-879B-622C803EF76D}"/>
          </ac:spMkLst>
        </pc:spChg>
        <pc:spChg chg="add">
          <ac:chgData name="Sena Gül ŞERBETÇİ" userId="279f144b21879045" providerId="LiveId" clId="{D0421AF6-6797-420C-8135-EF3CF0FE479C}" dt="2021-11-27T10:43:09.821" v="244" actId="26606"/>
          <ac:spMkLst>
            <pc:docMk/>
            <pc:sldMk cId="653549040" sldId="262"/>
            <ac:spMk id="10" creationId="{EFF8DD6B-E2E6-4D3E-972B-A1131F4CE0A7}"/>
          </ac:spMkLst>
        </pc:spChg>
        <pc:spChg chg="add">
          <ac:chgData name="Sena Gül ŞERBETÇİ" userId="279f144b21879045" providerId="LiveId" clId="{D0421AF6-6797-420C-8135-EF3CF0FE479C}" dt="2021-11-27T10:43:09.821" v="244" actId="26606"/>
          <ac:spMkLst>
            <pc:docMk/>
            <pc:sldMk cId="653549040" sldId="262"/>
            <ac:spMk id="12" creationId="{8E20FA99-AAAC-4AF3-9FAE-707420324F1C}"/>
          </ac:spMkLst>
        </pc:spChg>
        <pc:spChg chg="add">
          <ac:chgData name="Sena Gül ŞERBETÇİ" userId="279f144b21879045" providerId="LiveId" clId="{D0421AF6-6797-420C-8135-EF3CF0FE479C}" dt="2021-11-27T10:43:09.821" v="244" actId="26606"/>
          <ac:spMkLst>
            <pc:docMk/>
            <pc:sldMk cId="653549040" sldId="262"/>
            <ac:spMk id="14" creationId="{9573BE85-6043-4C3A-A7DD-483A0A5FB740}"/>
          </ac:spMkLst>
        </pc:spChg>
        <pc:picChg chg="add del mod">
          <ac:chgData name="Sena Gül ŞERBETÇİ" userId="279f144b21879045" providerId="LiveId" clId="{D0421AF6-6797-420C-8135-EF3CF0FE479C}" dt="2021-11-27T10:42:44.791" v="241" actId="478"/>
          <ac:picMkLst>
            <pc:docMk/>
            <pc:sldMk cId="653549040" sldId="262"/>
            <ac:picMk id="4" creationId="{6812EE27-4324-448A-AF02-3B6B73E907A5}"/>
          </ac:picMkLst>
        </pc:picChg>
        <pc:picChg chg="add mod">
          <ac:chgData name="Sena Gül ŞERBETÇİ" userId="279f144b21879045" providerId="LiveId" clId="{D0421AF6-6797-420C-8135-EF3CF0FE479C}" dt="2021-11-27T10:43:09.821" v="244" actId="26606"/>
          <ac:picMkLst>
            <pc:docMk/>
            <pc:sldMk cId="653549040" sldId="262"/>
            <ac:picMk id="5" creationId="{EC1D0419-49B8-460C-95C9-E3461221D8EE}"/>
          </ac:picMkLst>
        </pc:picChg>
      </pc:sldChg>
      <pc:sldChg chg="delSp modSp new del mod ord">
        <pc:chgData name="Sena Gül ŞERBETÇİ" userId="279f144b21879045" providerId="LiveId" clId="{D0421AF6-6797-420C-8135-EF3CF0FE479C}" dt="2021-11-27T12:09:07.380" v="828" actId="47"/>
        <pc:sldMkLst>
          <pc:docMk/>
          <pc:sldMk cId="935207136" sldId="263"/>
        </pc:sldMkLst>
        <pc:spChg chg="del">
          <ac:chgData name="Sena Gül ŞERBETÇİ" userId="279f144b21879045" providerId="LiveId" clId="{D0421AF6-6797-420C-8135-EF3CF0FE479C}" dt="2021-11-27T10:44:30.743" v="247" actId="478"/>
          <ac:spMkLst>
            <pc:docMk/>
            <pc:sldMk cId="935207136" sldId="263"/>
            <ac:spMk id="2" creationId="{1AF3ADEC-2782-4BBB-89A4-E61B00BC8196}"/>
          </ac:spMkLst>
        </pc:spChg>
        <pc:spChg chg="mod">
          <ac:chgData name="Sena Gül ŞERBETÇİ" userId="279f144b21879045" providerId="LiveId" clId="{D0421AF6-6797-420C-8135-EF3CF0FE479C}" dt="2021-11-27T10:45:56.286" v="260" actId="20577"/>
          <ac:spMkLst>
            <pc:docMk/>
            <pc:sldMk cId="935207136" sldId="263"/>
            <ac:spMk id="3" creationId="{DA50DBC2-6ED2-4BD7-8799-71ED11DCD030}"/>
          </ac:spMkLst>
        </pc:spChg>
      </pc:sldChg>
      <pc:sldChg chg="addSp delSp modSp new del mod ord">
        <pc:chgData name="Sena Gül ŞERBETÇİ" userId="279f144b21879045" providerId="LiveId" clId="{D0421AF6-6797-420C-8135-EF3CF0FE479C}" dt="2021-11-27T11:54:55.947" v="694" actId="47"/>
        <pc:sldMkLst>
          <pc:docMk/>
          <pc:sldMk cId="1886737368" sldId="264"/>
        </pc:sldMkLst>
        <pc:spChg chg="del">
          <ac:chgData name="Sena Gül ŞERBETÇİ" userId="279f144b21879045" providerId="LiveId" clId="{D0421AF6-6797-420C-8135-EF3CF0FE479C}" dt="2021-11-27T10:46:02.844" v="262" actId="478"/>
          <ac:spMkLst>
            <pc:docMk/>
            <pc:sldMk cId="1886737368" sldId="264"/>
            <ac:spMk id="2" creationId="{C329D5E4-1EA9-48A0-A5DC-DFB427030D07}"/>
          </ac:spMkLst>
        </pc:spChg>
        <pc:spChg chg="mod">
          <ac:chgData name="Sena Gül ŞERBETÇİ" userId="279f144b21879045" providerId="LiveId" clId="{D0421AF6-6797-420C-8135-EF3CF0FE479C}" dt="2021-11-27T11:54:31.903" v="688" actId="1076"/>
          <ac:spMkLst>
            <pc:docMk/>
            <pc:sldMk cId="1886737368" sldId="264"/>
            <ac:spMk id="3" creationId="{CB66A277-9A70-474F-9706-2223E13EF286}"/>
          </ac:spMkLst>
        </pc:spChg>
        <pc:picChg chg="add del mod">
          <ac:chgData name="Sena Gül ŞERBETÇİ" userId="279f144b21879045" providerId="LiveId" clId="{D0421AF6-6797-420C-8135-EF3CF0FE479C}" dt="2021-11-27T11:54:28.215" v="687" actId="478"/>
          <ac:picMkLst>
            <pc:docMk/>
            <pc:sldMk cId="1886737368" sldId="264"/>
            <ac:picMk id="4" creationId="{F948D526-1338-48D0-9E9B-6422987E5316}"/>
          </ac:picMkLst>
        </pc:picChg>
      </pc:sldChg>
      <pc:sldChg chg="addSp delSp modSp new del mod ord setBg">
        <pc:chgData name="Sena Gül ŞERBETÇİ" userId="279f144b21879045" providerId="LiveId" clId="{D0421AF6-6797-420C-8135-EF3CF0FE479C}" dt="2021-11-27T12:14:34.643" v="864" actId="47"/>
        <pc:sldMkLst>
          <pc:docMk/>
          <pc:sldMk cId="3303190376" sldId="265"/>
        </pc:sldMkLst>
        <pc:spChg chg="del">
          <ac:chgData name="Sena Gül ŞERBETÇİ" userId="279f144b21879045" providerId="LiveId" clId="{D0421AF6-6797-420C-8135-EF3CF0FE479C}" dt="2021-11-27T10:47:12.574" v="272" actId="478"/>
          <ac:spMkLst>
            <pc:docMk/>
            <pc:sldMk cId="3303190376" sldId="265"/>
            <ac:spMk id="2" creationId="{E679E4B7-1FC8-49EB-93C4-84BEC656B03C}"/>
          </ac:spMkLst>
        </pc:spChg>
        <pc:spChg chg="mod ord">
          <ac:chgData name="Sena Gül ŞERBETÇİ" userId="279f144b21879045" providerId="LiveId" clId="{D0421AF6-6797-420C-8135-EF3CF0FE479C}" dt="2021-11-27T12:00:43.953" v="750" actId="5793"/>
          <ac:spMkLst>
            <pc:docMk/>
            <pc:sldMk cId="3303190376" sldId="265"/>
            <ac:spMk id="3" creationId="{8B4F34FC-2D55-4E4B-B020-C2204D357111}"/>
          </ac:spMkLst>
        </pc:spChg>
        <pc:spChg chg="add del">
          <ac:chgData name="Sena Gül ŞERBETÇİ" userId="279f144b21879045" providerId="LiveId" clId="{D0421AF6-6797-420C-8135-EF3CF0FE479C}" dt="2021-11-27T10:51:51.512" v="291" actId="26606"/>
          <ac:spMkLst>
            <pc:docMk/>
            <pc:sldMk cId="3303190376" sldId="265"/>
            <ac:spMk id="9" creationId="{EFF8DD6B-E2E6-4D3E-972B-A1131F4CE0A7}"/>
          </ac:spMkLst>
        </pc:spChg>
        <pc:spChg chg="add del">
          <ac:chgData name="Sena Gül ŞERBETÇİ" userId="279f144b21879045" providerId="LiveId" clId="{D0421AF6-6797-420C-8135-EF3CF0FE479C}" dt="2021-11-27T10:51:51.512" v="291" actId="26606"/>
          <ac:spMkLst>
            <pc:docMk/>
            <pc:sldMk cId="3303190376" sldId="265"/>
            <ac:spMk id="11" creationId="{8E20FA99-AAAC-4AF3-9FAE-707420324F1C}"/>
          </ac:spMkLst>
        </pc:spChg>
        <pc:spChg chg="add del">
          <ac:chgData name="Sena Gül ŞERBETÇİ" userId="279f144b21879045" providerId="LiveId" clId="{D0421AF6-6797-420C-8135-EF3CF0FE479C}" dt="2021-11-27T10:51:51.512" v="291" actId="26606"/>
          <ac:spMkLst>
            <pc:docMk/>
            <pc:sldMk cId="3303190376" sldId="265"/>
            <ac:spMk id="13" creationId="{9573BE85-6043-4C3A-A7DD-483A0A5FB740}"/>
          </ac:spMkLst>
        </pc:spChg>
        <pc:spChg chg="add">
          <ac:chgData name="Sena Gül ŞERBETÇİ" userId="279f144b21879045" providerId="LiveId" clId="{D0421AF6-6797-420C-8135-EF3CF0FE479C}" dt="2021-11-27T10:51:53.047" v="294" actId="26606"/>
          <ac:spMkLst>
            <pc:docMk/>
            <pc:sldMk cId="3303190376" sldId="265"/>
            <ac:spMk id="17" creationId="{EFF8DD6B-E2E6-4D3E-972B-A1131F4CE0A7}"/>
          </ac:spMkLst>
        </pc:spChg>
        <pc:spChg chg="add">
          <ac:chgData name="Sena Gül ŞERBETÇİ" userId="279f144b21879045" providerId="LiveId" clId="{D0421AF6-6797-420C-8135-EF3CF0FE479C}" dt="2021-11-27T10:51:53.047" v="294" actId="26606"/>
          <ac:spMkLst>
            <pc:docMk/>
            <pc:sldMk cId="3303190376" sldId="265"/>
            <ac:spMk id="18" creationId="{8E20FA99-AAAC-4AF3-9FAE-707420324F1C}"/>
          </ac:spMkLst>
        </pc:spChg>
        <pc:spChg chg="add">
          <ac:chgData name="Sena Gül ŞERBETÇİ" userId="279f144b21879045" providerId="LiveId" clId="{D0421AF6-6797-420C-8135-EF3CF0FE479C}" dt="2021-11-27T10:51:53.047" v="294" actId="26606"/>
          <ac:spMkLst>
            <pc:docMk/>
            <pc:sldMk cId="3303190376" sldId="265"/>
            <ac:spMk id="19" creationId="{9573BE85-6043-4C3A-A7DD-483A0A5FB740}"/>
          </ac:spMkLst>
        </pc:spChg>
        <pc:picChg chg="add del mod">
          <ac:chgData name="Sena Gül ŞERBETÇİ" userId="279f144b21879045" providerId="LiveId" clId="{D0421AF6-6797-420C-8135-EF3CF0FE479C}" dt="2021-11-27T10:52:47.414" v="315" actId="478"/>
          <ac:picMkLst>
            <pc:docMk/>
            <pc:sldMk cId="3303190376" sldId="265"/>
            <ac:picMk id="4" creationId="{D902934F-9412-414E-A346-4EC173081F07}"/>
          </ac:picMkLst>
        </pc:picChg>
        <pc:picChg chg="add mod">
          <ac:chgData name="Sena Gül ŞERBETÇİ" userId="279f144b21879045" providerId="LiveId" clId="{D0421AF6-6797-420C-8135-EF3CF0FE479C}" dt="2021-11-27T10:53:00.556" v="321" actId="1076"/>
          <ac:picMkLst>
            <pc:docMk/>
            <pc:sldMk cId="3303190376" sldId="265"/>
            <ac:picMk id="5" creationId="{EA5E07E9-D1A4-4073-A23E-0BA64EE6EF07}"/>
          </ac:picMkLst>
        </pc:picChg>
        <pc:cxnChg chg="add del">
          <ac:chgData name="Sena Gül ŞERBETÇİ" userId="279f144b21879045" providerId="LiveId" clId="{D0421AF6-6797-420C-8135-EF3CF0FE479C}" dt="2021-11-27T10:51:53.037" v="293" actId="26606"/>
          <ac:cxnSpMkLst>
            <pc:docMk/>
            <pc:sldMk cId="3303190376" sldId="265"/>
            <ac:cxnSpMk id="15" creationId="{A7F400EE-A8A5-48AF-B4D6-291B52C6F0B0}"/>
          </ac:cxnSpMkLst>
        </pc:cxnChg>
      </pc:sldChg>
      <pc:sldChg chg="new del">
        <pc:chgData name="Sena Gül ŞERBETÇİ" userId="279f144b21879045" providerId="LiveId" clId="{D0421AF6-6797-420C-8135-EF3CF0FE479C}" dt="2021-11-27T11:01:19.446" v="347" actId="47"/>
        <pc:sldMkLst>
          <pc:docMk/>
          <pc:sldMk cId="3970334" sldId="266"/>
        </pc:sldMkLst>
      </pc:sldChg>
      <pc:sldChg chg="addSp delSp modSp new del mod ord setBg">
        <pc:chgData name="Sena Gül ŞERBETÇİ" userId="279f144b21879045" providerId="LiveId" clId="{D0421AF6-6797-420C-8135-EF3CF0FE479C}" dt="2021-11-27T12:50:09.605" v="1245" actId="47"/>
        <pc:sldMkLst>
          <pc:docMk/>
          <pc:sldMk cId="1034380411" sldId="266"/>
        </pc:sldMkLst>
        <pc:spChg chg="del">
          <ac:chgData name="Sena Gül ŞERBETÇİ" userId="279f144b21879045" providerId="LiveId" clId="{D0421AF6-6797-420C-8135-EF3CF0FE479C}" dt="2021-11-27T11:05:33.788" v="379" actId="478"/>
          <ac:spMkLst>
            <pc:docMk/>
            <pc:sldMk cId="1034380411" sldId="266"/>
            <ac:spMk id="2" creationId="{A316BEAA-ED9B-478E-8A8E-EC0C6BF73FD2}"/>
          </ac:spMkLst>
        </pc:spChg>
        <pc:spChg chg="mod ord">
          <ac:chgData name="Sena Gül ŞERBETÇİ" userId="279f144b21879045" providerId="LiveId" clId="{D0421AF6-6797-420C-8135-EF3CF0FE479C}" dt="2021-11-27T11:07:58.709" v="389" actId="26606"/>
          <ac:spMkLst>
            <pc:docMk/>
            <pc:sldMk cId="1034380411" sldId="266"/>
            <ac:spMk id="3" creationId="{EB81796E-A42D-4B30-AFBA-70DEC3F015A0}"/>
          </ac:spMkLst>
        </pc:spChg>
        <pc:spChg chg="add">
          <ac:chgData name="Sena Gül ŞERBETÇİ" userId="279f144b21879045" providerId="LiveId" clId="{D0421AF6-6797-420C-8135-EF3CF0FE479C}" dt="2021-11-27T11:07:58.709" v="389" actId="26606"/>
          <ac:spMkLst>
            <pc:docMk/>
            <pc:sldMk cId="1034380411" sldId="266"/>
            <ac:spMk id="9" creationId="{EFF8DD6B-E2E6-4D3E-972B-A1131F4CE0A7}"/>
          </ac:spMkLst>
        </pc:spChg>
        <pc:spChg chg="add">
          <ac:chgData name="Sena Gül ŞERBETÇİ" userId="279f144b21879045" providerId="LiveId" clId="{D0421AF6-6797-420C-8135-EF3CF0FE479C}" dt="2021-11-27T11:07:58.709" v="389" actId="26606"/>
          <ac:spMkLst>
            <pc:docMk/>
            <pc:sldMk cId="1034380411" sldId="266"/>
            <ac:spMk id="11" creationId="{8E20FA99-AAAC-4AF3-9FAE-707420324F1C}"/>
          </ac:spMkLst>
        </pc:spChg>
        <pc:spChg chg="add">
          <ac:chgData name="Sena Gül ŞERBETÇİ" userId="279f144b21879045" providerId="LiveId" clId="{D0421AF6-6797-420C-8135-EF3CF0FE479C}" dt="2021-11-27T11:07:58.709" v="389" actId="26606"/>
          <ac:spMkLst>
            <pc:docMk/>
            <pc:sldMk cId="1034380411" sldId="266"/>
            <ac:spMk id="13" creationId="{9573BE85-6043-4C3A-A7DD-483A0A5FB740}"/>
          </ac:spMkLst>
        </pc:spChg>
        <pc:picChg chg="add del mod">
          <ac:chgData name="Sena Gül ŞERBETÇİ" userId="279f144b21879045" providerId="LiveId" clId="{D0421AF6-6797-420C-8135-EF3CF0FE479C}" dt="2021-11-27T11:08:06.149" v="392" actId="478"/>
          <ac:picMkLst>
            <pc:docMk/>
            <pc:sldMk cId="1034380411" sldId="266"/>
            <ac:picMk id="4" creationId="{4BB88E0B-406F-46EE-9D10-AE60E8CEA913}"/>
          </ac:picMkLst>
        </pc:picChg>
        <pc:picChg chg="add mod">
          <ac:chgData name="Sena Gül ŞERBETÇİ" userId="279f144b21879045" providerId="LiveId" clId="{D0421AF6-6797-420C-8135-EF3CF0FE479C}" dt="2021-11-27T11:08:18.689" v="397" actId="1076"/>
          <ac:picMkLst>
            <pc:docMk/>
            <pc:sldMk cId="1034380411" sldId="266"/>
            <ac:picMk id="5" creationId="{9254D3B4-B6BE-4141-BA7F-17C0FD7C71DE}"/>
          </ac:picMkLst>
        </pc:picChg>
      </pc:sldChg>
      <pc:sldChg chg="modSp new del mod">
        <pc:chgData name="Sena Gül ŞERBETÇİ" userId="279f144b21879045" providerId="LiveId" clId="{D0421AF6-6797-420C-8135-EF3CF0FE479C}" dt="2021-11-27T10:57:43.692" v="339" actId="47"/>
        <pc:sldMkLst>
          <pc:docMk/>
          <pc:sldMk cId="1213188845" sldId="266"/>
        </pc:sldMkLst>
        <pc:spChg chg="mod">
          <ac:chgData name="Sena Gül ŞERBETÇİ" userId="279f144b21879045" providerId="LiveId" clId="{D0421AF6-6797-420C-8135-EF3CF0FE479C}" dt="2021-11-27T10:57:32.257" v="338"/>
          <ac:spMkLst>
            <pc:docMk/>
            <pc:sldMk cId="1213188845" sldId="266"/>
            <ac:spMk id="3" creationId="{331DEC1E-76A4-420B-B06F-B34446265952}"/>
          </ac:spMkLst>
        </pc:spChg>
      </pc:sldChg>
      <pc:sldChg chg="new del">
        <pc:chgData name="Sena Gül ŞERBETÇİ" userId="279f144b21879045" providerId="LiveId" clId="{D0421AF6-6797-420C-8135-EF3CF0FE479C}" dt="2021-11-27T11:03:12.973" v="349" actId="47"/>
        <pc:sldMkLst>
          <pc:docMk/>
          <pc:sldMk cId="3758890246" sldId="266"/>
        </pc:sldMkLst>
      </pc:sldChg>
      <pc:sldChg chg="new del">
        <pc:chgData name="Sena Gül ŞERBETÇİ" userId="279f144b21879045" providerId="LiveId" clId="{D0421AF6-6797-420C-8135-EF3CF0FE479C}" dt="2021-11-27T11:00:43.891" v="345" actId="47"/>
        <pc:sldMkLst>
          <pc:docMk/>
          <pc:sldMk cId="4074648821" sldId="266"/>
        </pc:sldMkLst>
      </pc:sldChg>
      <pc:sldChg chg="delSp modSp new del mod">
        <pc:chgData name="Sena Gül ŞERBETÇİ" userId="279f144b21879045" providerId="LiveId" clId="{D0421AF6-6797-420C-8135-EF3CF0FE479C}" dt="2021-11-27T12:07:01.002" v="812" actId="47"/>
        <pc:sldMkLst>
          <pc:docMk/>
          <pc:sldMk cId="1490827406" sldId="267"/>
        </pc:sldMkLst>
        <pc:spChg chg="del mod">
          <ac:chgData name="Sena Gül ŞERBETÇİ" userId="279f144b21879045" providerId="LiveId" clId="{D0421AF6-6797-420C-8135-EF3CF0FE479C}" dt="2021-11-27T11:32:08.399" v="403" actId="478"/>
          <ac:spMkLst>
            <pc:docMk/>
            <pc:sldMk cId="1490827406" sldId="267"/>
            <ac:spMk id="2" creationId="{F02D7534-6B57-4BEE-B57F-54011E86AA8C}"/>
          </ac:spMkLst>
        </pc:spChg>
      </pc:sldChg>
      <pc:sldChg chg="addSp delSp modSp new del mod setBg">
        <pc:chgData name="Sena Gül ŞERBETÇİ" userId="279f144b21879045" providerId="LiveId" clId="{D0421AF6-6797-420C-8135-EF3CF0FE479C}" dt="2021-11-27T11:48:49.509" v="577" actId="47"/>
        <pc:sldMkLst>
          <pc:docMk/>
          <pc:sldMk cId="2699128720" sldId="268"/>
        </pc:sldMkLst>
        <pc:spChg chg="mod">
          <ac:chgData name="Sena Gül ŞERBETÇİ" userId="279f144b21879045" providerId="LiveId" clId="{D0421AF6-6797-420C-8135-EF3CF0FE479C}" dt="2021-11-27T11:34:14.495" v="436" actId="26606"/>
          <ac:spMkLst>
            <pc:docMk/>
            <pc:sldMk cId="2699128720" sldId="268"/>
            <ac:spMk id="2" creationId="{3825C1E3-5793-4580-A16E-54A9D01A3AD4}"/>
          </ac:spMkLst>
        </pc:spChg>
        <pc:spChg chg="del">
          <ac:chgData name="Sena Gül ŞERBETÇİ" userId="279f144b21879045" providerId="LiveId" clId="{D0421AF6-6797-420C-8135-EF3CF0FE479C}" dt="2021-11-27T11:33:32.080" v="430"/>
          <ac:spMkLst>
            <pc:docMk/>
            <pc:sldMk cId="2699128720" sldId="268"/>
            <ac:spMk id="3" creationId="{9A38A37E-FFAC-4526-8AE7-279EDA3FFD2D}"/>
          </ac:spMkLst>
        </pc:spChg>
        <pc:spChg chg="add del">
          <ac:chgData name="Sena Gül ŞERBETÇİ" userId="279f144b21879045" providerId="LiveId" clId="{D0421AF6-6797-420C-8135-EF3CF0FE479C}" dt="2021-11-27T11:34:14.495" v="436" actId="26606"/>
          <ac:spMkLst>
            <pc:docMk/>
            <pc:sldMk cId="2699128720" sldId="268"/>
            <ac:spMk id="73" creationId="{911BE883-46B4-412C-B6C3-88A2FF74BECF}"/>
          </ac:spMkLst>
        </pc:spChg>
        <pc:spChg chg="add del">
          <ac:chgData name="Sena Gül ŞERBETÇİ" userId="279f144b21879045" providerId="LiveId" clId="{D0421AF6-6797-420C-8135-EF3CF0FE479C}" dt="2021-11-27T11:34:14.495" v="436" actId="26606"/>
          <ac:spMkLst>
            <pc:docMk/>
            <pc:sldMk cId="2699128720" sldId="268"/>
            <ac:spMk id="75" creationId="{577D1452-F0B7-431E-9A24-D3F7103D8510}"/>
          </ac:spMkLst>
        </pc:spChg>
        <pc:spChg chg="add del">
          <ac:chgData name="Sena Gül ŞERBETÇİ" userId="279f144b21879045" providerId="LiveId" clId="{D0421AF6-6797-420C-8135-EF3CF0FE479C}" dt="2021-11-27T11:34:14.495" v="436" actId="26606"/>
          <ac:spMkLst>
            <pc:docMk/>
            <pc:sldMk cId="2699128720" sldId="268"/>
            <ac:spMk id="77" creationId="{A660F4F9-5DF5-4F15-BE6A-CD8648BB1148}"/>
          </ac:spMkLst>
        </pc:spChg>
        <pc:spChg chg="add">
          <ac:chgData name="Sena Gül ŞERBETÇİ" userId="279f144b21879045" providerId="LiveId" clId="{D0421AF6-6797-420C-8135-EF3CF0FE479C}" dt="2021-11-27T11:34:14.495" v="436" actId="26606"/>
          <ac:spMkLst>
            <pc:docMk/>
            <pc:sldMk cId="2699128720" sldId="268"/>
            <ac:spMk id="139" creationId="{EFF8DD6B-E2E6-4D3E-972B-A1131F4CE0A7}"/>
          </ac:spMkLst>
        </pc:spChg>
        <pc:spChg chg="add">
          <ac:chgData name="Sena Gül ŞERBETÇİ" userId="279f144b21879045" providerId="LiveId" clId="{D0421AF6-6797-420C-8135-EF3CF0FE479C}" dt="2021-11-27T11:34:14.495" v="436" actId="26606"/>
          <ac:spMkLst>
            <pc:docMk/>
            <pc:sldMk cId="2699128720" sldId="268"/>
            <ac:spMk id="141" creationId="{8E20FA99-AAAC-4AF3-9FAE-707420324F1C}"/>
          </ac:spMkLst>
        </pc:spChg>
        <pc:spChg chg="add">
          <ac:chgData name="Sena Gül ŞERBETÇİ" userId="279f144b21879045" providerId="LiveId" clId="{D0421AF6-6797-420C-8135-EF3CF0FE479C}" dt="2021-11-27T11:34:14.495" v="436" actId="26606"/>
          <ac:spMkLst>
            <pc:docMk/>
            <pc:sldMk cId="2699128720" sldId="268"/>
            <ac:spMk id="143" creationId="{9573BE85-6043-4C3A-A7DD-483A0A5FB740}"/>
          </ac:spMkLst>
        </pc:spChg>
        <pc:spChg chg="add mod ord">
          <ac:chgData name="Sena Gül ŞERBETÇİ" userId="279f144b21879045" providerId="LiveId" clId="{D0421AF6-6797-420C-8135-EF3CF0FE479C}" dt="2021-11-27T11:35:56.998" v="476" actId="20577"/>
          <ac:spMkLst>
            <pc:docMk/>
            <pc:sldMk cId="2699128720" sldId="268"/>
            <ac:spMk id="1030" creationId="{3155A990-EC67-40B2-8765-E8FD29C849EA}"/>
          </ac:spMkLst>
        </pc:spChg>
        <pc:picChg chg="add del mod">
          <ac:chgData name="Sena Gül ŞERBETÇİ" userId="279f144b21879045" providerId="LiveId" clId="{D0421AF6-6797-420C-8135-EF3CF0FE479C}" dt="2021-11-27T11:34:21.826" v="437" actId="478"/>
          <ac:picMkLst>
            <pc:docMk/>
            <pc:sldMk cId="2699128720" sldId="268"/>
            <ac:picMk id="4" creationId="{6FF9592C-24E1-4873-92AD-BB3E67BE308B}"/>
          </ac:picMkLst>
        </pc:picChg>
        <pc:picChg chg="add mod">
          <ac:chgData name="Sena Gül ŞERBETÇİ" userId="279f144b21879045" providerId="LiveId" clId="{D0421AF6-6797-420C-8135-EF3CF0FE479C}" dt="2021-11-27T11:34:53.976" v="443" actId="1076"/>
          <ac:picMkLst>
            <pc:docMk/>
            <pc:sldMk cId="2699128720" sldId="268"/>
            <ac:picMk id="5" creationId="{2F5B7908-629B-45D8-A8F1-DDDBA9EE70A9}"/>
          </ac:picMkLst>
        </pc:picChg>
        <pc:picChg chg="add del mod">
          <ac:chgData name="Sena Gül ŞERBETÇİ" userId="279f144b21879045" providerId="LiveId" clId="{D0421AF6-6797-420C-8135-EF3CF0FE479C}" dt="2021-11-27T11:33:53.631" v="433" actId="478"/>
          <ac:picMkLst>
            <pc:docMk/>
            <pc:sldMk cId="2699128720" sldId="268"/>
            <ac:picMk id="1026" creationId="{2C6F509B-6405-4657-9361-4FB69AA7CCE7}"/>
          </ac:picMkLst>
        </pc:picChg>
      </pc:sldChg>
      <pc:sldChg chg="addSp delSp modSp new del mod ord setBg">
        <pc:chgData name="Sena Gül ŞERBETÇİ" userId="279f144b21879045" providerId="LiveId" clId="{D0421AF6-6797-420C-8135-EF3CF0FE479C}" dt="2021-11-27T12:14:37.932" v="866" actId="47"/>
        <pc:sldMkLst>
          <pc:docMk/>
          <pc:sldMk cId="3961689444" sldId="269"/>
        </pc:sldMkLst>
        <pc:spChg chg="del">
          <ac:chgData name="Sena Gül ŞERBETÇİ" userId="279f144b21879045" providerId="LiveId" clId="{D0421AF6-6797-420C-8135-EF3CF0FE479C}" dt="2021-11-27T11:45:57.599" v="513" actId="478"/>
          <ac:spMkLst>
            <pc:docMk/>
            <pc:sldMk cId="3961689444" sldId="269"/>
            <ac:spMk id="2" creationId="{B28F664A-81F4-4E0C-94B1-F03A1AC7BFDE}"/>
          </ac:spMkLst>
        </pc:spChg>
        <pc:spChg chg="del">
          <ac:chgData name="Sena Gül ŞERBETÇİ" userId="279f144b21879045" providerId="LiveId" clId="{D0421AF6-6797-420C-8135-EF3CF0FE479C}" dt="2021-11-27T11:45:59.310" v="514"/>
          <ac:spMkLst>
            <pc:docMk/>
            <pc:sldMk cId="3961689444" sldId="269"/>
            <ac:spMk id="3" creationId="{CA864ABA-B772-4212-95CC-19DB3FD30365}"/>
          </ac:spMkLst>
        </pc:spChg>
        <pc:spChg chg="add mod">
          <ac:chgData name="Sena Gül ŞERBETÇİ" userId="279f144b21879045" providerId="LiveId" clId="{D0421AF6-6797-420C-8135-EF3CF0FE479C}" dt="2021-11-27T12:06:50.615" v="811" actId="1076"/>
          <ac:spMkLst>
            <pc:docMk/>
            <pc:sldMk cId="3961689444" sldId="269"/>
            <ac:spMk id="8" creationId="{8B4F6769-65E9-4482-AB1A-0F25EA0DEABD}"/>
          </ac:spMkLst>
        </pc:spChg>
        <pc:spChg chg="add">
          <ac:chgData name="Sena Gül ŞERBETÇİ" userId="279f144b21879045" providerId="LiveId" clId="{D0421AF6-6797-420C-8135-EF3CF0FE479C}" dt="2021-11-27T11:46:04.912" v="517" actId="26606"/>
          <ac:spMkLst>
            <pc:docMk/>
            <pc:sldMk cId="3961689444" sldId="269"/>
            <ac:spMk id="11" creationId="{EFF8DD6B-E2E6-4D3E-972B-A1131F4CE0A7}"/>
          </ac:spMkLst>
        </pc:spChg>
        <pc:spChg chg="add">
          <ac:chgData name="Sena Gül ŞERBETÇİ" userId="279f144b21879045" providerId="LiveId" clId="{D0421AF6-6797-420C-8135-EF3CF0FE479C}" dt="2021-11-27T11:46:04.912" v="517" actId="26606"/>
          <ac:spMkLst>
            <pc:docMk/>
            <pc:sldMk cId="3961689444" sldId="269"/>
            <ac:spMk id="13" creationId="{8E20FA99-AAAC-4AF3-9FAE-707420324F1C}"/>
          </ac:spMkLst>
        </pc:spChg>
        <pc:spChg chg="add">
          <ac:chgData name="Sena Gül ŞERBETÇİ" userId="279f144b21879045" providerId="LiveId" clId="{D0421AF6-6797-420C-8135-EF3CF0FE479C}" dt="2021-11-27T11:46:04.912" v="517" actId="26606"/>
          <ac:spMkLst>
            <pc:docMk/>
            <pc:sldMk cId="3961689444" sldId="269"/>
            <ac:spMk id="15" creationId="{9573BE85-6043-4C3A-A7DD-483A0A5FB740}"/>
          </ac:spMkLst>
        </pc:spChg>
        <pc:picChg chg="add mod">
          <ac:chgData name="Sena Gül ŞERBETÇİ" userId="279f144b21879045" providerId="LiveId" clId="{D0421AF6-6797-420C-8135-EF3CF0FE479C}" dt="2021-11-27T11:46:04.912" v="517" actId="26606"/>
          <ac:picMkLst>
            <pc:docMk/>
            <pc:sldMk cId="3961689444" sldId="269"/>
            <ac:picMk id="4" creationId="{09442068-FBB1-4B48-9A80-CA8AD3DEF3D9}"/>
          </ac:picMkLst>
        </pc:picChg>
      </pc:sldChg>
      <pc:sldChg chg="new del">
        <pc:chgData name="Sena Gül ŞERBETÇİ" userId="279f144b21879045" providerId="LiveId" clId="{D0421AF6-6797-420C-8135-EF3CF0FE479C}" dt="2021-11-27T11:49:25.592" v="579" actId="47"/>
        <pc:sldMkLst>
          <pc:docMk/>
          <pc:sldMk cId="850425735" sldId="270"/>
        </pc:sldMkLst>
      </pc:sldChg>
      <pc:sldChg chg="modSp new del mod ord">
        <pc:chgData name="Sena Gül ŞERBETÇİ" userId="279f144b21879045" providerId="LiveId" clId="{D0421AF6-6797-420C-8135-EF3CF0FE479C}" dt="2021-11-27T12:54:24.195" v="1338" actId="47"/>
        <pc:sldMkLst>
          <pc:docMk/>
          <pc:sldMk cId="2493891271" sldId="270"/>
        </pc:sldMkLst>
        <pc:spChg chg="mod">
          <ac:chgData name="Sena Gül ŞERBETÇİ" userId="279f144b21879045" providerId="LiveId" clId="{D0421AF6-6797-420C-8135-EF3CF0FE479C}" dt="2021-11-27T12:53:30.015" v="1307" actId="1076"/>
          <ac:spMkLst>
            <pc:docMk/>
            <pc:sldMk cId="2493891271" sldId="270"/>
            <ac:spMk id="2" creationId="{C1B248EF-429A-4A62-BB6B-1DB161932D16}"/>
          </ac:spMkLst>
        </pc:spChg>
        <pc:spChg chg="mod">
          <ac:chgData name="Sena Gül ŞERBETÇİ" userId="279f144b21879045" providerId="LiveId" clId="{D0421AF6-6797-420C-8135-EF3CF0FE479C}" dt="2021-11-27T12:25:44.778" v="919" actId="1076"/>
          <ac:spMkLst>
            <pc:docMk/>
            <pc:sldMk cId="2493891271" sldId="270"/>
            <ac:spMk id="3" creationId="{9CD01E2A-4EFC-4F9B-A7F1-94DBBBF946A9}"/>
          </ac:spMkLst>
        </pc:spChg>
      </pc:sldChg>
      <pc:sldChg chg="new del">
        <pc:chgData name="Sena Gül ŞERBETÇİ" userId="279f144b21879045" providerId="LiveId" clId="{D0421AF6-6797-420C-8135-EF3CF0FE479C}" dt="2021-11-27T11:52:33.817" v="643" actId="47"/>
        <pc:sldMkLst>
          <pc:docMk/>
          <pc:sldMk cId="1438717650" sldId="271"/>
        </pc:sldMkLst>
      </pc:sldChg>
      <pc:sldChg chg="addSp delSp modSp new mod ord setBg setClrOvrMap">
        <pc:chgData name="Sena Gül ŞERBETÇİ" userId="279f144b21879045" providerId="LiveId" clId="{D0421AF6-6797-420C-8135-EF3CF0FE479C}" dt="2021-11-27T17:57:08.132" v="2181" actId="1076"/>
        <pc:sldMkLst>
          <pc:docMk/>
          <pc:sldMk cId="2769218255" sldId="271"/>
        </pc:sldMkLst>
        <pc:spChg chg="mod">
          <ac:chgData name="Sena Gül ŞERBETÇİ" userId="279f144b21879045" providerId="LiveId" clId="{D0421AF6-6797-420C-8135-EF3CF0FE479C}" dt="2021-11-27T17:56:31.548" v="2174" actId="26606"/>
          <ac:spMkLst>
            <pc:docMk/>
            <pc:sldMk cId="2769218255" sldId="271"/>
            <ac:spMk id="2" creationId="{8F4505AF-E219-4A23-9896-82A977B2329A}"/>
          </ac:spMkLst>
        </pc:spChg>
        <pc:spChg chg="mod">
          <ac:chgData name="Sena Gül ŞERBETÇİ" userId="279f144b21879045" providerId="LiveId" clId="{D0421AF6-6797-420C-8135-EF3CF0FE479C}" dt="2021-11-27T17:56:31.548" v="2174" actId="26606"/>
          <ac:spMkLst>
            <pc:docMk/>
            <pc:sldMk cId="2769218255" sldId="271"/>
            <ac:spMk id="3" creationId="{F6C194A6-AD19-4138-AA8D-BC20B0217FEB}"/>
          </ac:spMkLst>
        </pc:spChg>
        <pc:spChg chg="add del">
          <ac:chgData name="Sena Gül ŞERBETÇİ" userId="279f144b21879045" providerId="LiveId" clId="{D0421AF6-6797-420C-8135-EF3CF0FE479C}" dt="2021-11-27T17:56:31.535" v="2173" actId="26606"/>
          <ac:spMkLst>
            <pc:docMk/>
            <pc:sldMk cId="2769218255" sldId="271"/>
            <ac:spMk id="10" creationId="{68A4132F-DEC6-4332-A00C-A11AD4519B6C}"/>
          </ac:spMkLst>
        </pc:spChg>
        <pc:spChg chg="add del">
          <ac:chgData name="Sena Gül ŞERBETÇİ" userId="279f144b21879045" providerId="LiveId" clId="{D0421AF6-6797-420C-8135-EF3CF0FE479C}" dt="2021-11-27T17:56:31.535" v="2173" actId="26606"/>
          <ac:spMkLst>
            <pc:docMk/>
            <pc:sldMk cId="2769218255" sldId="271"/>
            <ac:spMk id="12" creationId="{64965EAE-E41A-435F-B993-07E824B6C977}"/>
          </ac:spMkLst>
        </pc:spChg>
        <pc:spChg chg="add del">
          <ac:chgData name="Sena Gül ŞERBETÇİ" userId="279f144b21879045" providerId="LiveId" clId="{D0421AF6-6797-420C-8135-EF3CF0FE479C}" dt="2021-11-27T17:56:31.535" v="2173" actId="26606"/>
          <ac:spMkLst>
            <pc:docMk/>
            <pc:sldMk cId="2769218255" sldId="271"/>
            <ac:spMk id="14" creationId="{152F8994-E6D4-4311-9548-C3607BC43645}"/>
          </ac:spMkLst>
        </pc:spChg>
        <pc:spChg chg="add">
          <ac:chgData name="Sena Gül ŞERBETÇİ" userId="279f144b21879045" providerId="LiveId" clId="{D0421AF6-6797-420C-8135-EF3CF0FE479C}" dt="2021-11-27T17:56:31.548" v="2174" actId="26606"/>
          <ac:spMkLst>
            <pc:docMk/>
            <pc:sldMk cId="2769218255" sldId="271"/>
            <ac:spMk id="16" creationId="{33CBE267-1877-479F-82F0-E4BAA5BCE76F}"/>
          </ac:spMkLst>
        </pc:spChg>
        <pc:spChg chg="add">
          <ac:chgData name="Sena Gül ŞERBETÇİ" userId="279f144b21879045" providerId="LiveId" clId="{D0421AF6-6797-420C-8135-EF3CF0FE479C}" dt="2021-11-27T17:56:31.548" v="2174" actId="26606"/>
          <ac:spMkLst>
            <pc:docMk/>
            <pc:sldMk cId="2769218255" sldId="271"/>
            <ac:spMk id="17" creationId="{F2EA12E3-1C9E-43D7-ABCC-C16A6ED4B0AE}"/>
          </ac:spMkLst>
        </pc:spChg>
        <pc:picChg chg="add mod ord">
          <ac:chgData name="Sena Gül ŞERBETÇİ" userId="279f144b21879045" providerId="LiveId" clId="{D0421AF6-6797-420C-8135-EF3CF0FE479C}" dt="2021-11-27T17:57:08.132" v="2181" actId="1076"/>
          <ac:picMkLst>
            <pc:docMk/>
            <pc:sldMk cId="2769218255" sldId="271"/>
            <ac:picMk id="4" creationId="{603ED692-5249-409C-9B16-A9ABF5F52574}"/>
          </ac:picMkLst>
        </pc:picChg>
        <pc:picChg chg="add mod ord">
          <ac:chgData name="Sena Gül ŞERBETÇİ" userId="279f144b21879045" providerId="LiveId" clId="{D0421AF6-6797-420C-8135-EF3CF0FE479C}" dt="2021-11-27T17:56:57.042" v="2179" actId="14100"/>
          <ac:picMkLst>
            <pc:docMk/>
            <pc:sldMk cId="2769218255" sldId="271"/>
            <ac:picMk id="5" creationId="{97B511FF-2985-4E62-ACB2-8C0194404E30}"/>
          </ac:picMkLst>
        </pc:picChg>
      </pc:sldChg>
      <pc:sldChg chg="addSp delSp modSp new mod ord setBg setClrOvrMap">
        <pc:chgData name="Sena Gül ŞERBETÇİ" userId="279f144b21879045" providerId="LiveId" clId="{D0421AF6-6797-420C-8135-EF3CF0FE479C}" dt="2021-11-27T17:57:57.410" v="2192" actId="26606"/>
        <pc:sldMkLst>
          <pc:docMk/>
          <pc:sldMk cId="269667665" sldId="272"/>
        </pc:sldMkLst>
        <pc:spChg chg="mod">
          <ac:chgData name="Sena Gül ŞERBETÇİ" userId="279f144b21879045" providerId="LiveId" clId="{D0421AF6-6797-420C-8135-EF3CF0FE479C}" dt="2021-11-27T17:57:57.410" v="2192" actId="26606"/>
          <ac:spMkLst>
            <pc:docMk/>
            <pc:sldMk cId="269667665" sldId="272"/>
            <ac:spMk id="2" creationId="{F8EDCC58-F511-4043-812C-A75106FCB3F3}"/>
          </ac:spMkLst>
        </pc:spChg>
        <pc:spChg chg="mod">
          <ac:chgData name="Sena Gül ŞERBETÇİ" userId="279f144b21879045" providerId="LiveId" clId="{D0421AF6-6797-420C-8135-EF3CF0FE479C}" dt="2021-11-27T17:57:57.410" v="2192" actId="26606"/>
          <ac:spMkLst>
            <pc:docMk/>
            <pc:sldMk cId="269667665" sldId="272"/>
            <ac:spMk id="3" creationId="{B939B31A-963F-46EC-B5EB-73BDF24EA804}"/>
          </ac:spMkLst>
        </pc:spChg>
        <pc:spChg chg="add del">
          <ac:chgData name="Sena Gül ŞERBETÇİ" userId="279f144b21879045" providerId="LiveId" clId="{D0421AF6-6797-420C-8135-EF3CF0FE479C}" dt="2021-11-27T17:57:38.280" v="2183" actId="26606"/>
          <ac:spMkLst>
            <pc:docMk/>
            <pc:sldMk cId="269667665" sldId="272"/>
            <ac:spMk id="10" creationId="{6EA86598-DA2C-41D5-BC0C-E877F8818EEB}"/>
          </ac:spMkLst>
        </pc:spChg>
        <pc:spChg chg="add del">
          <ac:chgData name="Sena Gül ŞERBETÇİ" userId="279f144b21879045" providerId="LiveId" clId="{D0421AF6-6797-420C-8135-EF3CF0FE479C}" dt="2021-11-27T17:57:38.280" v="2183" actId="26606"/>
          <ac:spMkLst>
            <pc:docMk/>
            <pc:sldMk cId="269667665" sldId="272"/>
            <ac:spMk id="12" creationId="{450D3AD2-FA80-415F-A9CE-54D884561CD7}"/>
          </ac:spMkLst>
        </pc:spChg>
        <pc:spChg chg="add del">
          <ac:chgData name="Sena Gül ŞERBETÇİ" userId="279f144b21879045" providerId="LiveId" clId="{D0421AF6-6797-420C-8135-EF3CF0FE479C}" dt="2021-11-27T17:57:39.588" v="2185" actId="26606"/>
          <ac:spMkLst>
            <pc:docMk/>
            <pc:sldMk cId="269667665" sldId="272"/>
            <ac:spMk id="14" creationId="{FBE3B62F-5853-4A3C-B050-6186351A7176}"/>
          </ac:spMkLst>
        </pc:spChg>
        <pc:spChg chg="add del">
          <ac:chgData name="Sena Gül ŞERBETÇİ" userId="279f144b21879045" providerId="LiveId" clId="{D0421AF6-6797-420C-8135-EF3CF0FE479C}" dt="2021-11-27T17:57:39.588" v="2185" actId="26606"/>
          <ac:spMkLst>
            <pc:docMk/>
            <pc:sldMk cId="269667665" sldId="272"/>
            <ac:spMk id="15" creationId="{EE1FC7B4-E4A7-4452-B413-1A623E3A7230}"/>
          </ac:spMkLst>
        </pc:spChg>
        <pc:spChg chg="add del">
          <ac:chgData name="Sena Gül ŞERBETÇİ" userId="279f144b21879045" providerId="LiveId" clId="{D0421AF6-6797-420C-8135-EF3CF0FE479C}" dt="2021-11-27T17:57:39.588" v="2185" actId="26606"/>
          <ac:spMkLst>
            <pc:docMk/>
            <pc:sldMk cId="269667665" sldId="272"/>
            <ac:spMk id="16" creationId="{E0709AF0-24F0-4486-B189-BE6386BDB198}"/>
          </ac:spMkLst>
        </pc:spChg>
        <pc:spChg chg="add del">
          <ac:chgData name="Sena Gül ŞERBETÇİ" userId="279f144b21879045" providerId="LiveId" clId="{D0421AF6-6797-420C-8135-EF3CF0FE479C}" dt="2021-11-27T17:57:45.610" v="2187" actId="26606"/>
          <ac:spMkLst>
            <pc:docMk/>
            <pc:sldMk cId="269667665" sldId="272"/>
            <ac:spMk id="18" creationId="{6EA86598-DA2C-41D5-BC0C-E877F8818EEB}"/>
          </ac:spMkLst>
        </pc:spChg>
        <pc:spChg chg="add del">
          <ac:chgData name="Sena Gül ŞERBETÇİ" userId="279f144b21879045" providerId="LiveId" clId="{D0421AF6-6797-420C-8135-EF3CF0FE479C}" dt="2021-11-27T17:57:45.610" v="2187" actId="26606"/>
          <ac:spMkLst>
            <pc:docMk/>
            <pc:sldMk cId="269667665" sldId="272"/>
            <ac:spMk id="19" creationId="{450D3AD2-FA80-415F-A9CE-54D884561CD7}"/>
          </ac:spMkLst>
        </pc:spChg>
        <pc:spChg chg="add del">
          <ac:chgData name="Sena Gül ŞERBETÇİ" userId="279f144b21879045" providerId="LiveId" clId="{D0421AF6-6797-420C-8135-EF3CF0FE479C}" dt="2021-11-27T17:57:55.153" v="2189" actId="26606"/>
          <ac:spMkLst>
            <pc:docMk/>
            <pc:sldMk cId="269667665" sldId="272"/>
            <ac:spMk id="21" creationId="{B0792D4F-247E-46FE-85FC-881DEFA41D94}"/>
          </ac:spMkLst>
        </pc:spChg>
        <pc:spChg chg="add del">
          <ac:chgData name="Sena Gül ŞERBETÇİ" userId="279f144b21879045" providerId="LiveId" clId="{D0421AF6-6797-420C-8135-EF3CF0FE479C}" dt="2021-11-27T17:57:57.397" v="2191" actId="26606"/>
          <ac:spMkLst>
            <pc:docMk/>
            <pc:sldMk cId="269667665" sldId="272"/>
            <ac:spMk id="24" creationId="{05C7EBC3-4672-4DAB-81C2-58661FAFAED6}"/>
          </ac:spMkLst>
        </pc:spChg>
        <pc:spChg chg="add del">
          <ac:chgData name="Sena Gül ŞERBETÇİ" userId="279f144b21879045" providerId="LiveId" clId="{D0421AF6-6797-420C-8135-EF3CF0FE479C}" dt="2021-11-27T17:57:57.397" v="2191" actId="26606"/>
          <ac:spMkLst>
            <pc:docMk/>
            <pc:sldMk cId="269667665" sldId="272"/>
            <ac:spMk id="25" creationId="{40BF962F-4C6F-461E-86F2-C43F56CC939B}"/>
          </ac:spMkLst>
        </pc:spChg>
        <pc:spChg chg="add del">
          <ac:chgData name="Sena Gül ŞERBETÇİ" userId="279f144b21879045" providerId="LiveId" clId="{D0421AF6-6797-420C-8135-EF3CF0FE479C}" dt="2021-11-27T17:57:57.397" v="2191" actId="26606"/>
          <ac:spMkLst>
            <pc:docMk/>
            <pc:sldMk cId="269667665" sldId="272"/>
            <ac:spMk id="26" creationId="{2E94A4F7-38E4-45EA-8E2E-CE1B5766B4F1}"/>
          </ac:spMkLst>
        </pc:spChg>
        <pc:spChg chg="add">
          <ac:chgData name="Sena Gül ŞERBETÇİ" userId="279f144b21879045" providerId="LiveId" clId="{D0421AF6-6797-420C-8135-EF3CF0FE479C}" dt="2021-11-27T17:57:57.410" v="2192" actId="26606"/>
          <ac:spMkLst>
            <pc:docMk/>
            <pc:sldMk cId="269667665" sldId="272"/>
            <ac:spMk id="28" creationId="{EE1FC7B4-E4A7-4452-B413-1A623E3A7230}"/>
          </ac:spMkLst>
        </pc:spChg>
        <pc:spChg chg="add">
          <ac:chgData name="Sena Gül ŞERBETÇİ" userId="279f144b21879045" providerId="LiveId" clId="{D0421AF6-6797-420C-8135-EF3CF0FE479C}" dt="2021-11-27T17:57:57.410" v="2192" actId="26606"/>
          <ac:spMkLst>
            <pc:docMk/>
            <pc:sldMk cId="269667665" sldId="272"/>
            <ac:spMk id="29" creationId="{E0709AF0-24F0-4486-B189-BE6386BDB198}"/>
          </ac:spMkLst>
        </pc:spChg>
        <pc:spChg chg="add">
          <ac:chgData name="Sena Gül ŞERBETÇİ" userId="279f144b21879045" providerId="LiveId" clId="{D0421AF6-6797-420C-8135-EF3CF0FE479C}" dt="2021-11-27T17:57:57.410" v="2192" actId="26606"/>
          <ac:spMkLst>
            <pc:docMk/>
            <pc:sldMk cId="269667665" sldId="272"/>
            <ac:spMk id="30" creationId="{FBE3B62F-5853-4A3C-B050-6186351A7176}"/>
          </ac:spMkLst>
        </pc:spChg>
        <pc:picChg chg="add del mod">
          <ac:chgData name="Sena Gül ŞERBETÇİ" userId="279f144b21879045" providerId="LiveId" clId="{D0421AF6-6797-420C-8135-EF3CF0FE479C}" dt="2021-11-27T16:14:06.409" v="1864" actId="478"/>
          <ac:picMkLst>
            <pc:docMk/>
            <pc:sldMk cId="269667665" sldId="272"/>
            <ac:picMk id="4" creationId="{0AEEB5C1-DC74-4D67-ABE5-128FC53DCAF2}"/>
          </ac:picMkLst>
        </pc:picChg>
        <pc:picChg chg="add mod">
          <ac:chgData name="Sena Gül ŞERBETÇİ" userId="279f144b21879045" providerId="LiveId" clId="{D0421AF6-6797-420C-8135-EF3CF0FE479C}" dt="2021-11-27T17:57:57.410" v="2192" actId="26606"/>
          <ac:picMkLst>
            <pc:docMk/>
            <pc:sldMk cId="269667665" sldId="272"/>
            <ac:picMk id="5" creationId="{25D70886-F9AB-4BB9-9906-006CE07DCB59}"/>
          </ac:picMkLst>
        </pc:picChg>
        <pc:cxnChg chg="add del">
          <ac:chgData name="Sena Gül ŞERBETÇİ" userId="279f144b21879045" providerId="LiveId" clId="{D0421AF6-6797-420C-8135-EF3CF0FE479C}" dt="2021-11-27T17:57:55.153" v="2189" actId="26606"/>
          <ac:cxnSpMkLst>
            <pc:docMk/>
            <pc:sldMk cId="269667665" sldId="272"/>
            <ac:cxnSpMk id="22" creationId="{CE272F12-AF86-441A-BC1B-C014BBBF85B5}"/>
          </ac:cxnSpMkLst>
        </pc:cxnChg>
      </pc:sldChg>
      <pc:sldChg chg="new del">
        <pc:chgData name="Sena Gül ŞERBETÇİ" userId="279f144b21879045" providerId="LiveId" clId="{D0421AF6-6797-420C-8135-EF3CF0FE479C}" dt="2021-11-27T11:54:09.397" v="682" actId="680"/>
        <pc:sldMkLst>
          <pc:docMk/>
          <pc:sldMk cId="3809385907" sldId="272"/>
        </pc:sldMkLst>
      </pc:sldChg>
      <pc:sldChg chg="addSp delSp modSp new mod ord setBg setClrOvrMap">
        <pc:chgData name="Sena Gül ŞERBETÇİ" userId="279f144b21879045" providerId="LiveId" clId="{D0421AF6-6797-420C-8135-EF3CF0FE479C}" dt="2021-11-27T18:00:03.574" v="2201" actId="1076"/>
        <pc:sldMkLst>
          <pc:docMk/>
          <pc:sldMk cId="871137984" sldId="273"/>
        </pc:sldMkLst>
        <pc:spChg chg="mod">
          <ac:chgData name="Sena Gül ŞERBETÇİ" userId="279f144b21879045" providerId="LiveId" clId="{D0421AF6-6797-420C-8135-EF3CF0FE479C}" dt="2021-11-27T18:00:00.407" v="2199" actId="26606"/>
          <ac:spMkLst>
            <pc:docMk/>
            <pc:sldMk cId="871137984" sldId="273"/>
            <ac:spMk id="2" creationId="{8DE54F3F-1892-4381-B297-2FD38D1D0E4C}"/>
          </ac:spMkLst>
        </pc:spChg>
        <pc:spChg chg="mod ord">
          <ac:chgData name="Sena Gül ŞERBETÇİ" userId="279f144b21879045" providerId="LiveId" clId="{D0421AF6-6797-420C-8135-EF3CF0FE479C}" dt="2021-11-27T18:00:00.407" v="2199" actId="26606"/>
          <ac:spMkLst>
            <pc:docMk/>
            <pc:sldMk cId="871137984" sldId="273"/>
            <ac:spMk id="3" creationId="{67BEEEE3-8F9F-4B6E-92BC-34FFEB9721BC}"/>
          </ac:spMkLst>
        </pc:spChg>
        <pc:spChg chg="add del">
          <ac:chgData name="Sena Gül ŞERBETÇİ" userId="279f144b21879045" providerId="LiveId" clId="{D0421AF6-6797-420C-8135-EF3CF0FE479C}" dt="2021-11-27T17:59:51.857" v="2194" actId="26606"/>
          <ac:spMkLst>
            <pc:docMk/>
            <pc:sldMk cId="871137984" sldId="273"/>
            <ac:spMk id="9" creationId="{EE1FC7B4-E4A7-4452-B413-1A623E3A7230}"/>
          </ac:spMkLst>
        </pc:spChg>
        <pc:spChg chg="add del">
          <ac:chgData name="Sena Gül ŞERBETÇİ" userId="279f144b21879045" providerId="LiveId" clId="{D0421AF6-6797-420C-8135-EF3CF0FE479C}" dt="2021-11-27T17:59:51.857" v="2194" actId="26606"/>
          <ac:spMkLst>
            <pc:docMk/>
            <pc:sldMk cId="871137984" sldId="273"/>
            <ac:spMk id="11" creationId="{E0709AF0-24F0-4486-B189-BE6386BDB198}"/>
          </ac:spMkLst>
        </pc:spChg>
        <pc:spChg chg="add del">
          <ac:chgData name="Sena Gül ŞERBETÇİ" userId="279f144b21879045" providerId="LiveId" clId="{D0421AF6-6797-420C-8135-EF3CF0FE479C}" dt="2021-11-27T17:59:51.857" v="2194" actId="26606"/>
          <ac:spMkLst>
            <pc:docMk/>
            <pc:sldMk cId="871137984" sldId="273"/>
            <ac:spMk id="13" creationId="{FBE3B62F-5853-4A3C-B050-6186351A7176}"/>
          </ac:spMkLst>
        </pc:spChg>
        <pc:spChg chg="add del">
          <ac:chgData name="Sena Gül ŞERBETÇİ" userId="279f144b21879045" providerId="LiveId" clId="{D0421AF6-6797-420C-8135-EF3CF0FE479C}" dt="2021-11-27T17:59:57.887" v="2196" actId="26606"/>
          <ac:spMkLst>
            <pc:docMk/>
            <pc:sldMk cId="871137984" sldId="273"/>
            <ac:spMk id="15" creationId="{56C20283-73E0-40EC-8AD8-057F581F64C2}"/>
          </ac:spMkLst>
        </pc:spChg>
        <pc:spChg chg="add del">
          <ac:chgData name="Sena Gül ŞERBETÇİ" userId="279f144b21879045" providerId="LiveId" clId="{D0421AF6-6797-420C-8135-EF3CF0FE479C}" dt="2021-11-27T17:59:57.887" v="2196" actId="26606"/>
          <ac:spMkLst>
            <pc:docMk/>
            <pc:sldMk cId="871137984" sldId="273"/>
            <ac:spMk id="16" creationId="{3FCC729B-E528-40C3-82D3-BA4375575E87}"/>
          </ac:spMkLst>
        </pc:spChg>
        <pc:spChg chg="add del">
          <ac:chgData name="Sena Gül ŞERBETÇİ" userId="279f144b21879045" providerId="LiveId" clId="{D0421AF6-6797-420C-8135-EF3CF0FE479C}" dt="2021-11-27T17:59:57.887" v="2196" actId="26606"/>
          <ac:spMkLst>
            <pc:docMk/>
            <pc:sldMk cId="871137984" sldId="273"/>
            <ac:spMk id="17" creationId="{58F1FB8D-1842-4A04-998D-6CF047AB2790}"/>
          </ac:spMkLst>
        </pc:spChg>
        <pc:spChg chg="add del">
          <ac:chgData name="Sena Gül ŞERBETÇİ" userId="279f144b21879045" providerId="LiveId" clId="{D0421AF6-6797-420C-8135-EF3CF0FE479C}" dt="2021-11-27T18:00:00.393" v="2198" actId="26606"/>
          <ac:spMkLst>
            <pc:docMk/>
            <pc:sldMk cId="871137984" sldId="273"/>
            <ac:spMk id="19" creationId="{C7FA33FF-088D-4F16-95A2-2C64D353DEA8}"/>
          </ac:spMkLst>
        </pc:spChg>
        <pc:spChg chg="add del">
          <ac:chgData name="Sena Gül ŞERBETÇİ" userId="279f144b21879045" providerId="LiveId" clId="{D0421AF6-6797-420C-8135-EF3CF0FE479C}" dt="2021-11-27T18:00:00.393" v="2198" actId="26606"/>
          <ac:spMkLst>
            <pc:docMk/>
            <pc:sldMk cId="871137984" sldId="273"/>
            <ac:spMk id="20" creationId="{A376EFB1-01CF-419F-ABF1-2AF02BBFCBD1}"/>
          </ac:spMkLst>
        </pc:spChg>
        <pc:spChg chg="add del">
          <ac:chgData name="Sena Gül ŞERBETÇİ" userId="279f144b21879045" providerId="LiveId" clId="{D0421AF6-6797-420C-8135-EF3CF0FE479C}" dt="2021-11-27T18:00:00.393" v="2198" actId="26606"/>
          <ac:spMkLst>
            <pc:docMk/>
            <pc:sldMk cId="871137984" sldId="273"/>
            <ac:spMk id="21" creationId="{FF9DEA15-78BD-4750-AA18-B9F28A6D5AB8}"/>
          </ac:spMkLst>
        </pc:spChg>
        <pc:spChg chg="add">
          <ac:chgData name="Sena Gül ŞERBETÇİ" userId="279f144b21879045" providerId="LiveId" clId="{D0421AF6-6797-420C-8135-EF3CF0FE479C}" dt="2021-11-27T18:00:00.407" v="2199" actId="26606"/>
          <ac:spMkLst>
            <pc:docMk/>
            <pc:sldMk cId="871137984" sldId="273"/>
            <ac:spMk id="23" creationId="{EE1FC7B4-E4A7-4452-B413-1A623E3A7230}"/>
          </ac:spMkLst>
        </pc:spChg>
        <pc:spChg chg="add">
          <ac:chgData name="Sena Gül ŞERBETÇİ" userId="279f144b21879045" providerId="LiveId" clId="{D0421AF6-6797-420C-8135-EF3CF0FE479C}" dt="2021-11-27T18:00:00.407" v="2199" actId="26606"/>
          <ac:spMkLst>
            <pc:docMk/>
            <pc:sldMk cId="871137984" sldId="273"/>
            <ac:spMk id="24" creationId="{E0709AF0-24F0-4486-B189-BE6386BDB198}"/>
          </ac:spMkLst>
        </pc:spChg>
        <pc:spChg chg="add">
          <ac:chgData name="Sena Gül ŞERBETÇİ" userId="279f144b21879045" providerId="LiveId" clId="{D0421AF6-6797-420C-8135-EF3CF0FE479C}" dt="2021-11-27T18:00:00.407" v="2199" actId="26606"/>
          <ac:spMkLst>
            <pc:docMk/>
            <pc:sldMk cId="871137984" sldId="273"/>
            <ac:spMk id="25" creationId="{FBE3B62F-5853-4A3C-B050-6186351A7176}"/>
          </ac:spMkLst>
        </pc:spChg>
        <pc:picChg chg="add mod">
          <ac:chgData name="Sena Gül ŞERBETÇİ" userId="279f144b21879045" providerId="LiveId" clId="{D0421AF6-6797-420C-8135-EF3CF0FE479C}" dt="2021-11-27T18:00:03.574" v="2201" actId="1076"/>
          <ac:picMkLst>
            <pc:docMk/>
            <pc:sldMk cId="871137984" sldId="273"/>
            <ac:picMk id="4" creationId="{8F8D2BA2-F68B-4913-A2B1-18CEEE25BE6D}"/>
          </ac:picMkLst>
        </pc:picChg>
      </pc:sldChg>
      <pc:sldChg chg="new del">
        <pc:chgData name="Sena Gül ŞERBETÇİ" userId="279f144b21879045" providerId="LiveId" clId="{D0421AF6-6797-420C-8135-EF3CF0FE479C}" dt="2021-11-27T11:59:28.015" v="745" actId="47"/>
        <pc:sldMkLst>
          <pc:docMk/>
          <pc:sldMk cId="25548096" sldId="274"/>
        </pc:sldMkLst>
      </pc:sldChg>
      <pc:sldChg chg="new del">
        <pc:chgData name="Sena Gül ŞERBETÇİ" userId="279f144b21879045" providerId="LiveId" clId="{D0421AF6-6797-420C-8135-EF3CF0FE479C}" dt="2021-11-27T12:00:08.970" v="747" actId="47"/>
        <pc:sldMkLst>
          <pc:docMk/>
          <pc:sldMk cId="27572947" sldId="274"/>
        </pc:sldMkLst>
      </pc:sldChg>
      <pc:sldChg chg="new del">
        <pc:chgData name="Sena Gül ŞERBETÇİ" userId="279f144b21879045" providerId="LiveId" clId="{D0421AF6-6797-420C-8135-EF3CF0FE479C}" dt="2021-11-27T12:14:47.565" v="868" actId="47"/>
        <pc:sldMkLst>
          <pc:docMk/>
          <pc:sldMk cId="31248505" sldId="274"/>
        </pc:sldMkLst>
      </pc:sldChg>
      <pc:sldChg chg="new del">
        <pc:chgData name="Sena Gül ŞERBETÇİ" userId="279f144b21879045" providerId="LiveId" clId="{D0421AF6-6797-420C-8135-EF3CF0FE479C}" dt="2021-11-27T12:03:53.316" v="754" actId="47"/>
        <pc:sldMkLst>
          <pc:docMk/>
          <pc:sldMk cId="3530768351" sldId="274"/>
        </pc:sldMkLst>
      </pc:sldChg>
      <pc:sldChg chg="addSp delSp modSp new mod ord setBg setClrOvrMap">
        <pc:chgData name="Sena Gül ŞERBETÇİ" userId="279f144b21879045" providerId="LiveId" clId="{D0421AF6-6797-420C-8135-EF3CF0FE479C}" dt="2021-11-27T18:02:26.890" v="2233" actId="1076"/>
        <pc:sldMkLst>
          <pc:docMk/>
          <pc:sldMk cId="1451906305" sldId="275"/>
        </pc:sldMkLst>
        <pc:spChg chg="del">
          <ac:chgData name="Sena Gül ŞERBETÇİ" userId="279f144b21879045" providerId="LiveId" clId="{D0421AF6-6797-420C-8135-EF3CF0FE479C}" dt="2021-11-27T12:11:19.837" v="831" actId="478"/>
          <ac:spMkLst>
            <pc:docMk/>
            <pc:sldMk cId="1451906305" sldId="275"/>
            <ac:spMk id="2" creationId="{294B9D8D-8C8B-4FD6-A229-9B9F11A950F0}"/>
          </ac:spMkLst>
        </pc:spChg>
        <pc:spChg chg="mod ord">
          <ac:chgData name="Sena Gül ŞERBETÇİ" userId="279f144b21879045" providerId="LiveId" clId="{D0421AF6-6797-420C-8135-EF3CF0FE479C}" dt="2021-11-27T18:02:26.890" v="2233" actId="1076"/>
          <ac:spMkLst>
            <pc:docMk/>
            <pc:sldMk cId="1451906305" sldId="275"/>
            <ac:spMk id="3" creationId="{962BCCFF-5C9A-4B94-A7D4-DEDFAF10AC0E}"/>
          </ac:spMkLst>
        </pc:spChg>
        <pc:spChg chg="add del">
          <ac:chgData name="Sena Gül ŞERBETÇİ" userId="279f144b21879045" providerId="LiveId" clId="{D0421AF6-6797-420C-8135-EF3CF0FE479C}" dt="2021-11-27T18:01:27.103" v="2206" actId="26606"/>
          <ac:spMkLst>
            <pc:docMk/>
            <pc:sldMk cId="1451906305" sldId="275"/>
            <ac:spMk id="10" creationId="{2032B1E8-BC40-4380-97A6-14C0320AE1C0}"/>
          </ac:spMkLst>
        </pc:spChg>
        <pc:spChg chg="add del">
          <ac:chgData name="Sena Gül ŞERBETÇİ" userId="279f144b21879045" providerId="LiveId" clId="{D0421AF6-6797-420C-8135-EF3CF0FE479C}" dt="2021-11-27T18:01:27.103" v="2206" actId="26606"/>
          <ac:spMkLst>
            <pc:docMk/>
            <pc:sldMk cId="1451906305" sldId="275"/>
            <ac:spMk id="12" creationId="{82BEABD9-E1ED-49C7-8734-5494C88EE5A7}"/>
          </ac:spMkLst>
        </pc:spChg>
        <pc:spChg chg="add del">
          <ac:chgData name="Sena Gül ŞERBETÇİ" userId="279f144b21879045" providerId="LiveId" clId="{D0421AF6-6797-420C-8135-EF3CF0FE479C}" dt="2021-11-27T18:01:58.097" v="2217" actId="26606"/>
          <ac:spMkLst>
            <pc:docMk/>
            <pc:sldMk cId="1451906305" sldId="275"/>
            <ac:spMk id="19" creationId="{68A4132F-DEC6-4332-A00C-A11AD4519B6C}"/>
          </ac:spMkLst>
        </pc:spChg>
        <pc:spChg chg="add del">
          <ac:chgData name="Sena Gül ŞERBETÇİ" userId="279f144b21879045" providerId="LiveId" clId="{D0421AF6-6797-420C-8135-EF3CF0FE479C}" dt="2021-11-27T18:01:58.097" v="2217" actId="26606"/>
          <ac:spMkLst>
            <pc:docMk/>
            <pc:sldMk cId="1451906305" sldId="275"/>
            <ac:spMk id="21" creationId="{9B38642C-62C4-4E31-A5D3-BB1DD8CA3942}"/>
          </ac:spMkLst>
        </pc:spChg>
        <pc:spChg chg="add del">
          <ac:chgData name="Sena Gül ŞERBETÇİ" userId="279f144b21879045" providerId="LiveId" clId="{D0421AF6-6797-420C-8135-EF3CF0FE479C}" dt="2021-11-27T18:01:58.097" v="2217" actId="26606"/>
          <ac:spMkLst>
            <pc:docMk/>
            <pc:sldMk cId="1451906305" sldId="275"/>
            <ac:spMk id="23" creationId="{A9F66240-8C38-4069-A5C9-2D3FCD97EDAD}"/>
          </ac:spMkLst>
        </pc:spChg>
        <pc:spChg chg="add del">
          <ac:chgData name="Sena Gül ŞERBETÇİ" userId="279f144b21879045" providerId="LiveId" clId="{D0421AF6-6797-420C-8135-EF3CF0FE479C}" dt="2021-11-27T18:01:46.098" v="2210" actId="26606"/>
          <ac:spMkLst>
            <pc:docMk/>
            <pc:sldMk cId="1451906305" sldId="275"/>
            <ac:spMk id="28" creationId="{55C01129-3453-464D-A870-ED71C6E89D60}"/>
          </ac:spMkLst>
        </pc:spChg>
        <pc:spChg chg="add del">
          <ac:chgData name="Sena Gül ŞERBETÇİ" userId="279f144b21879045" providerId="LiveId" clId="{D0421AF6-6797-420C-8135-EF3CF0FE479C}" dt="2021-11-27T18:01:46.098" v="2210" actId="26606"/>
          <ac:spMkLst>
            <pc:docMk/>
            <pc:sldMk cId="1451906305" sldId="275"/>
            <ac:spMk id="30" creationId="{9D2781A6-5C82-4764-B489-F9A599C0A7EB}"/>
          </ac:spMkLst>
        </pc:spChg>
        <pc:spChg chg="add del">
          <ac:chgData name="Sena Gül ŞERBETÇİ" userId="279f144b21879045" providerId="LiveId" clId="{D0421AF6-6797-420C-8135-EF3CF0FE479C}" dt="2021-11-27T18:01:48.155" v="2212" actId="26606"/>
          <ac:spMkLst>
            <pc:docMk/>
            <pc:sldMk cId="1451906305" sldId="275"/>
            <ac:spMk id="32" creationId="{2B39286B-772E-4B31-95F0-33484AFAA6E6}"/>
          </ac:spMkLst>
        </pc:spChg>
        <pc:spChg chg="add del">
          <ac:chgData name="Sena Gül ŞERBETÇİ" userId="279f144b21879045" providerId="LiveId" clId="{D0421AF6-6797-420C-8135-EF3CF0FE479C}" dt="2021-11-27T18:01:50.541" v="2214" actId="26606"/>
          <ac:spMkLst>
            <pc:docMk/>
            <pc:sldMk cId="1451906305" sldId="275"/>
            <ac:spMk id="35" creationId="{2032B1E8-BC40-4380-97A6-14C0320AE1C0}"/>
          </ac:spMkLst>
        </pc:spChg>
        <pc:spChg chg="add del">
          <ac:chgData name="Sena Gül ŞERBETÇİ" userId="279f144b21879045" providerId="LiveId" clId="{D0421AF6-6797-420C-8135-EF3CF0FE479C}" dt="2021-11-27T18:01:50.541" v="2214" actId="26606"/>
          <ac:spMkLst>
            <pc:docMk/>
            <pc:sldMk cId="1451906305" sldId="275"/>
            <ac:spMk id="36" creationId="{82BEABD9-E1ED-49C7-8734-5494C88EE5A7}"/>
          </ac:spMkLst>
        </pc:spChg>
        <pc:spChg chg="add del">
          <ac:chgData name="Sena Gül ŞERBETÇİ" userId="279f144b21879045" providerId="LiveId" clId="{D0421AF6-6797-420C-8135-EF3CF0FE479C}" dt="2021-11-27T18:01:58.084" v="2216" actId="26606"/>
          <ac:spMkLst>
            <pc:docMk/>
            <pc:sldMk cId="1451906305" sldId="275"/>
            <ac:spMk id="39" creationId="{20366137-3DBB-4912-98D5-6727020207DE}"/>
          </ac:spMkLst>
        </pc:spChg>
        <pc:spChg chg="add del">
          <ac:chgData name="Sena Gül ŞERBETÇİ" userId="279f144b21879045" providerId="LiveId" clId="{D0421AF6-6797-420C-8135-EF3CF0FE479C}" dt="2021-11-27T18:01:58.084" v="2216" actId="26606"/>
          <ac:spMkLst>
            <pc:docMk/>
            <pc:sldMk cId="1451906305" sldId="275"/>
            <ac:spMk id="40" creationId="{5D28D1CE-5BF4-45B7-8D6D-B31A3198079C}"/>
          </ac:spMkLst>
        </pc:spChg>
        <pc:spChg chg="add">
          <ac:chgData name="Sena Gül ŞERBETÇİ" userId="279f144b21879045" providerId="LiveId" clId="{D0421AF6-6797-420C-8135-EF3CF0FE479C}" dt="2021-11-27T18:01:58.097" v="2217" actId="26606"/>
          <ac:spMkLst>
            <pc:docMk/>
            <pc:sldMk cId="1451906305" sldId="275"/>
            <ac:spMk id="42" creationId="{B2372472-A28D-4A46-A417-C339E4A849AC}"/>
          </ac:spMkLst>
        </pc:spChg>
        <pc:spChg chg="add">
          <ac:chgData name="Sena Gül ŞERBETÇİ" userId="279f144b21879045" providerId="LiveId" clId="{D0421AF6-6797-420C-8135-EF3CF0FE479C}" dt="2021-11-27T18:01:58.097" v="2217" actId="26606"/>
          <ac:spMkLst>
            <pc:docMk/>
            <pc:sldMk cId="1451906305" sldId="275"/>
            <ac:spMk id="43" creationId="{AA6E07BD-D7EE-482F-A60D-431FAF26E3B7}"/>
          </ac:spMkLst>
        </pc:spChg>
        <pc:spChg chg="add">
          <ac:chgData name="Sena Gül ŞERBETÇİ" userId="279f144b21879045" providerId="LiveId" clId="{D0421AF6-6797-420C-8135-EF3CF0FE479C}" dt="2021-11-27T18:01:58.097" v="2217" actId="26606"/>
          <ac:spMkLst>
            <pc:docMk/>
            <pc:sldMk cId="1451906305" sldId="275"/>
            <ac:spMk id="44" creationId="{1E098AAF-E08F-4026-A70E-1097D1649295}"/>
          </ac:spMkLst>
        </pc:spChg>
        <pc:picChg chg="add mod ord">
          <ac:chgData name="Sena Gül ŞERBETÇİ" userId="279f144b21879045" providerId="LiveId" clId="{D0421AF6-6797-420C-8135-EF3CF0FE479C}" dt="2021-11-27T18:02:20.380" v="2230" actId="1076"/>
          <ac:picMkLst>
            <pc:docMk/>
            <pc:sldMk cId="1451906305" sldId="275"/>
            <ac:picMk id="4" creationId="{97740C9A-28DB-4BA7-B442-ADD8AA03E53D}"/>
          </ac:picMkLst>
        </pc:picChg>
        <pc:picChg chg="add mod ord">
          <ac:chgData name="Sena Gül ŞERBETÇİ" userId="279f144b21879045" providerId="LiveId" clId="{D0421AF6-6797-420C-8135-EF3CF0FE479C}" dt="2021-11-27T18:02:24.304" v="2232" actId="1076"/>
          <ac:picMkLst>
            <pc:docMk/>
            <pc:sldMk cId="1451906305" sldId="275"/>
            <ac:picMk id="5" creationId="{CA90AA98-974F-4F05-A1B5-9D6863AB1DE8}"/>
          </ac:picMkLst>
        </pc:picChg>
        <pc:picChg chg="add del mod">
          <ac:chgData name="Sena Gül ŞERBETÇİ" userId="279f144b21879045" providerId="LiveId" clId="{D0421AF6-6797-420C-8135-EF3CF0FE479C}" dt="2021-11-27T12:13:51.392" v="853" actId="478"/>
          <ac:picMkLst>
            <pc:docMk/>
            <pc:sldMk cId="1451906305" sldId="275"/>
            <ac:picMk id="6" creationId="{2F45D0EF-3DDF-4238-B689-50667617548D}"/>
          </ac:picMkLst>
        </pc:picChg>
        <pc:cxnChg chg="add del">
          <ac:chgData name="Sena Gül ŞERBETÇİ" userId="279f144b21879045" providerId="LiveId" clId="{D0421AF6-6797-420C-8135-EF3CF0FE479C}" dt="2021-11-27T18:01:27.103" v="2206" actId="26606"/>
          <ac:cxnSpMkLst>
            <pc:docMk/>
            <pc:sldMk cId="1451906305" sldId="275"/>
            <ac:cxnSpMk id="14" creationId="{17341211-05E5-4FDD-98B1-F551CD0EAE1C}"/>
          </ac:cxnSpMkLst>
        </pc:cxnChg>
        <pc:cxnChg chg="add del">
          <ac:chgData name="Sena Gül ŞERBETÇİ" userId="279f144b21879045" providerId="LiveId" clId="{D0421AF6-6797-420C-8135-EF3CF0FE479C}" dt="2021-11-27T18:01:48.155" v="2212" actId="26606"/>
          <ac:cxnSpMkLst>
            <pc:docMk/>
            <pc:sldMk cId="1451906305" sldId="275"/>
            <ac:cxnSpMk id="33" creationId="{B2E2B165-FEB0-4AB6-BA83-CAA1677EE249}"/>
          </ac:cxnSpMkLst>
        </pc:cxnChg>
        <pc:cxnChg chg="add del">
          <ac:chgData name="Sena Gül ŞERBETÇİ" userId="279f144b21879045" providerId="LiveId" clId="{D0421AF6-6797-420C-8135-EF3CF0FE479C}" dt="2021-11-27T18:01:50.541" v="2214" actId="26606"/>
          <ac:cxnSpMkLst>
            <pc:docMk/>
            <pc:sldMk cId="1451906305" sldId="275"/>
            <ac:cxnSpMk id="37" creationId="{17341211-05E5-4FDD-98B1-F551CD0EAE1C}"/>
          </ac:cxnSpMkLst>
        </pc:cxnChg>
      </pc:sldChg>
      <pc:sldChg chg="addSp delSp modSp new del mod">
        <pc:chgData name="Sena Gül ŞERBETÇİ" userId="279f144b21879045" providerId="LiveId" clId="{D0421AF6-6797-420C-8135-EF3CF0FE479C}" dt="2021-11-27T13:09:30.035" v="1447" actId="47"/>
        <pc:sldMkLst>
          <pc:docMk/>
          <pc:sldMk cId="3102575794" sldId="276"/>
        </pc:sldMkLst>
        <pc:spChg chg="del">
          <ac:chgData name="Sena Gül ŞERBETÇİ" userId="279f144b21879045" providerId="LiveId" clId="{D0421AF6-6797-420C-8135-EF3CF0FE479C}" dt="2021-11-27T12:14:12.796" v="859" actId="478"/>
          <ac:spMkLst>
            <pc:docMk/>
            <pc:sldMk cId="3102575794" sldId="276"/>
            <ac:spMk id="2" creationId="{1C88857C-75E6-4CC3-9B92-5AD116B738EB}"/>
          </ac:spMkLst>
        </pc:spChg>
        <pc:spChg chg="mod">
          <ac:chgData name="Sena Gül ŞERBETÇİ" userId="279f144b21879045" providerId="LiveId" clId="{D0421AF6-6797-420C-8135-EF3CF0FE479C}" dt="2021-11-27T12:39:24.819" v="1010" actId="20577"/>
          <ac:spMkLst>
            <pc:docMk/>
            <pc:sldMk cId="3102575794" sldId="276"/>
            <ac:spMk id="3" creationId="{FEBE1D0D-3978-4ED4-92A2-A84325070DBD}"/>
          </ac:spMkLst>
        </pc:spChg>
        <pc:picChg chg="add mod">
          <ac:chgData name="Sena Gül ŞERBETÇİ" userId="279f144b21879045" providerId="LiveId" clId="{D0421AF6-6797-420C-8135-EF3CF0FE479C}" dt="2021-11-27T12:39:26.657" v="1011" actId="1076"/>
          <ac:picMkLst>
            <pc:docMk/>
            <pc:sldMk cId="3102575794" sldId="276"/>
            <ac:picMk id="4" creationId="{54D72D45-4EC8-4232-9831-800968DA6584}"/>
          </ac:picMkLst>
        </pc:picChg>
      </pc:sldChg>
      <pc:sldChg chg="delSp new del mod">
        <pc:chgData name="Sena Gül ŞERBETÇİ" userId="279f144b21879045" providerId="LiveId" clId="{D0421AF6-6797-420C-8135-EF3CF0FE479C}" dt="2021-11-27T12:40:11.016" v="1014" actId="47"/>
        <pc:sldMkLst>
          <pc:docMk/>
          <pc:sldMk cId="716250445" sldId="277"/>
        </pc:sldMkLst>
        <pc:spChg chg="del">
          <ac:chgData name="Sena Gül ŞERBETÇİ" userId="279f144b21879045" providerId="LiveId" clId="{D0421AF6-6797-420C-8135-EF3CF0FE479C}" dt="2021-11-27T12:26:57.893" v="921" actId="478"/>
          <ac:spMkLst>
            <pc:docMk/>
            <pc:sldMk cId="716250445" sldId="277"/>
            <ac:spMk id="2" creationId="{137F3345-5A15-44C7-8AAA-B573C0091E8B}"/>
          </ac:spMkLst>
        </pc:spChg>
      </pc:sldChg>
      <pc:sldChg chg="addSp delSp modSp new mod setBg setClrOvrMap">
        <pc:chgData name="Sena Gül ŞERBETÇİ" userId="279f144b21879045" providerId="LiveId" clId="{D0421AF6-6797-420C-8135-EF3CF0FE479C}" dt="2021-11-27T17:52:32.610" v="2148" actId="1076"/>
        <pc:sldMkLst>
          <pc:docMk/>
          <pc:sldMk cId="756501068" sldId="278"/>
        </pc:sldMkLst>
        <pc:spChg chg="mod ord">
          <ac:chgData name="Sena Gül ŞERBETÇİ" userId="279f144b21879045" providerId="LiveId" clId="{D0421AF6-6797-420C-8135-EF3CF0FE479C}" dt="2021-11-27T17:52:25.682" v="2147" actId="26606"/>
          <ac:spMkLst>
            <pc:docMk/>
            <pc:sldMk cId="756501068" sldId="278"/>
            <ac:spMk id="2" creationId="{7C28438B-8455-4E6F-B5D4-AB6939C1D705}"/>
          </ac:spMkLst>
        </pc:spChg>
        <pc:spChg chg="mod ord">
          <ac:chgData name="Sena Gül ŞERBETÇİ" userId="279f144b21879045" providerId="LiveId" clId="{D0421AF6-6797-420C-8135-EF3CF0FE479C}" dt="2021-11-27T17:52:25.682" v="2147" actId="26606"/>
          <ac:spMkLst>
            <pc:docMk/>
            <pc:sldMk cId="756501068" sldId="278"/>
            <ac:spMk id="3" creationId="{29DF3E27-BB2D-4484-8E23-9152D68C8B77}"/>
          </ac:spMkLst>
        </pc:spChg>
        <pc:spChg chg="add del">
          <ac:chgData name="Sena Gül ŞERBETÇİ" userId="279f144b21879045" providerId="LiveId" clId="{D0421AF6-6797-420C-8135-EF3CF0FE479C}" dt="2021-11-27T16:18:41.697" v="1884" actId="26606"/>
          <ac:spMkLst>
            <pc:docMk/>
            <pc:sldMk cId="756501068" sldId="278"/>
            <ac:spMk id="9" creationId="{CF62D2A7-8207-488C-9F46-316BA81A16C8}"/>
          </ac:spMkLst>
        </pc:spChg>
        <pc:spChg chg="add del">
          <ac:chgData name="Sena Gül ŞERBETÇİ" userId="279f144b21879045" providerId="LiveId" clId="{D0421AF6-6797-420C-8135-EF3CF0FE479C}" dt="2021-11-27T17:51:32.103" v="2139" actId="26606"/>
          <ac:spMkLst>
            <pc:docMk/>
            <pc:sldMk cId="756501068" sldId="278"/>
            <ac:spMk id="10" creationId="{E51BA4DF-2BD4-4EC2-B1DB-B27C8AC71864}"/>
          </ac:spMkLst>
        </pc:spChg>
        <pc:spChg chg="add del">
          <ac:chgData name="Sena Gül ŞERBETÇİ" userId="279f144b21879045" providerId="LiveId" clId="{D0421AF6-6797-420C-8135-EF3CF0FE479C}" dt="2021-11-27T17:52:25.682" v="2147" actId="26606"/>
          <ac:spMkLst>
            <pc:docMk/>
            <pc:sldMk cId="756501068" sldId="278"/>
            <ac:spMk id="15" creationId="{8F23F8A3-8FD7-4779-8323-FDC26BE99889}"/>
          </ac:spMkLst>
        </pc:spChg>
        <pc:spChg chg="add del">
          <ac:chgData name="Sena Gül ŞERBETÇİ" userId="279f144b21879045" providerId="LiveId" clId="{D0421AF6-6797-420C-8135-EF3CF0FE479C}" dt="2021-11-27T17:52:25.682" v="2147" actId="26606"/>
          <ac:spMkLst>
            <pc:docMk/>
            <pc:sldMk cId="756501068" sldId="278"/>
            <ac:spMk id="17" creationId="{F605C4CC-A25C-416F-8333-7CB7DC97D870}"/>
          </ac:spMkLst>
        </pc:spChg>
        <pc:spChg chg="add del">
          <ac:chgData name="Sena Gül ŞERBETÇİ" userId="279f144b21879045" providerId="LiveId" clId="{D0421AF6-6797-420C-8135-EF3CF0FE479C}" dt="2021-11-27T17:52:22.798" v="2144" actId="26606"/>
          <ac:spMkLst>
            <pc:docMk/>
            <pc:sldMk cId="756501068" sldId="278"/>
            <ac:spMk id="22" creationId="{6EBF06A5-4173-45DE-87B1-0791E098A374}"/>
          </ac:spMkLst>
        </pc:spChg>
        <pc:spChg chg="add del">
          <ac:chgData name="Sena Gül ŞERBETÇİ" userId="279f144b21879045" providerId="LiveId" clId="{D0421AF6-6797-420C-8135-EF3CF0FE479C}" dt="2021-11-27T17:52:22.798" v="2144" actId="26606"/>
          <ac:spMkLst>
            <pc:docMk/>
            <pc:sldMk cId="756501068" sldId="278"/>
            <ac:spMk id="24" creationId="{206E9F47-DC46-4A02-B5DB-26B56C39C979}"/>
          </ac:spMkLst>
        </pc:spChg>
        <pc:spChg chg="add del">
          <ac:chgData name="Sena Gül ŞERBETÇİ" userId="279f144b21879045" providerId="LiveId" clId="{D0421AF6-6797-420C-8135-EF3CF0FE479C}" dt="2021-11-27T17:52:25.672" v="2146" actId="26606"/>
          <ac:spMkLst>
            <pc:docMk/>
            <pc:sldMk cId="756501068" sldId="278"/>
            <ac:spMk id="26" creationId="{A9F66240-8C38-4069-A5C9-2D3FCD97EDAD}"/>
          </ac:spMkLst>
        </pc:spChg>
        <pc:spChg chg="add del">
          <ac:chgData name="Sena Gül ŞERBETÇİ" userId="279f144b21879045" providerId="LiveId" clId="{D0421AF6-6797-420C-8135-EF3CF0FE479C}" dt="2021-11-27T17:52:25.672" v="2146" actId="26606"/>
          <ac:spMkLst>
            <pc:docMk/>
            <pc:sldMk cId="756501068" sldId="278"/>
            <ac:spMk id="27" creationId="{68A4132F-DEC6-4332-A00C-A11AD4519B6C}"/>
          </ac:spMkLst>
        </pc:spChg>
        <pc:spChg chg="add del">
          <ac:chgData name="Sena Gül ŞERBETÇİ" userId="279f144b21879045" providerId="LiveId" clId="{D0421AF6-6797-420C-8135-EF3CF0FE479C}" dt="2021-11-27T17:52:25.672" v="2146" actId="26606"/>
          <ac:spMkLst>
            <pc:docMk/>
            <pc:sldMk cId="756501068" sldId="278"/>
            <ac:spMk id="28" creationId="{9B38642C-62C4-4E31-A5D3-BB1DD8CA3942}"/>
          </ac:spMkLst>
        </pc:spChg>
        <pc:spChg chg="add">
          <ac:chgData name="Sena Gül ŞERBETÇİ" userId="279f144b21879045" providerId="LiveId" clId="{D0421AF6-6797-420C-8135-EF3CF0FE479C}" dt="2021-11-27T17:52:25.682" v="2147" actId="26606"/>
          <ac:spMkLst>
            <pc:docMk/>
            <pc:sldMk cId="756501068" sldId="278"/>
            <ac:spMk id="30" creationId="{16EA23B6-4B44-4D76-87BA-D81CE35EDB73}"/>
          </ac:spMkLst>
        </pc:spChg>
        <pc:spChg chg="add">
          <ac:chgData name="Sena Gül ŞERBETÇİ" userId="279f144b21879045" providerId="LiveId" clId="{D0421AF6-6797-420C-8135-EF3CF0FE479C}" dt="2021-11-27T17:52:25.682" v="2147" actId="26606"/>
          <ac:spMkLst>
            <pc:docMk/>
            <pc:sldMk cId="756501068" sldId="278"/>
            <ac:spMk id="31" creationId="{2EEEAE0B-25B7-437B-B834-B70A935419CA}"/>
          </ac:spMkLst>
        </pc:spChg>
        <pc:picChg chg="add del mod">
          <ac:chgData name="Sena Gül ŞERBETÇİ" userId="279f144b21879045" providerId="LiveId" clId="{D0421AF6-6797-420C-8135-EF3CF0FE479C}" dt="2021-11-27T16:18:44.276" v="1885" actId="478"/>
          <ac:picMkLst>
            <pc:docMk/>
            <pc:sldMk cId="756501068" sldId="278"/>
            <ac:picMk id="4" creationId="{AF86432B-B7B4-4699-AAD1-0A9515F1B5FC}"/>
          </ac:picMkLst>
        </pc:picChg>
        <pc:picChg chg="add mod">
          <ac:chgData name="Sena Gül ŞERBETÇİ" userId="279f144b21879045" providerId="LiveId" clId="{D0421AF6-6797-420C-8135-EF3CF0FE479C}" dt="2021-11-27T17:52:32.610" v="2148" actId="1076"/>
          <ac:picMkLst>
            <pc:docMk/>
            <pc:sldMk cId="756501068" sldId="278"/>
            <ac:picMk id="5" creationId="{8D294562-ACC6-4296-A90D-7E121CBF2513}"/>
          </ac:picMkLst>
        </pc:picChg>
      </pc:sldChg>
      <pc:sldChg chg="delSp modSp new del mod ord">
        <pc:chgData name="Sena Gül ŞERBETÇİ" userId="279f144b21879045" providerId="LiveId" clId="{D0421AF6-6797-420C-8135-EF3CF0FE479C}" dt="2021-11-27T16:53:58.388" v="2055" actId="47"/>
        <pc:sldMkLst>
          <pc:docMk/>
          <pc:sldMk cId="114178585" sldId="279"/>
        </pc:sldMkLst>
        <pc:spChg chg="del">
          <ac:chgData name="Sena Gül ŞERBETÇİ" userId="279f144b21879045" providerId="LiveId" clId="{D0421AF6-6797-420C-8135-EF3CF0FE479C}" dt="2021-11-27T12:27:37.665" v="928" actId="478"/>
          <ac:spMkLst>
            <pc:docMk/>
            <pc:sldMk cId="114178585" sldId="279"/>
            <ac:spMk id="2" creationId="{12B8BC52-90CE-479F-A079-517F59150180}"/>
          </ac:spMkLst>
        </pc:spChg>
        <pc:spChg chg="mod">
          <ac:chgData name="Sena Gül ŞERBETÇİ" userId="279f144b21879045" providerId="LiveId" clId="{D0421AF6-6797-420C-8135-EF3CF0FE479C}" dt="2021-11-27T12:39:58.036" v="1013" actId="20577"/>
          <ac:spMkLst>
            <pc:docMk/>
            <pc:sldMk cId="114178585" sldId="279"/>
            <ac:spMk id="3" creationId="{93CF5A78-B8C0-4DE9-BD67-82CFE5F2E8F0}"/>
          </ac:spMkLst>
        </pc:spChg>
      </pc:sldChg>
      <pc:sldChg chg="delSp modSp new del mod">
        <pc:chgData name="Sena Gül ŞERBETÇİ" userId="279f144b21879045" providerId="LiveId" clId="{D0421AF6-6797-420C-8135-EF3CF0FE479C}" dt="2021-11-27T12:27:28.678" v="926" actId="47"/>
        <pc:sldMkLst>
          <pc:docMk/>
          <pc:sldMk cId="1515604867" sldId="279"/>
        </pc:sldMkLst>
        <pc:spChg chg="del">
          <ac:chgData name="Sena Gül ŞERBETÇİ" userId="279f144b21879045" providerId="LiveId" clId="{D0421AF6-6797-420C-8135-EF3CF0FE479C}" dt="2021-11-27T12:27:07.130" v="923" actId="478"/>
          <ac:spMkLst>
            <pc:docMk/>
            <pc:sldMk cId="1515604867" sldId="279"/>
            <ac:spMk id="2" creationId="{F36501BF-8851-4DF1-90F0-E247D9C5DE18}"/>
          </ac:spMkLst>
        </pc:spChg>
        <pc:spChg chg="del mod">
          <ac:chgData name="Sena Gül ŞERBETÇİ" userId="279f144b21879045" providerId="LiveId" clId="{D0421AF6-6797-420C-8135-EF3CF0FE479C}" dt="2021-11-27T12:27:25.245" v="925" actId="478"/>
          <ac:spMkLst>
            <pc:docMk/>
            <pc:sldMk cId="1515604867" sldId="279"/>
            <ac:spMk id="3" creationId="{C5B64E7B-069D-4714-9B0C-B18583889E8F}"/>
          </ac:spMkLst>
        </pc:spChg>
      </pc:sldChg>
      <pc:sldChg chg="addSp delSp modSp new mod setBg setClrOvrMap">
        <pc:chgData name="Sena Gül ŞERBETÇİ" userId="279f144b21879045" providerId="LiveId" clId="{D0421AF6-6797-420C-8135-EF3CF0FE479C}" dt="2021-11-27T18:06:31.329" v="2272" actId="1076"/>
        <pc:sldMkLst>
          <pc:docMk/>
          <pc:sldMk cId="882949421" sldId="280"/>
        </pc:sldMkLst>
        <pc:spChg chg="mod">
          <ac:chgData name="Sena Gül ŞERBETÇİ" userId="279f144b21879045" providerId="LiveId" clId="{D0421AF6-6797-420C-8135-EF3CF0FE479C}" dt="2021-11-27T18:06:27.677" v="2270" actId="26606"/>
          <ac:spMkLst>
            <pc:docMk/>
            <pc:sldMk cId="882949421" sldId="280"/>
            <ac:spMk id="2" creationId="{97D0510C-E3C6-46C8-8BE0-26B8F0CD0DE7}"/>
          </ac:spMkLst>
        </pc:spChg>
        <pc:spChg chg="mod">
          <ac:chgData name="Sena Gül ŞERBETÇİ" userId="279f144b21879045" providerId="LiveId" clId="{D0421AF6-6797-420C-8135-EF3CF0FE479C}" dt="2021-11-27T18:06:27.677" v="2270" actId="26606"/>
          <ac:spMkLst>
            <pc:docMk/>
            <pc:sldMk cId="882949421" sldId="280"/>
            <ac:spMk id="3" creationId="{D90A9B00-4349-4604-A555-4EC685D3CAB1}"/>
          </ac:spMkLst>
        </pc:spChg>
        <pc:spChg chg="add del">
          <ac:chgData name="Sena Gül ŞERBETÇİ" userId="279f144b21879045" providerId="LiveId" clId="{D0421AF6-6797-420C-8135-EF3CF0FE479C}" dt="2021-11-27T18:06:24.594" v="2267" actId="26606"/>
          <ac:spMkLst>
            <pc:docMk/>
            <pc:sldMk cId="882949421" sldId="280"/>
            <ac:spMk id="9" creationId="{6EBF06A5-4173-45DE-87B1-0791E098A374}"/>
          </ac:spMkLst>
        </pc:spChg>
        <pc:spChg chg="add del">
          <ac:chgData name="Sena Gül ŞERBETÇİ" userId="279f144b21879045" providerId="LiveId" clId="{D0421AF6-6797-420C-8135-EF3CF0FE479C}" dt="2021-11-27T18:06:24.594" v="2267" actId="26606"/>
          <ac:spMkLst>
            <pc:docMk/>
            <pc:sldMk cId="882949421" sldId="280"/>
            <ac:spMk id="11" creationId="{206E9F47-DC46-4A02-B5DB-26B56C39C979}"/>
          </ac:spMkLst>
        </pc:spChg>
        <pc:spChg chg="add del">
          <ac:chgData name="Sena Gül ŞERBETÇİ" userId="279f144b21879045" providerId="LiveId" clId="{D0421AF6-6797-420C-8135-EF3CF0FE479C}" dt="2021-11-27T18:06:27.663" v="2269" actId="26606"/>
          <ac:spMkLst>
            <pc:docMk/>
            <pc:sldMk cId="882949421" sldId="280"/>
            <ac:spMk id="13" creationId="{FBE3B62F-5853-4A3C-B050-6186351A7176}"/>
          </ac:spMkLst>
        </pc:spChg>
        <pc:spChg chg="add del">
          <ac:chgData name="Sena Gül ŞERBETÇİ" userId="279f144b21879045" providerId="LiveId" clId="{D0421AF6-6797-420C-8135-EF3CF0FE479C}" dt="2021-11-27T18:06:27.663" v="2269" actId="26606"/>
          <ac:spMkLst>
            <pc:docMk/>
            <pc:sldMk cId="882949421" sldId="280"/>
            <ac:spMk id="14" creationId="{EE1FC7B4-E4A7-4452-B413-1A623E3A7230}"/>
          </ac:spMkLst>
        </pc:spChg>
        <pc:spChg chg="add del">
          <ac:chgData name="Sena Gül ŞERBETÇİ" userId="279f144b21879045" providerId="LiveId" clId="{D0421AF6-6797-420C-8135-EF3CF0FE479C}" dt="2021-11-27T18:06:27.663" v="2269" actId="26606"/>
          <ac:spMkLst>
            <pc:docMk/>
            <pc:sldMk cId="882949421" sldId="280"/>
            <ac:spMk id="15" creationId="{E0709AF0-24F0-4486-B189-BE6386BDB198}"/>
          </ac:spMkLst>
        </pc:spChg>
        <pc:spChg chg="add">
          <ac:chgData name="Sena Gül ŞERBETÇİ" userId="279f144b21879045" providerId="LiveId" clId="{D0421AF6-6797-420C-8135-EF3CF0FE479C}" dt="2021-11-27T18:06:27.677" v="2270" actId="26606"/>
          <ac:spMkLst>
            <pc:docMk/>
            <pc:sldMk cId="882949421" sldId="280"/>
            <ac:spMk id="17" creationId="{C7FA33FF-088D-4F16-95A2-2C64D353DEA8}"/>
          </ac:spMkLst>
        </pc:spChg>
        <pc:spChg chg="add">
          <ac:chgData name="Sena Gül ŞERBETÇİ" userId="279f144b21879045" providerId="LiveId" clId="{D0421AF6-6797-420C-8135-EF3CF0FE479C}" dt="2021-11-27T18:06:27.677" v="2270" actId="26606"/>
          <ac:spMkLst>
            <pc:docMk/>
            <pc:sldMk cId="882949421" sldId="280"/>
            <ac:spMk id="18" creationId="{A376EFB1-01CF-419F-ABF1-2AF02BBFCBD1}"/>
          </ac:spMkLst>
        </pc:spChg>
        <pc:spChg chg="add">
          <ac:chgData name="Sena Gül ŞERBETÇİ" userId="279f144b21879045" providerId="LiveId" clId="{D0421AF6-6797-420C-8135-EF3CF0FE479C}" dt="2021-11-27T18:06:27.677" v="2270" actId="26606"/>
          <ac:spMkLst>
            <pc:docMk/>
            <pc:sldMk cId="882949421" sldId="280"/>
            <ac:spMk id="19" creationId="{FF9DEA15-78BD-4750-AA18-B9F28A6D5AB8}"/>
          </ac:spMkLst>
        </pc:spChg>
        <pc:picChg chg="add mod ord">
          <ac:chgData name="Sena Gül ŞERBETÇİ" userId="279f144b21879045" providerId="LiveId" clId="{D0421AF6-6797-420C-8135-EF3CF0FE479C}" dt="2021-11-27T18:06:31.329" v="2272" actId="1076"/>
          <ac:picMkLst>
            <pc:docMk/>
            <pc:sldMk cId="882949421" sldId="280"/>
            <ac:picMk id="4" creationId="{CC9021AE-DF95-4A34-A5DA-23AA044334EB}"/>
          </ac:picMkLst>
        </pc:picChg>
      </pc:sldChg>
      <pc:sldChg chg="addSp delSp modSp new mod setBg setClrOvrMap">
        <pc:chgData name="Sena Gül ŞERBETÇİ" userId="279f144b21879045" providerId="LiveId" clId="{D0421AF6-6797-420C-8135-EF3CF0FE479C}" dt="2021-11-27T18:08:53.949" v="2311" actId="14100"/>
        <pc:sldMkLst>
          <pc:docMk/>
          <pc:sldMk cId="3565818118" sldId="281"/>
        </pc:sldMkLst>
        <pc:spChg chg="del">
          <ac:chgData name="Sena Gül ŞERBETÇİ" userId="279f144b21879045" providerId="LiveId" clId="{D0421AF6-6797-420C-8135-EF3CF0FE479C}" dt="2021-11-27T12:43:51.627" v="1167" actId="478"/>
          <ac:spMkLst>
            <pc:docMk/>
            <pc:sldMk cId="3565818118" sldId="281"/>
            <ac:spMk id="2" creationId="{8CE72AC4-563B-4A5C-8AE9-2422C0840243}"/>
          </ac:spMkLst>
        </pc:spChg>
        <pc:spChg chg="mod ord">
          <ac:chgData name="Sena Gül ŞERBETÇİ" userId="279f144b21879045" providerId="LiveId" clId="{D0421AF6-6797-420C-8135-EF3CF0FE479C}" dt="2021-11-27T18:08:29.675" v="2305" actId="26606"/>
          <ac:spMkLst>
            <pc:docMk/>
            <pc:sldMk cId="3565818118" sldId="281"/>
            <ac:spMk id="3" creationId="{3E8B53A6-B2F8-4E2D-90DF-BB04C476B63B}"/>
          </ac:spMkLst>
        </pc:spChg>
        <pc:spChg chg="add del">
          <ac:chgData name="Sena Gül ŞERBETÇİ" userId="279f144b21879045" providerId="LiveId" clId="{D0421AF6-6797-420C-8135-EF3CF0FE479C}" dt="2021-11-27T18:08:18.961" v="2300" actId="26606"/>
          <ac:spMkLst>
            <pc:docMk/>
            <pc:sldMk cId="3565818118" sldId="281"/>
            <ac:spMk id="9" creationId="{8F23F8A3-8FD7-4779-8323-FDC26BE99889}"/>
          </ac:spMkLst>
        </pc:spChg>
        <pc:spChg chg="add del">
          <ac:chgData name="Sena Gül ŞERBETÇİ" userId="279f144b21879045" providerId="LiveId" clId="{D0421AF6-6797-420C-8135-EF3CF0FE479C}" dt="2021-11-27T18:08:18.961" v="2300" actId="26606"/>
          <ac:spMkLst>
            <pc:docMk/>
            <pc:sldMk cId="3565818118" sldId="281"/>
            <ac:spMk id="11" creationId="{F605C4CC-A25C-416F-8333-7CB7DC97D870}"/>
          </ac:spMkLst>
        </pc:spChg>
        <pc:spChg chg="add del">
          <ac:chgData name="Sena Gül ŞERBETÇİ" userId="279f144b21879045" providerId="LiveId" clId="{D0421AF6-6797-420C-8135-EF3CF0FE479C}" dt="2021-11-27T18:08:04.975" v="2293" actId="26606"/>
          <ac:spMkLst>
            <pc:docMk/>
            <pc:sldMk cId="3565818118" sldId="281"/>
            <ac:spMk id="13" creationId="{68A4132F-DEC6-4332-A00C-A11AD4519B6C}"/>
          </ac:spMkLst>
        </pc:spChg>
        <pc:spChg chg="add del">
          <ac:chgData name="Sena Gül ŞERBETÇİ" userId="279f144b21879045" providerId="LiveId" clId="{D0421AF6-6797-420C-8135-EF3CF0FE479C}" dt="2021-11-27T18:08:04.975" v="2293" actId="26606"/>
          <ac:spMkLst>
            <pc:docMk/>
            <pc:sldMk cId="3565818118" sldId="281"/>
            <ac:spMk id="14" creationId="{64965EAE-E41A-435F-B993-07E824B6C977}"/>
          </ac:spMkLst>
        </pc:spChg>
        <pc:spChg chg="add del">
          <ac:chgData name="Sena Gül ŞERBETÇİ" userId="279f144b21879045" providerId="LiveId" clId="{D0421AF6-6797-420C-8135-EF3CF0FE479C}" dt="2021-11-27T18:08:02.677" v="2289" actId="26606"/>
          <ac:spMkLst>
            <pc:docMk/>
            <pc:sldMk cId="3565818118" sldId="281"/>
            <ac:spMk id="16" creationId="{8F23F8A3-8FD7-4779-8323-FDC26BE99889}"/>
          </ac:spMkLst>
        </pc:spChg>
        <pc:spChg chg="add del">
          <ac:chgData name="Sena Gül ŞERBETÇİ" userId="279f144b21879045" providerId="LiveId" clId="{D0421AF6-6797-420C-8135-EF3CF0FE479C}" dt="2021-11-27T18:08:02.677" v="2289" actId="26606"/>
          <ac:spMkLst>
            <pc:docMk/>
            <pc:sldMk cId="3565818118" sldId="281"/>
            <ac:spMk id="18" creationId="{F605C4CC-A25C-416F-8333-7CB7DC97D870}"/>
          </ac:spMkLst>
        </pc:spChg>
        <pc:spChg chg="add del">
          <ac:chgData name="Sena Gül ŞERBETÇİ" userId="279f144b21879045" providerId="LiveId" clId="{D0421AF6-6797-420C-8135-EF3CF0FE479C}" dt="2021-11-27T18:08:04.975" v="2293" actId="26606"/>
          <ac:spMkLst>
            <pc:docMk/>
            <pc:sldMk cId="3565818118" sldId="281"/>
            <ac:spMk id="20" creationId="{152F8994-E6D4-4311-9548-C3607BC43645}"/>
          </ac:spMkLst>
        </pc:spChg>
        <pc:spChg chg="add del">
          <ac:chgData name="Sena Gül ŞERBETÇİ" userId="279f144b21879045" providerId="LiveId" clId="{D0421AF6-6797-420C-8135-EF3CF0FE479C}" dt="2021-11-27T18:08:07.793" v="2297" actId="26606"/>
          <ac:spMkLst>
            <pc:docMk/>
            <pc:sldMk cId="3565818118" sldId="281"/>
            <ac:spMk id="24" creationId="{16EA23B6-4B44-4D76-87BA-D81CE35EDB73}"/>
          </ac:spMkLst>
        </pc:spChg>
        <pc:spChg chg="add del">
          <ac:chgData name="Sena Gül ŞERBETÇİ" userId="279f144b21879045" providerId="LiveId" clId="{D0421AF6-6797-420C-8135-EF3CF0FE479C}" dt="2021-11-27T18:08:07.793" v="2297" actId="26606"/>
          <ac:spMkLst>
            <pc:docMk/>
            <pc:sldMk cId="3565818118" sldId="281"/>
            <ac:spMk id="25" creationId="{2EEEAE0B-25B7-437B-B834-B70A935419CA}"/>
          </ac:spMkLst>
        </pc:spChg>
        <pc:spChg chg="add del">
          <ac:chgData name="Sena Gül ŞERBETÇİ" userId="279f144b21879045" providerId="LiveId" clId="{D0421AF6-6797-420C-8135-EF3CF0FE479C}" dt="2021-11-27T18:08:18.953" v="2299" actId="26606"/>
          <ac:spMkLst>
            <pc:docMk/>
            <pc:sldMk cId="3565818118" sldId="281"/>
            <ac:spMk id="27" creationId="{CF62D2A7-8207-488C-9F46-316BA81A16C8}"/>
          </ac:spMkLst>
        </pc:spChg>
        <pc:spChg chg="add del">
          <ac:chgData name="Sena Gül ŞERBETÇİ" userId="279f144b21879045" providerId="LiveId" clId="{D0421AF6-6797-420C-8135-EF3CF0FE479C}" dt="2021-11-27T18:08:29.675" v="2305" actId="26606"/>
          <ac:spMkLst>
            <pc:docMk/>
            <pc:sldMk cId="3565818118" sldId="281"/>
            <ac:spMk id="29" creationId="{85B9AB05-2A22-4BDA-B7D0-ECDC7B69FBC8}"/>
          </ac:spMkLst>
        </pc:spChg>
        <pc:spChg chg="add del">
          <ac:chgData name="Sena Gül ŞERBETÇİ" userId="279f144b21879045" providerId="LiveId" clId="{D0421AF6-6797-420C-8135-EF3CF0FE479C}" dt="2021-11-27T18:08:29.675" v="2305" actId="26606"/>
          <ac:spMkLst>
            <pc:docMk/>
            <pc:sldMk cId="3565818118" sldId="281"/>
            <ac:spMk id="30" creationId="{090D86A3-1B45-4631-A692-BF314C706853}"/>
          </ac:spMkLst>
        </pc:spChg>
        <pc:spChg chg="add del">
          <ac:chgData name="Sena Gül ŞERBETÇİ" userId="279f144b21879045" providerId="LiveId" clId="{D0421AF6-6797-420C-8135-EF3CF0FE479C}" dt="2021-11-27T18:08:29.664" v="2304" actId="26606"/>
          <ac:spMkLst>
            <pc:docMk/>
            <pc:sldMk cId="3565818118" sldId="281"/>
            <ac:spMk id="35" creationId="{8F23F8A3-8FD7-4779-8323-FDC26BE99889}"/>
          </ac:spMkLst>
        </pc:spChg>
        <pc:spChg chg="add del">
          <ac:chgData name="Sena Gül ŞERBETÇİ" userId="279f144b21879045" providerId="LiveId" clId="{D0421AF6-6797-420C-8135-EF3CF0FE479C}" dt="2021-11-27T18:08:29.664" v="2304" actId="26606"/>
          <ac:spMkLst>
            <pc:docMk/>
            <pc:sldMk cId="3565818118" sldId="281"/>
            <ac:spMk id="37" creationId="{F605C4CC-A25C-416F-8333-7CB7DC97D870}"/>
          </ac:spMkLst>
        </pc:spChg>
        <pc:spChg chg="add">
          <ac:chgData name="Sena Gül ŞERBETÇİ" userId="279f144b21879045" providerId="LiveId" clId="{D0421AF6-6797-420C-8135-EF3CF0FE479C}" dt="2021-11-27T18:08:29.675" v="2305" actId="26606"/>
          <ac:spMkLst>
            <pc:docMk/>
            <pc:sldMk cId="3565818118" sldId="281"/>
            <ac:spMk id="39" creationId="{FF9DEA15-78BD-4750-AA18-B9F28A6D5AB8}"/>
          </ac:spMkLst>
        </pc:spChg>
        <pc:spChg chg="add">
          <ac:chgData name="Sena Gül ŞERBETÇİ" userId="279f144b21879045" providerId="LiveId" clId="{D0421AF6-6797-420C-8135-EF3CF0FE479C}" dt="2021-11-27T18:08:29.675" v="2305" actId="26606"/>
          <ac:spMkLst>
            <pc:docMk/>
            <pc:sldMk cId="3565818118" sldId="281"/>
            <ac:spMk id="40" creationId="{C7FA33FF-088D-4F16-95A2-2C64D353DEA8}"/>
          </ac:spMkLst>
        </pc:spChg>
        <pc:spChg chg="add">
          <ac:chgData name="Sena Gül ŞERBETÇİ" userId="279f144b21879045" providerId="LiveId" clId="{D0421AF6-6797-420C-8135-EF3CF0FE479C}" dt="2021-11-27T18:08:29.675" v="2305" actId="26606"/>
          <ac:spMkLst>
            <pc:docMk/>
            <pc:sldMk cId="3565818118" sldId="281"/>
            <ac:spMk id="41" creationId="{A376EFB1-01CF-419F-ABF1-2AF02BBFCBD1}"/>
          </ac:spMkLst>
        </pc:spChg>
        <pc:picChg chg="add mod ord">
          <ac:chgData name="Sena Gül ŞERBETÇİ" userId="279f144b21879045" providerId="LiveId" clId="{D0421AF6-6797-420C-8135-EF3CF0FE479C}" dt="2021-11-27T18:08:53.949" v="2311" actId="14100"/>
          <ac:picMkLst>
            <pc:docMk/>
            <pc:sldMk cId="3565818118" sldId="281"/>
            <ac:picMk id="4" creationId="{3FAE736E-F8B0-42D9-B335-375AB47912B2}"/>
          </ac:picMkLst>
        </pc:picChg>
        <pc:picChg chg="add del mod">
          <ac:chgData name="Sena Gül ŞERBETÇİ" userId="279f144b21879045" providerId="LiveId" clId="{D0421AF6-6797-420C-8135-EF3CF0FE479C}" dt="2021-11-27T16:32:01.825" v="1961" actId="478"/>
          <ac:picMkLst>
            <pc:docMk/>
            <pc:sldMk cId="3565818118" sldId="281"/>
            <ac:picMk id="5" creationId="{085026B6-8E04-4CAC-9932-C45B1D981F5D}"/>
          </ac:picMkLst>
        </pc:picChg>
        <pc:cxnChg chg="add del">
          <ac:chgData name="Sena Gül ŞERBETÇİ" userId="279f144b21879045" providerId="LiveId" clId="{D0421AF6-6797-420C-8135-EF3CF0FE479C}" dt="2021-11-27T18:08:05.564" v="2295" actId="26606"/>
          <ac:cxnSpMkLst>
            <pc:docMk/>
            <pc:sldMk cId="3565818118" sldId="281"/>
            <ac:cxnSpMk id="22" creationId="{A7F400EE-A8A5-48AF-B4D6-291B52C6F0B0}"/>
          </ac:cxnSpMkLst>
        </pc:cxnChg>
      </pc:sldChg>
      <pc:sldChg chg="addSp delSp modSp new mod setBg setClrOvrMap">
        <pc:chgData name="Sena Gül ŞERBETÇİ" userId="279f144b21879045" providerId="LiveId" clId="{D0421AF6-6797-420C-8135-EF3CF0FE479C}" dt="2021-11-27T18:07:42.489" v="2284" actId="1076"/>
        <pc:sldMkLst>
          <pc:docMk/>
          <pc:sldMk cId="1099407960" sldId="282"/>
        </pc:sldMkLst>
        <pc:spChg chg="del">
          <ac:chgData name="Sena Gül ŞERBETÇİ" userId="279f144b21879045" providerId="LiveId" clId="{D0421AF6-6797-420C-8135-EF3CF0FE479C}" dt="2021-11-27T12:46:19.056" v="1215" actId="478"/>
          <ac:spMkLst>
            <pc:docMk/>
            <pc:sldMk cId="1099407960" sldId="282"/>
            <ac:spMk id="2" creationId="{54E84E5E-66B2-4FCF-BF4C-D860FFBD7101}"/>
          </ac:spMkLst>
        </pc:spChg>
        <pc:spChg chg="mod ord">
          <ac:chgData name="Sena Gül ŞERBETÇİ" userId="279f144b21879045" providerId="LiveId" clId="{D0421AF6-6797-420C-8135-EF3CF0FE479C}" dt="2021-11-27T18:07:38.137" v="2282" actId="26606"/>
          <ac:spMkLst>
            <pc:docMk/>
            <pc:sldMk cId="1099407960" sldId="282"/>
            <ac:spMk id="3" creationId="{1EB0EB3A-983A-428A-86C5-7A0C061EB723}"/>
          </ac:spMkLst>
        </pc:spChg>
        <pc:spChg chg="add del">
          <ac:chgData name="Sena Gül ŞERBETÇİ" userId="279f144b21879045" providerId="LiveId" clId="{D0421AF6-6797-420C-8135-EF3CF0FE479C}" dt="2021-11-27T18:07:38.137" v="2282" actId="26606"/>
          <ac:spMkLst>
            <pc:docMk/>
            <pc:sldMk cId="1099407960" sldId="282"/>
            <ac:spMk id="9" creationId="{179F7551-E956-43CB-8F36-268A5DA443BE}"/>
          </ac:spMkLst>
        </pc:spChg>
        <pc:spChg chg="add del">
          <ac:chgData name="Sena Gül ŞERBETÇİ" userId="279f144b21879045" providerId="LiveId" clId="{D0421AF6-6797-420C-8135-EF3CF0FE479C}" dt="2021-11-27T18:07:38.137" v="2282" actId="26606"/>
          <ac:spMkLst>
            <pc:docMk/>
            <pc:sldMk cId="1099407960" sldId="282"/>
            <ac:spMk id="11" creationId="{B99C248B-47D3-41DF-A1DC-8B38652A8262}"/>
          </ac:spMkLst>
        </pc:spChg>
        <pc:spChg chg="add del">
          <ac:chgData name="Sena Gül ŞERBETÇİ" userId="279f144b21879045" providerId="LiveId" clId="{D0421AF6-6797-420C-8135-EF3CF0FE479C}" dt="2021-11-27T18:07:38.137" v="2282" actId="26606"/>
          <ac:spMkLst>
            <pc:docMk/>
            <pc:sldMk cId="1099407960" sldId="282"/>
            <ac:spMk id="13" creationId="{DF0924E5-8F0D-47CB-B59E-155AFCF8C3CB}"/>
          </ac:spMkLst>
        </pc:spChg>
        <pc:spChg chg="add del">
          <ac:chgData name="Sena Gül ŞERBETÇİ" userId="279f144b21879045" providerId="LiveId" clId="{D0421AF6-6797-420C-8135-EF3CF0FE479C}" dt="2021-11-27T18:07:20.584" v="2277" actId="26606"/>
          <ac:spMkLst>
            <pc:docMk/>
            <pc:sldMk cId="1099407960" sldId="282"/>
            <ac:spMk id="18" creationId="{EE1FC7B4-E4A7-4452-B413-1A623E3A7230}"/>
          </ac:spMkLst>
        </pc:spChg>
        <pc:spChg chg="add del">
          <ac:chgData name="Sena Gül ŞERBETÇİ" userId="279f144b21879045" providerId="LiveId" clId="{D0421AF6-6797-420C-8135-EF3CF0FE479C}" dt="2021-11-27T18:07:20.584" v="2277" actId="26606"/>
          <ac:spMkLst>
            <pc:docMk/>
            <pc:sldMk cId="1099407960" sldId="282"/>
            <ac:spMk id="20" creationId="{E0709AF0-24F0-4486-B189-BE6386BDB198}"/>
          </ac:spMkLst>
        </pc:spChg>
        <pc:spChg chg="add del">
          <ac:chgData name="Sena Gül ŞERBETÇİ" userId="279f144b21879045" providerId="LiveId" clId="{D0421AF6-6797-420C-8135-EF3CF0FE479C}" dt="2021-11-27T18:07:20.584" v="2277" actId="26606"/>
          <ac:spMkLst>
            <pc:docMk/>
            <pc:sldMk cId="1099407960" sldId="282"/>
            <ac:spMk id="22" creationId="{FBE3B62F-5853-4A3C-B050-6186351A7176}"/>
          </ac:spMkLst>
        </pc:spChg>
        <pc:spChg chg="add del">
          <ac:chgData name="Sena Gül ŞERBETÇİ" userId="279f144b21879045" providerId="LiveId" clId="{D0421AF6-6797-420C-8135-EF3CF0FE479C}" dt="2021-11-27T18:07:22.384" v="2279" actId="26606"/>
          <ac:spMkLst>
            <pc:docMk/>
            <pc:sldMk cId="1099407960" sldId="282"/>
            <ac:spMk id="24" creationId="{68A4132F-DEC6-4332-A00C-A11AD4519B6C}"/>
          </ac:spMkLst>
        </pc:spChg>
        <pc:spChg chg="add del">
          <ac:chgData name="Sena Gül ŞERBETÇİ" userId="279f144b21879045" providerId="LiveId" clId="{D0421AF6-6797-420C-8135-EF3CF0FE479C}" dt="2021-11-27T18:07:22.384" v="2279" actId="26606"/>
          <ac:spMkLst>
            <pc:docMk/>
            <pc:sldMk cId="1099407960" sldId="282"/>
            <ac:spMk id="25" creationId="{9B38642C-62C4-4E31-A5D3-BB1DD8CA3942}"/>
          </ac:spMkLst>
        </pc:spChg>
        <pc:spChg chg="add del">
          <ac:chgData name="Sena Gül ŞERBETÇİ" userId="279f144b21879045" providerId="LiveId" clId="{D0421AF6-6797-420C-8135-EF3CF0FE479C}" dt="2021-11-27T18:07:22.384" v="2279" actId="26606"/>
          <ac:spMkLst>
            <pc:docMk/>
            <pc:sldMk cId="1099407960" sldId="282"/>
            <ac:spMk id="26" creationId="{A9F66240-8C38-4069-A5C9-2D3FCD97EDAD}"/>
          </ac:spMkLst>
        </pc:spChg>
        <pc:spChg chg="add del">
          <ac:chgData name="Sena Gül ŞERBETÇİ" userId="279f144b21879045" providerId="LiveId" clId="{D0421AF6-6797-420C-8135-EF3CF0FE479C}" dt="2021-11-27T18:07:38.127" v="2281" actId="26606"/>
          <ac:spMkLst>
            <pc:docMk/>
            <pc:sldMk cId="1099407960" sldId="282"/>
            <ac:spMk id="28" creationId="{05C7EBC3-4672-4DAB-81C2-58661FAFAED6}"/>
          </ac:spMkLst>
        </pc:spChg>
        <pc:spChg chg="add del">
          <ac:chgData name="Sena Gül ŞERBETÇİ" userId="279f144b21879045" providerId="LiveId" clId="{D0421AF6-6797-420C-8135-EF3CF0FE479C}" dt="2021-11-27T18:07:38.127" v="2281" actId="26606"/>
          <ac:spMkLst>
            <pc:docMk/>
            <pc:sldMk cId="1099407960" sldId="282"/>
            <ac:spMk id="29" creationId="{40BF962F-4C6F-461E-86F2-C43F56CC939B}"/>
          </ac:spMkLst>
        </pc:spChg>
        <pc:spChg chg="add del">
          <ac:chgData name="Sena Gül ŞERBETÇİ" userId="279f144b21879045" providerId="LiveId" clId="{D0421AF6-6797-420C-8135-EF3CF0FE479C}" dt="2021-11-27T18:07:38.127" v="2281" actId="26606"/>
          <ac:spMkLst>
            <pc:docMk/>
            <pc:sldMk cId="1099407960" sldId="282"/>
            <ac:spMk id="30" creationId="{2E94A4F7-38E4-45EA-8E2E-CE1B5766B4F1}"/>
          </ac:spMkLst>
        </pc:spChg>
        <pc:spChg chg="add">
          <ac:chgData name="Sena Gül ŞERBETÇİ" userId="279f144b21879045" providerId="LiveId" clId="{D0421AF6-6797-420C-8135-EF3CF0FE479C}" dt="2021-11-27T18:07:38.137" v="2282" actId="26606"/>
          <ac:spMkLst>
            <pc:docMk/>
            <pc:sldMk cId="1099407960" sldId="282"/>
            <ac:spMk id="32" creationId="{EE1FC7B4-E4A7-4452-B413-1A623E3A7230}"/>
          </ac:spMkLst>
        </pc:spChg>
        <pc:spChg chg="add">
          <ac:chgData name="Sena Gül ŞERBETÇİ" userId="279f144b21879045" providerId="LiveId" clId="{D0421AF6-6797-420C-8135-EF3CF0FE479C}" dt="2021-11-27T18:07:38.137" v="2282" actId="26606"/>
          <ac:spMkLst>
            <pc:docMk/>
            <pc:sldMk cId="1099407960" sldId="282"/>
            <ac:spMk id="33" creationId="{E0709AF0-24F0-4486-B189-BE6386BDB198}"/>
          </ac:spMkLst>
        </pc:spChg>
        <pc:spChg chg="add">
          <ac:chgData name="Sena Gül ŞERBETÇİ" userId="279f144b21879045" providerId="LiveId" clId="{D0421AF6-6797-420C-8135-EF3CF0FE479C}" dt="2021-11-27T18:07:38.137" v="2282" actId="26606"/>
          <ac:spMkLst>
            <pc:docMk/>
            <pc:sldMk cId="1099407960" sldId="282"/>
            <ac:spMk id="34" creationId="{FBE3B62F-5853-4A3C-B050-6186351A7176}"/>
          </ac:spMkLst>
        </pc:spChg>
        <pc:picChg chg="add mod">
          <ac:chgData name="Sena Gül ŞERBETÇİ" userId="279f144b21879045" providerId="LiveId" clId="{D0421AF6-6797-420C-8135-EF3CF0FE479C}" dt="2021-11-27T18:07:42.489" v="2284" actId="1076"/>
          <ac:picMkLst>
            <pc:docMk/>
            <pc:sldMk cId="1099407960" sldId="282"/>
            <ac:picMk id="4" creationId="{24A5E6F8-7393-43E0-8DB6-0BD7E0A09160}"/>
          </ac:picMkLst>
        </pc:picChg>
      </pc:sldChg>
      <pc:sldChg chg="new del">
        <pc:chgData name="Sena Gül ŞERBETÇİ" userId="279f144b21879045" providerId="LiveId" clId="{D0421AF6-6797-420C-8135-EF3CF0FE479C}" dt="2021-11-27T12:44:15.733" v="1171" actId="47"/>
        <pc:sldMkLst>
          <pc:docMk/>
          <pc:sldMk cId="4082630760" sldId="282"/>
        </pc:sldMkLst>
      </pc:sldChg>
      <pc:sldChg chg="addSp delSp modSp new mod setBg setClrOvrMap">
        <pc:chgData name="Sena Gül ŞERBETÇİ" userId="279f144b21879045" providerId="LiveId" clId="{D0421AF6-6797-420C-8135-EF3CF0FE479C}" dt="2021-11-27T18:11:07.935" v="2312" actId="26606"/>
        <pc:sldMkLst>
          <pc:docMk/>
          <pc:sldMk cId="4059039919" sldId="283"/>
        </pc:sldMkLst>
        <pc:spChg chg="mod">
          <ac:chgData name="Sena Gül ŞERBETÇİ" userId="279f144b21879045" providerId="LiveId" clId="{D0421AF6-6797-420C-8135-EF3CF0FE479C}" dt="2021-11-27T18:11:07.935" v="2312" actId="26606"/>
          <ac:spMkLst>
            <pc:docMk/>
            <pc:sldMk cId="4059039919" sldId="283"/>
            <ac:spMk id="2" creationId="{0D2C6C68-29E5-4E7B-A55D-37676D23FCEB}"/>
          </ac:spMkLst>
        </pc:spChg>
        <pc:spChg chg="mod">
          <ac:chgData name="Sena Gül ŞERBETÇİ" userId="279f144b21879045" providerId="LiveId" clId="{D0421AF6-6797-420C-8135-EF3CF0FE479C}" dt="2021-11-27T18:11:07.935" v="2312" actId="26606"/>
          <ac:spMkLst>
            <pc:docMk/>
            <pc:sldMk cId="4059039919" sldId="283"/>
            <ac:spMk id="3" creationId="{7F43681A-FC85-49B6-A2E2-AD87A647FFA5}"/>
          </ac:spMkLst>
        </pc:spChg>
        <pc:spChg chg="add">
          <ac:chgData name="Sena Gül ŞERBETÇİ" userId="279f144b21879045" providerId="LiveId" clId="{D0421AF6-6797-420C-8135-EF3CF0FE479C}" dt="2021-11-27T18:11:07.935" v="2312" actId="26606"/>
          <ac:spMkLst>
            <pc:docMk/>
            <pc:sldMk cId="4059039919" sldId="283"/>
            <ac:spMk id="10" creationId="{16EA23B6-4B44-4D76-87BA-D81CE35EDB73}"/>
          </ac:spMkLst>
        </pc:spChg>
        <pc:spChg chg="add">
          <ac:chgData name="Sena Gül ŞERBETÇİ" userId="279f144b21879045" providerId="LiveId" clId="{D0421AF6-6797-420C-8135-EF3CF0FE479C}" dt="2021-11-27T18:11:07.935" v="2312" actId="26606"/>
          <ac:spMkLst>
            <pc:docMk/>
            <pc:sldMk cId="4059039919" sldId="283"/>
            <ac:spMk id="12" creationId="{2EEEAE0B-25B7-437B-B834-B70A935419CA}"/>
          </ac:spMkLst>
        </pc:spChg>
        <pc:picChg chg="add del mod">
          <ac:chgData name="Sena Gül ŞERBETÇİ" userId="279f144b21879045" providerId="LiveId" clId="{D0421AF6-6797-420C-8135-EF3CF0FE479C}" dt="2021-11-27T16:37:53.931" v="1990" actId="478"/>
          <ac:picMkLst>
            <pc:docMk/>
            <pc:sldMk cId="4059039919" sldId="283"/>
            <ac:picMk id="4" creationId="{B5F390CE-AE64-4822-9CDD-A09824F49961}"/>
          </ac:picMkLst>
        </pc:picChg>
        <pc:picChg chg="add mod ord">
          <ac:chgData name="Sena Gül ŞERBETÇİ" userId="279f144b21879045" providerId="LiveId" clId="{D0421AF6-6797-420C-8135-EF3CF0FE479C}" dt="2021-11-27T18:11:07.935" v="2312" actId="26606"/>
          <ac:picMkLst>
            <pc:docMk/>
            <pc:sldMk cId="4059039919" sldId="283"/>
            <ac:picMk id="5" creationId="{67E4499F-63B4-4815-BB4B-FC8649762CA9}"/>
          </ac:picMkLst>
        </pc:picChg>
      </pc:sldChg>
      <pc:sldChg chg="addSp delSp modSp new mod setBg setClrOvrMap">
        <pc:chgData name="Sena Gül ŞERBETÇİ" userId="279f144b21879045" providerId="LiveId" clId="{D0421AF6-6797-420C-8135-EF3CF0FE479C}" dt="2021-11-27T18:11:48.822" v="2314" actId="14100"/>
        <pc:sldMkLst>
          <pc:docMk/>
          <pc:sldMk cId="1700003754" sldId="284"/>
        </pc:sldMkLst>
        <pc:spChg chg="del">
          <ac:chgData name="Sena Gül ŞERBETÇİ" userId="279f144b21879045" providerId="LiveId" clId="{D0421AF6-6797-420C-8135-EF3CF0FE479C}" dt="2021-11-27T12:56:23.365" v="1357" actId="478"/>
          <ac:spMkLst>
            <pc:docMk/>
            <pc:sldMk cId="1700003754" sldId="284"/>
            <ac:spMk id="2" creationId="{5FC80DFF-62CB-4C5C-9463-D8F2D8AD09E8}"/>
          </ac:spMkLst>
        </pc:spChg>
        <pc:spChg chg="mod">
          <ac:chgData name="Sena Gül ŞERBETÇİ" userId="279f144b21879045" providerId="LiveId" clId="{D0421AF6-6797-420C-8135-EF3CF0FE479C}" dt="2021-11-27T18:11:48.822" v="2314" actId="14100"/>
          <ac:spMkLst>
            <pc:docMk/>
            <pc:sldMk cId="1700003754" sldId="284"/>
            <ac:spMk id="3" creationId="{0772F129-91EA-429B-90A9-8909996F1B5C}"/>
          </ac:spMkLst>
        </pc:spChg>
        <pc:spChg chg="add">
          <ac:chgData name="Sena Gül ŞERBETÇİ" userId="279f144b21879045" providerId="LiveId" clId="{D0421AF6-6797-420C-8135-EF3CF0FE479C}" dt="2021-11-27T18:11:45.111" v="2313" actId="26606"/>
          <ac:spMkLst>
            <pc:docMk/>
            <pc:sldMk cId="1700003754" sldId="284"/>
            <ac:spMk id="8" creationId="{EA67B5B4-3A24-436E-B663-1B2EBFF8A0CD}"/>
          </ac:spMkLst>
        </pc:spChg>
        <pc:spChg chg="add">
          <ac:chgData name="Sena Gül ŞERBETÇİ" userId="279f144b21879045" providerId="LiveId" clId="{D0421AF6-6797-420C-8135-EF3CF0FE479C}" dt="2021-11-27T18:11:45.111" v="2313" actId="26606"/>
          <ac:spMkLst>
            <pc:docMk/>
            <pc:sldMk cId="1700003754" sldId="284"/>
            <ac:spMk id="10" creationId="{987FDF89-C993-41F4-A1B8-DBAFF16008A9}"/>
          </ac:spMkLst>
        </pc:spChg>
        <pc:spChg chg="add">
          <ac:chgData name="Sena Gül ŞERBETÇİ" userId="279f144b21879045" providerId="LiveId" clId="{D0421AF6-6797-420C-8135-EF3CF0FE479C}" dt="2021-11-27T18:11:45.111" v="2313" actId="26606"/>
          <ac:spMkLst>
            <pc:docMk/>
            <pc:sldMk cId="1700003754" sldId="284"/>
            <ac:spMk id="12" creationId="{9FA64B84-CE2D-4179-B018-A71AC174C71C}"/>
          </ac:spMkLst>
        </pc:spChg>
        <pc:spChg chg="add">
          <ac:chgData name="Sena Gül ŞERBETÇİ" userId="279f144b21879045" providerId="LiveId" clId="{D0421AF6-6797-420C-8135-EF3CF0FE479C}" dt="2021-11-27T18:11:45.111" v="2313" actId="26606"/>
          <ac:spMkLst>
            <pc:docMk/>
            <pc:sldMk cId="1700003754" sldId="284"/>
            <ac:spMk id="14" creationId="{4795A2E2-224B-4FA0-B323-9E61AD30697F}"/>
          </ac:spMkLst>
        </pc:spChg>
      </pc:sldChg>
      <pc:sldChg chg="addSp delSp modSp new del mod ord">
        <pc:chgData name="Sena Gül ŞERBETÇİ" userId="279f144b21879045" providerId="LiveId" clId="{D0421AF6-6797-420C-8135-EF3CF0FE479C}" dt="2021-11-27T13:21:22.134" v="1570" actId="47"/>
        <pc:sldMkLst>
          <pc:docMk/>
          <pc:sldMk cId="3635208204" sldId="285"/>
        </pc:sldMkLst>
        <pc:spChg chg="del">
          <ac:chgData name="Sena Gül ŞERBETÇİ" userId="279f144b21879045" providerId="LiveId" clId="{D0421AF6-6797-420C-8135-EF3CF0FE479C}" dt="2021-11-27T13:03:46.657" v="1384" actId="478"/>
          <ac:spMkLst>
            <pc:docMk/>
            <pc:sldMk cId="3635208204" sldId="285"/>
            <ac:spMk id="2" creationId="{B19D155C-A9FB-4ABF-AD29-408C174D7C4E}"/>
          </ac:spMkLst>
        </pc:spChg>
        <pc:spChg chg="mod">
          <ac:chgData name="Sena Gül ŞERBETÇİ" userId="279f144b21879045" providerId="LiveId" clId="{D0421AF6-6797-420C-8135-EF3CF0FE479C}" dt="2021-11-27T13:06:19.843" v="1434" actId="20577"/>
          <ac:spMkLst>
            <pc:docMk/>
            <pc:sldMk cId="3635208204" sldId="285"/>
            <ac:spMk id="3" creationId="{4E35B922-A7C1-4431-A531-BA1817DDABBE}"/>
          </ac:spMkLst>
        </pc:spChg>
        <pc:picChg chg="add mod">
          <ac:chgData name="Sena Gül ŞERBETÇİ" userId="279f144b21879045" providerId="LiveId" clId="{D0421AF6-6797-420C-8135-EF3CF0FE479C}" dt="2021-11-27T13:06:27.294" v="1435" actId="1076"/>
          <ac:picMkLst>
            <pc:docMk/>
            <pc:sldMk cId="3635208204" sldId="285"/>
            <ac:picMk id="4" creationId="{FC5FD896-C2E2-433C-9F20-5F714B666889}"/>
          </ac:picMkLst>
        </pc:picChg>
      </pc:sldChg>
      <pc:sldChg chg="addSp delSp modSp new mod setBg setClrOvrMap">
        <pc:chgData name="Sena Gül ŞERBETÇİ" userId="279f144b21879045" providerId="LiveId" clId="{D0421AF6-6797-420C-8135-EF3CF0FE479C}" dt="2021-11-27T18:00:12.303" v="2202" actId="26606"/>
        <pc:sldMkLst>
          <pc:docMk/>
          <pc:sldMk cId="56794156" sldId="286"/>
        </pc:sldMkLst>
        <pc:spChg chg="del">
          <ac:chgData name="Sena Gül ŞERBETÇİ" userId="279f144b21879045" providerId="LiveId" clId="{D0421AF6-6797-420C-8135-EF3CF0FE479C}" dt="2021-11-27T13:06:33.175" v="1437" actId="478"/>
          <ac:spMkLst>
            <pc:docMk/>
            <pc:sldMk cId="56794156" sldId="286"/>
            <ac:spMk id="2" creationId="{6EEE4615-F4CC-43E9-8480-5C5AC627F4C8}"/>
          </ac:spMkLst>
        </pc:spChg>
        <pc:spChg chg="mod ord">
          <ac:chgData name="Sena Gül ŞERBETÇİ" userId="279f144b21879045" providerId="LiveId" clId="{D0421AF6-6797-420C-8135-EF3CF0FE479C}" dt="2021-11-27T18:00:12.303" v="2202" actId="26606"/>
          <ac:spMkLst>
            <pc:docMk/>
            <pc:sldMk cId="56794156" sldId="286"/>
            <ac:spMk id="3" creationId="{CEF467D6-D3D1-4F5C-BA90-866CD3D32E0B}"/>
          </ac:spMkLst>
        </pc:spChg>
        <pc:spChg chg="add">
          <ac:chgData name="Sena Gül ŞERBETÇİ" userId="279f144b21879045" providerId="LiveId" clId="{D0421AF6-6797-420C-8135-EF3CF0FE479C}" dt="2021-11-27T18:00:12.303" v="2202" actId="26606"/>
          <ac:spMkLst>
            <pc:docMk/>
            <pc:sldMk cId="56794156" sldId="286"/>
            <ac:spMk id="10" creationId="{6EBF06A5-4173-45DE-87B1-0791E098A374}"/>
          </ac:spMkLst>
        </pc:spChg>
        <pc:spChg chg="add">
          <ac:chgData name="Sena Gül ŞERBETÇİ" userId="279f144b21879045" providerId="LiveId" clId="{D0421AF6-6797-420C-8135-EF3CF0FE479C}" dt="2021-11-27T18:00:12.303" v="2202" actId="26606"/>
          <ac:spMkLst>
            <pc:docMk/>
            <pc:sldMk cId="56794156" sldId="286"/>
            <ac:spMk id="12" creationId="{206E9F47-DC46-4A02-B5DB-26B56C39C979}"/>
          </ac:spMkLst>
        </pc:spChg>
        <pc:picChg chg="add del mod">
          <ac:chgData name="Sena Gül ŞERBETÇİ" userId="279f144b21879045" providerId="LiveId" clId="{D0421AF6-6797-420C-8135-EF3CF0FE479C}" dt="2021-11-27T13:24:34.001" v="1612" actId="478"/>
          <ac:picMkLst>
            <pc:docMk/>
            <pc:sldMk cId="56794156" sldId="286"/>
            <ac:picMk id="4" creationId="{7ED0028D-8626-4058-B477-84A86F683A61}"/>
          </ac:picMkLst>
        </pc:picChg>
        <pc:picChg chg="add mod">
          <ac:chgData name="Sena Gül ŞERBETÇİ" userId="279f144b21879045" providerId="LiveId" clId="{D0421AF6-6797-420C-8135-EF3CF0FE479C}" dt="2021-11-27T18:00:12.303" v="2202" actId="26606"/>
          <ac:picMkLst>
            <pc:docMk/>
            <pc:sldMk cId="56794156" sldId="286"/>
            <ac:picMk id="5" creationId="{3EB623F1-9C44-454F-B4C7-A2CE9D0E5BC8}"/>
          </ac:picMkLst>
        </pc:picChg>
      </pc:sldChg>
      <pc:sldChg chg="addSp delSp modSp new mod setBg setClrOvrMap">
        <pc:chgData name="Sena Gül ŞERBETÇİ" userId="279f144b21879045" providerId="LiveId" clId="{D0421AF6-6797-420C-8135-EF3CF0FE479C}" dt="2021-11-27T18:03:50.445" v="2248" actId="1076"/>
        <pc:sldMkLst>
          <pc:docMk/>
          <pc:sldMk cId="242021787" sldId="287"/>
        </pc:sldMkLst>
        <pc:spChg chg="del">
          <ac:chgData name="Sena Gül ŞERBETÇİ" userId="279f144b21879045" providerId="LiveId" clId="{D0421AF6-6797-420C-8135-EF3CF0FE479C}" dt="2021-11-27T13:13:41.333" v="1487" actId="478"/>
          <ac:spMkLst>
            <pc:docMk/>
            <pc:sldMk cId="242021787" sldId="287"/>
            <ac:spMk id="2" creationId="{D18422CF-B8E1-40D2-9B0D-7D5BD9F19095}"/>
          </ac:spMkLst>
        </pc:spChg>
        <pc:spChg chg="mod">
          <ac:chgData name="Sena Gül ŞERBETÇİ" userId="279f144b21879045" providerId="LiveId" clId="{D0421AF6-6797-420C-8135-EF3CF0FE479C}" dt="2021-11-27T18:03:38.870" v="2246" actId="1076"/>
          <ac:spMkLst>
            <pc:docMk/>
            <pc:sldMk cId="242021787" sldId="287"/>
            <ac:spMk id="3" creationId="{7C397CF9-D077-4838-B74B-211C2CC39F71}"/>
          </ac:spMkLst>
        </pc:spChg>
        <pc:spChg chg="add del">
          <ac:chgData name="Sena Gül ŞERBETÇİ" userId="279f144b21879045" providerId="LiveId" clId="{D0421AF6-6797-420C-8135-EF3CF0FE479C}" dt="2021-11-27T18:03:15.208" v="2235" actId="26606"/>
          <ac:spMkLst>
            <pc:docMk/>
            <pc:sldMk cId="242021787" sldId="287"/>
            <ac:spMk id="71" creationId="{55C01129-3453-464D-A870-ED71C6E89D60}"/>
          </ac:spMkLst>
        </pc:spChg>
        <pc:spChg chg="add del">
          <ac:chgData name="Sena Gül ŞERBETÇİ" userId="279f144b21879045" providerId="LiveId" clId="{D0421AF6-6797-420C-8135-EF3CF0FE479C}" dt="2021-11-27T18:03:15.208" v="2235" actId="26606"/>
          <ac:spMkLst>
            <pc:docMk/>
            <pc:sldMk cId="242021787" sldId="287"/>
            <ac:spMk id="73" creationId="{9D2781A6-5C82-4764-B489-F9A599C0A7EB}"/>
          </ac:spMkLst>
        </pc:spChg>
        <pc:spChg chg="add">
          <ac:chgData name="Sena Gül ŞERBETÇİ" userId="279f144b21879045" providerId="LiveId" clId="{D0421AF6-6797-420C-8135-EF3CF0FE479C}" dt="2021-11-27T18:03:22.820" v="2238" actId="26606"/>
          <ac:spMkLst>
            <pc:docMk/>
            <pc:sldMk cId="242021787" sldId="287"/>
            <ac:spMk id="75" creationId="{1E098AAF-E08F-4026-A70E-1097D1649295}"/>
          </ac:spMkLst>
        </pc:spChg>
        <pc:spChg chg="add del">
          <ac:chgData name="Sena Gül ŞERBETÇİ" userId="279f144b21879045" providerId="LiveId" clId="{D0421AF6-6797-420C-8135-EF3CF0FE479C}" dt="2021-11-27T18:03:22.807" v="2237" actId="26606"/>
          <ac:spMkLst>
            <pc:docMk/>
            <pc:sldMk cId="242021787" sldId="287"/>
            <ac:spMk id="2052" creationId="{21A51E37-D838-41C8-A7D7-1E15BF264902}"/>
          </ac:spMkLst>
        </pc:spChg>
        <pc:spChg chg="add del">
          <ac:chgData name="Sena Gül ŞERBETÇİ" userId="279f144b21879045" providerId="LiveId" clId="{D0421AF6-6797-420C-8135-EF3CF0FE479C}" dt="2021-11-27T18:03:22.807" v="2237" actId="26606"/>
          <ac:spMkLst>
            <pc:docMk/>
            <pc:sldMk cId="242021787" sldId="287"/>
            <ac:spMk id="2053" creationId="{BF28A56E-4878-4600-B943-6EE54E2E6AF8}"/>
          </ac:spMkLst>
        </pc:spChg>
        <pc:spChg chg="add">
          <ac:chgData name="Sena Gül ŞERBETÇİ" userId="279f144b21879045" providerId="LiveId" clId="{D0421AF6-6797-420C-8135-EF3CF0FE479C}" dt="2021-11-27T18:03:22.820" v="2238" actId="26606"/>
          <ac:spMkLst>
            <pc:docMk/>
            <pc:sldMk cId="242021787" sldId="287"/>
            <ac:spMk id="2055" creationId="{B2372472-A28D-4A46-A417-C339E4A849AC}"/>
          </ac:spMkLst>
        </pc:spChg>
        <pc:spChg chg="add">
          <ac:chgData name="Sena Gül ŞERBETÇİ" userId="279f144b21879045" providerId="LiveId" clId="{D0421AF6-6797-420C-8135-EF3CF0FE479C}" dt="2021-11-27T18:03:22.820" v="2238" actId="26606"/>
          <ac:spMkLst>
            <pc:docMk/>
            <pc:sldMk cId="242021787" sldId="287"/>
            <ac:spMk id="2056" creationId="{AA6E07BD-D7EE-482F-A60D-431FAF26E3B7}"/>
          </ac:spMkLst>
        </pc:spChg>
        <pc:picChg chg="add mod ord">
          <ac:chgData name="Sena Gül ŞERBETÇİ" userId="279f144b21879045" providerId="LiveId" clId="{D0421AF6-6797-420C-8135-EF3CF0FE479C}" dt="2021-11-27T18:03:37.014" v="2245" actId="1076"/>
          <ac:picMkLst>
            <pc:docMk/>
            <pc:sldMk cId="242021787" sldId="287"/>
            <ac:picMk id="4" creationId="{511D8C40-A11C-480D-880C-AF22A06C89F0}"/>
          </ac:picMkLst>
        </pc:picChg>
        <pc:picChg chg="add mod ord">
          <ac:chgData name="Sena Gül ŞERBETÇİ" userId="279f144b21879045" providerId="LiveId" clId="{D0421AF6-6797-420C-8135-EF3CF0FE479C}" dt="2021-11-27T18:03:50.445" v="2248" actId="1076"/>
          <ac:picMkLst>
            <pc:docMk/>
            <pc:sldMk cId="242021787" sldId="287"/>
            <ac:picMk id="2050" creationId="{0BC385AD-D89C-41ED-9A8D-8A8BB0DFA445}"/>
          </ac:picMkLst>
        </pc:picChg>
      </pc:sldChg>
      <pc:sldChg chg="addSp delSp modSp new mod setBg setClrOvrMap">
        <pc:chgData name="Sena Gül ŞERBETÇİ" userId="279f144b21879045" providerId="LiveId" clId="{D0421AF6-6797-420C-8135-EF3CF0FE479C}" dt="2021-11-27T18:05:31.973" v="2258" actId="26606"/>
        <pc:sldMkLst>
          <pc:docMk/>
          <pc:sldMk cId="1263808422" sldId="288"/>
        </pc:sldMkLst>
        <pc:spChg chg="del">
          <ac:chgData name="Sena Gül ŞERBETÇİ" userId="279f144b21879045" providerId="LiveId" clId="{D0421AF6-6797-420C-8135-EF3CF0FE479C}" dt="2021-11-27T13:15:15.991" v="1493" actId="478"/>
          <ac:spMkLst>
            <pc:docMk/>
            <pc:sldMk cId="1263808422" sldId="288"/>
            <ac:spMk id="2" creationId="{FCE1FE9B-B9A8-4C83-A58C-5BEDBD533356}"/>
          </ac:spMkLst>
        </pc:spChg>
        <pc:spChg chg="mod ord">
          <ac:chgData name="Sena Gül ŞERBETÇİ" userId="279f144b21879045" providerId="LiveId" clId="{D0421AF6-6797-420C-8135-EF3CF0FE479C}" dt="2021-11-27T18:05:31.973" v="2258" actId="26606"/>
          <ac:spMkLst>
            <pc:docMk/>
            <pc:sldMk cId="1263808422" sldId="288"/>
            <ac:spMk id="3" creationId="{1344EAC2-EBD2-4E89-9777-0024511C1E0B}"/>
          </ac:spMkLst>
        </pc:spChg>
        <pc:spChg chg="add del">
          <ac:chgData name="Sena Gül ŞERBETÇİ" userId="279f144b21879045" providerId="LiveId" clId="{D0421AF6-6797-420C-8135-EF3CF0FE479C}" dt="2021-11-27T18:04:47.077" v="2250" actId="26606"/>
          <ac:spMkLst>
            <pc:docMk/>
            <pc:sldMk cId="1263808422" sldId="288"/>
            <ac:spMk id="9" creationId="{87F16C5A-0D41-47A9-B0A2-9C2AD7A8CF32}"/>
          </ac:spMkLst>
        </pc:spChg>
        <pc:spChg chg="add del">
          <ac:chgData name="Sena Gül ŞERBETÇİ" userId="279f144b21879045" providerId="LiveId" clId="{D0421AF6-6797-420C-8135-EF3CF0FE479C}" dt="2021-11-27T18:04:47.077" v="2250" actId="26606"/>
          <ac:spMkLst>
            <pc:docMk/>
            <pc:sldMk cId="1263808422" sldId="288"/>
            <ac:spMk id="11" creationId="{6EA86598-DA2C-41D5-BC0C-E877F8818EEB}"/>
          </ac:spMkLst>
        </pc:spChg>
        <pc:spChg chg="add del">
          <ac:chgData name="Sena Gül ŞERBETÇİ" userId="279f144b21879045" providerId="LiveId" clId="{D0421AF6-6797-420C-8135-EF3CF0FE479C}" dt="2021-11-27T18:04:47.077" v="2250" actId="26606"/>
          <ac:spMkLst>
            <pc:docMk/>
            <pc:sldMk cId="1263808422" sldId="288"/>
            <ac:spMk id="13" creationId="{450D3AD2-FA80-415F-A9CE-54D884561CD7}"/>
          </ac:spMkLst>
        </pc:spChg>
        <pc:spChg chg="add del">
          <ac:chgData name="Sena Gül ŞERBETÇİ" userId="279f144b21879045" providerId="LiveId" clId="{D0421AF6-6797-420C-8135-EF3CF0FE479C}" dt="2021-11-27T18:04:49.243" v="2252" actId="26606"/>
          <ac:spMkLst>
            <pc:docMk/>
            <pc:sldMk cId="1263808422" sldId="288"/>
            <ac:spMk id="15" creationId="{4E666307-0E6C-46AF-A4C1-BD5DFC1030A4}"/>
          </ac:spMkLst>
        </pc:spChg>
        <pc:spChg chg="add del">
          <ac:chgData name="Sena Gül ŞERBETÇİ" userId="279f144b21879045" providerId="LiveId" clId="{D0421AF6-6797-420C-8135-EF3CF0FE479C}" dt="2021-11-27T18:04:49.243" v="2252" actId="26606"/>
          <ac:spMkLst>
            <pc:docMk/>
            <pc:sldMk cId="1263808422" sldId="288"/>
            <ac:spMk id="16" creationId="{B137817A-6E43-41BF-8F21-9349BDFD275C}"/>
          </ac:spMkLst>
        </pc:spChg>
        <pc:spChg chg="add del">
          <ac:chgData name="Sena Gül ŞERBETÇİ" userId="279f144b21879045" providerId="LiveId" clId="{D0421AF6-6797-420C-8135-EF3CF0FE479C}" dt="2021-11-27T18:04:49.243" v="2252" actId="26606"/>
          <ac:spMkLst>
            <pc:docMk/>
            <pc:sldMk cId="1263808422" sldId="288"/>
            <ac:spMk id="17" creationId="{DC9CF60B-33B1-406C-8706-EA1E068BC487}"/>
          </ac:spMkLst>
        </pc:spChg>
        <pc:spChg chg="add del">
          <ac:chgData name="Sena Gül ŞERBETÇİ" userId="279f144b21879045" providerId="LiveId" clId="{D0421AF6-6797-420C-8135-EF3CF0FE479C}" dt="2021-11-27T18:04:49.243" v="2252" actId="26606"/>
          <ac:spMkLst>
            <pc:docMk/>
            <pc:sldMk cId="1263808422" sldId="288"/>
            <ac:spMk id="18" creationId="{B6EB78EB-A2E8-4932-AE5B-B1CDD244964A}"/>
          </ac:spMkLst>
        </pc:spChg>
        <pc:spChg chg="add del">
          <ac:chgData name="Sena Gül ŞERBETÇİ" userId="279f144b21879045" providerId="LiveId" clId="{D0421AF6-6797-420C-8135-EF3CF0FE479C}" dt="2021-11-27T18:04:49.243" v="2252" actId="26606"/>
          <ac:spMkLst>
            <pc:docMk/>
            <pc:sldMk cId="1263808422" sldId="288"/>
            <ac:spMk id="19" creationId="{79165BCC-1E0E-4BBB-80EC-7D632E894E8D}"/>
          </ac:spMkLst>
        </pc:spChg>
        <pc:spChg chg="add del">
          <ac:chgData name="Sena Gül ŞERBETÇİ" userId="279f144b21879045" providerId="LiveId" clId="{D0421AF6-6797-420C-8135-EF3CF0FE479C}" dt="2021-11-27T18:05:31.973" v="2258" actId="26606"/>
          <ac:spMkLst>
            <pc:docMk/>
            <pc:sldMk cId="1263808422" sldId="288"/>
            <ac:spMk id="21" creationId="{56C20283-73E0-40EC-8AD8-057F581F64C2}"/>
          </ac:spMkLst>
        </pc:spChg>
        <pc:spChg chg="add del">
          <ac:chgData name="Sena Gül ŞERBETÇİ" userId="279f144b21879045" providerId="LiveId" clId="{D0421AF6-6797-420C-8135-EF3CF0FE479C}" dt="2021-11-27T18:05:31.973" v="2258" actId="26606"/>
          <ac:spMkLst>
            <pc:docMk/>
            <pc:sldMk cId="1263808422" sldId="288"/>
            <ac:spMk id="22" creationId="{3FCC729B-E528-40C3-82D3-BA4375575E87}"/>
          </ac:spMkLst>
        </pc:spChg>
        <pc:spChg chg="add del">
          <ac:chgData name="Sena Gül ŞERBETÇİ" userId="279f144b21879045" providerId="LiveId" clId="{D0421AF6-6797-420C-8135-EF3CF0FE479C}" dt="2021-11-27T18:05:31.973" v="2258" actId="26606"/>
          <ac:spMkLst>
            <pc:docMk/>
            <pc:sldMk cId="1263808422" sldId="288"/>
            <ac:spMk id="23" creationId="{58F1FB8D-1842-4A04-998D-6CF047AB2790}"/>
          </ac:spMkLst>
        </pc:spChg>
        <pc:spChg chg="add">
          <ac:chgData name="Sena Gül ŞERBETÇİ" userId="279f144b21879045" providerId="LiveId" clId="{D0421AF6-6797-420C-8135-EF3CF0FE479C}" dt="2021-11-27T18:05:31.973" v="2258" actId="26606"/>
          <ac:spMkLst>
            <pc:docMk/>
            <pc:sldMk cId="1263808422" sldId="288"/>
            <ac:spMk id="28" creationId="{87F16C5A-0D41-47A9-B0A2-9C2AD7A8CF32}"/>
          </ac:spMkLst>
        </pc:spChg>
        <pc:spChg chg="add">
          <ac:chgData name="Sena Gül ŞERBETÇİ" userId="279f144b21879045" providerId="LiveId" clId="{D0421AF6-6797-420C-8135-EF3CF0FE479C}" dt="2021-11-27T18:05:31.973" v="2258" actId="26606"/>
          <ac:spMkLst>
            <pc:docMk/>
            <pc:sldMk cId="1263808422" sldId="288"/>
            <ac:spMk id="30" creationId="{6EA86598-DA2C-41D5-BC0C-E877F8818EEB}"/>
          </ac:spMkLst>
        </pc:spChg>
        <pc:spChg chg="add">
          <ac:chgData name="Sena Gül ŞERBETÇİ" userId="279f144b21879045" providerId="LiveId" clId="{D0421AF6-6797-420C-8135-EF3CF0FE479C}" dt="2021-11-27T18:05:31.973" v="2258" actId="26606"/>
          <ac:spMkLst>
            <pc:docMk/>
            <pc:sldMk cId="1263808422" sldId="288"/>
            <ac:spMk id="32" creationId="{450D3AD2-FA80-415F-A9CE-54D884561CD7}"/>
          </ac:spMkLst>
        </pc:spChg>
        <pc:picChg chg="add mod ord">
          <ac:chgData name="Sena Gül ŞERBETÇİ" userId="279f144b21879045" providerId="LiveId" clId="{D0421AF6-6797-420C-8135-EF3CF0FE479C}" dt="2021-11-27T18:05:31.973" v="2258" actId="26606"/>
          <ac:picMkLst>
            <pc:docMk/>
            <pc:sldMk cId="1263808422" sldId="288"/>
            <ac:picMk id="4" creationId="{22CBE3C3-3E71-4C12-8E83-06811B688E55}"/>
          </ac:picMkLst>
        </pc:picChg>
      </pc:sldChg>
      <pc:sldChg chg="addSp delSp modSp new del mod">
        <pc:chgData name="Sena Gül ŞERBETÇİ" userId="279f144b21879045" providerId="LiveId" clId="{D0421AF6-6797-420C-8135-EF3CF0FE479C}" dt="2021-11-27T13:25:13.336" v="1627" actId="47"/>
        <pc:sldMkLst>
          <pc:docMk/>
          <pc:sldMk cId="2437640360" sldId="289"/>
        </pc:sldMkLst>
        <pc:spChg chg="del">
          <ac:chgData name="Sena Gül ŞERBETÇİ" userId="279f144b21879045" providerId="LiveId" clId="{D0421AF6-6797-420C-8135-EF3CF0FE479C}" dt="2021-11-27T13:15:32.659" v="1499" actId="478"/>
          <ac:spMkLst>
            <pc:docMk/>
            <pc:sldMk cId="2437640360" sldId="289"/>
            <ac:spMk id="2" creationId="{9FC4876D-1728-4366-8775-798E05A773F8}"/>
          </ac:spMkLst>
        </pc:spChg>
        <pc:spChg chg="mod">
          <ac:chgData name="Sena Gül ŞERBETÇİ" userId="279f144b21879045" providerId="LiveId" clId="{D0421AF6-6797-420C-8135-EF3CF0FE479C}" dt="2021-11-27T13:23:38.271" v="1599"/>
          <ac:spMkLst>
            <pc:docMk/>
            <pc:sldMk cId="2437640360" sldId="289"/>
            <ac:spMk id="3" creationId="{166E5166-62C0-472B-AB1C-C539C10C2D54}"/>
          </ac:spMkLst>
        </pc:spChg>
        <pc:spChg chg="add del mod">
          <ac:chgData name="Sena Gül ŞERBETÇİ" userId="279f144b21879045" providerId="LiveId" clId="{D0421AF6-6797-420C-8135-EF3CF0FE479C}" dt="2021-11-27T13:23:43.002" v="1601" actId="478"/>
          <ac:spMkLst>
            <pc:docMk/>
            <pc:sldMk cId="2437640360" sldId="289"/>
            <ac:spMk id="5" creationId="{C3681EB6-FB0F-4F58-A1EE-C01A4E83A2A9}"/>
          </ac:spMkLst>
        </pc:spChg>
      </pc:sldChg>
      <pc:sldChg chg="addSp delSp modSp new mod setBg setClrOvrMap">
        <pc:chgData name="Sena Gül ŞERBETÇİ" userId="279f144b21879045" providerId="LiveId" clId="{D0421AF6-6797-420C-8135-EF3CF0FE479C}" dt="2021-11-27T18:17:02.592" v="2327" actId="1076"/>
        <pc:sldMkLst>
          <pc:docMk/>
          <pc:sldMk cId="3201827645" sldId="290"/>
        </pc:sldMkLst>
        <pc:spChg chg="del">
          <ac:chgData name="Sena Gül ŞERBETÇİ" userId="279f144b21879045" providerId="LiveId" clId="{D0421AF6-6797-420C-8135-EF3CF0FE479C}" dt="2021-11-27T13:16:57.684" v="1504" actId="478"/>
          <ac:spMkLst>
            <pc:docMk/>
            <pc:sldMk cId="3201827645" sldId="290"/>
            <ac:spMk id="2" creationId="{BB3FB16B-1DE4-4F1B-9E23-6F17DA5D548A}"/>
          </ac:spMkLst>
        </pc:spChg>
        <pc:spChg chg="mod ord">
          <ac:chgData name="Sena Gül ŞERBETÇİ" userId="279f144b21879045" providerId="LiveId" clId="{D0421AF6-6797-420C-8135-EF3CF0FE479C}" dt="2021-11-27T18:16:55.099" v="2324" actId="26606"/>
          <ac:spMkLst>
            <pc:docMk/>
            <pc:sldMk cId="3201827645" sldId="290"/>
            <ac:spMk id="3" creationId="{485A0598-DD45-4DAF-ADCF-C33F1E658409}"/>
          </ac:spMkLst>
        </pc:spChg>
        <pc:spChg chg="add del">
          <ac:chgData name="Sena Gül ŞERBETÇİ" userId="279f144b21879045" providerId="LiveId" clId="{D0421AF6-6797-420C-8135-EF3CF0FE479C}" dt="2021-11-27T17:55:36.436" v="2159" actId="26606"/>
          <ac:spMkLst>
            <pc:docMk/>
            <pc:sldMk cId="3201827645" sldId="290"/>
            <ac:spMk id="7" creationId="{C7FA33FF-088D-4F16-95A2-2C64D353DEA8}"/>
          </ac:spMkLst>
        </pc:spChg>
        <pc:spChg chg="add del">
          <ac:chgData name="Sena Gül ŞERBETÇİ" userId="279f144b21879045" providerId="LiveId" clId="{D0421AF6-6797-420C-8135-EF3CF0FE479C}" dt="2021-11-27T17:55:36.436" v="2159" actId="26606"/>
          <ac:spMkLst>
            <pc:docMk/>
            <pc:sldMk cId="3201827645" sldId="290"/>
            <ac:spMk id="8" creationId="{A376EFB1-01CF-419F-ABF1-2AF02BBFCBD1}"/>
          </ac:spMkLst>
        </pc:spChg>
        <pc:spChg chg="add del">
          <ac:chgData name="Sena Gül ŞERBETÇİ" userId="279f144b21879045" providerId="LiveId" clId="{D0421AF6-6797-420C-8135-EF3CF0FE479C}" dt="2021-11-27T17:55:22.789" v="2154" actId="26606"/>
          <ac:spMkLst>
            <pc:docMk/>
            <pc:sldMk cId="3201827645" sldId="290"/>
            <ac:spMk id="10" creationId="{8F23F8A3-8FD7-4779-8323-FDC26BE99889}"/>
          </ac:spMkLst>
        </pc:spChg>
        <pc:spChg chg="add del">
          <ac:chgData name="Sena Gül ŞERBETÇİ" userId="279f144b21879045" providerId="LiveId" clId="{D0421AF6-6797-420C-8135-EF3CF0FE479C}" dt="2021-11-27T17:55:22.789" v="2154" actId="26606"/>
          <ac:spMkLst>
            <pc:docMk/>
            <pc:sldMk cId="3201827645" sldId="290"/>
            <ac:spMk id="12" creationId="{F605C4CC-A25C-416F-8333-7CB7DC97D870}"/>
          </ac:spMkLst>
        </pc:spChg>
        <pc:spChg chg="add del">
          <ac:chgData name="Sena Gül ŞERBETÇİ" userId="279f144b21879045" providerId="LiveId" clId="{D0421AF6-6797-420C-8135-EF3CF0FE479C}" dt="2021-11-27T17:55:36.436" v="2159" actId="26606"/>
          <ac:spMkLst>
            <pc:docMk/>
            <pc:sldMk cId="3201827645" sldId="290"/>
            <ac:spMk id="14" creationId="{FF9DEA15-78BD-4750-AA18-B9F28A6D5AB8}"/>
          </ac:spMkLst>
        </pc:spChg>
        <pc:spChg chg="add del">
          <ac:chgData name="Sena Gül ŞERBETÇİ" userId="279f144b21879045" providerId="LiveId" clId="{D0421AF6-6797-420C-8135-EF3CF0FE479C}" dt="2021-11-27T17:55:22.784" v="2153" actId="26606"/>
          <ac:spMkLst>
            <pc:docMk/>
            <pc:sldMk cId="3201827645" sldId="290"/>
            <ac:spMk id="17" creationId="{E51BA4DF-2BD4-4EC2-B1DB-B27C8AC71864}"/>
          </ac:spMkLst>
        </pc:spChg>
        <pc:spChg chg="add del">
          <ac:chgData name="Sena Gül ŞERBETÇİ" userId="279f144b21879045" providerId="LiveId" clId="{D0421AF6-6797-420C-8135-EF3CF0FE479C}" dt="2021-11-27T17:55:55.118" v="2163" actId="26606"/>
          <ac:spMkLst>
            <pc:docMk/>
            <pc:sldMk cId="3201827645" sldId="290"/>
            <ac:spMk id="21" creationId="{7A976E23-29EC-4E20-9EF6-B7CC4A8210C3}"/>
          </ac:spMkLst>
        </pc:spChg>
        <pc:spChg chg="add del">
          <ac:chgData name="Sena Gül ŞERBETÇİ" userId="279f144b21879045" providerId="LiveId" clId="{D0421AF6-6797-420C-8135-EF3CF0FE479C}" dt="2021-11-27T17:55:55.118" v="2163" actId="26606"/>
          <ac:spMkLst>
            <pc:docMk/>
            <pc:sldMk cId="3201827645" sldId="290"/>
            <ac:spMk id="22" creationId="{FF0BDB76-BCEC-498E-BA26-C763CD9FA3E7}"/>
          </ac:spMkLst>
        </pc:spChg>
        <pc:spChg chg="add del">
          <ac:chgData name="Sena Gül ŞERBETÇİ" userId="279f144b21879045" providerId="LiveId" clId="{D0421AF6-6797-420C-8135-EF3CF0FE479C}" dt="2021-11-27T17:55:55.118" v="2163" actId="26606"/>
          <ac:spMkLst>
            <pc:docMk/>
            <pc:sldMk cId="3201827645" sldId="290"/>
            <ac:spMk id="23" creationId="{DF5FCEC6-E657-46F1-925F-13ED192124CE}"/>
          </ac:spMkLst>
        </pc:spChg>
        <pc:spChg chg="add del">
          <ac:chgData name="Sena Gül ŞERBETÇİ" userId="279f144b21879045" providerId="LiveId" clId="{D0421AF6-6797-420C-8135-EF3CF0FE479C}" dt="2021-11-27T17:55:55.118" v="2163" actId="26606"/>
          <ac:spMkLst>
            <pc:docMk/>
            <pc:sldMk cId="3201827645" sldId="290"/>
            <ac:spMk id="30" creationId="{1452CEF2-C9EC-4C15-99E4-C781AB08AB91}"/>
          </ac:spMkLst>
        </pc:spChg>
        <pc:spChg chg="add del">
          <ac:chgData name="Sena Gül ŞERBETÇİ" userId="279f144b21879045" providerId="LiveId" clId="{D0421AF6-6797-420C-8135-EF3CF0FE479C}" dt="2021-11-27T18:16:38.406" v="2320" actId="26606"/>
          <ac:spMkLst>
            <pc:docMk/>
            <pc:sldMk cId="3201827645" sldId="290"/>
            <ac:spMk id="47" creationId="{56C20283-73E0-40EC-8AD8-057F581F64C2}"/>
          </ac:spMkLst>
        </pc:spChg>
        <pc:spChg chg="add del">
          <ac:chgData name="Sena Gül ŞERBETÇİ" userId="279f144b21879045" providerId="LiveId" clId="{D0421AF6-6797-420C-8135-EF3CF0FE479C}" dt="2021-11-27T18:16:38.406" v="2320" actId="26606"/>
          <ac:spMkLst>
            <pc:docMk/>
            <pc:sldMk cId="3201827645" sldId="290"/>
            <ac:spMk id="49" creationId="{3FCC729B-E528-40C3-82D3-BA4375575E87}"/>
          </ac:spMkLst>
        </pc:spChg>
        <pc:spChg chg="add del">
          <ac:chgData name="Sena Gül ŞERBETÇİ" userId="279f144b21879045" providerId="LiveId" clId="{D0421AF6-6797-420C-8135-EF3CF0FE479C}" dt="2021-11-27T18:16:38.406" v="2320" actId="26606"/>
          <ac:spMkLst>
            <pc:docMk/>
            <pc:sldMk cId="3201827645" sldId="290"/>
            <ac:spMk id="51" creationId="{58F1FB8D-1842-4A04-998D-6CF047AB2790}"/>
          </ac:spMkLst>
        </pc:spChg>
        <pc:spChg chg="add del">
          <ac:chgData name="Sena Gül ŞERBETÇİ" userId="279f144b21879045" providerId="LiveId" clId="{D0421AF6-6797-420C-8135-EF3CF0FE479C}" dt="2021-11-27T18:16:55.099" v="2324" actId="26606"/>
          <ac:spMkLst>
            <pc:docMk/>
            <pc:sldMk cId="3201827645" sldId="290"/>
            <ac:spMk id="53" creationId="{EE1FC7B4-E4A7-4452-B413-1A623E3A7230}"/>
          </ac:spMkLst>
        </pc:spChg>
        <pc:spChg chg="add del">
          <ac:chgData name="Sena Gül ŞERBETÇİ" userId="279f144b21879045" providerId="LiveId" clId="{D0421AF6-6797-420C-8135-EF3CF0FE479C}" dt="2021-11-27T18:16:55.099" v="2324" actId="26606"/>
          <ac:spMkLst>
            <pc:docMk/>
            <pc:sldMk cId="3201827645" sldId="290"/>
            <ac:spMk id="54" creationId="{E0709AF0-24F0-4486-B189-BE6386BDB198}"/>
          </ac:spMkLst>
        </pc:spChg>
        <pc:spChg chg="add del">
          <ac:chgData name="Sena Gül ŞERBETÇİ" userId="279f144b21879045" providerId="LiveId" clId="{D0421AF6-6797-420C-8135-EF3CF0FE479C}" dt="2021-11-27T18:16:55.099" v="2324" actId="26606"/>
          <ac:spMkLst>
            <pc:docMk/>
            <pc:sldMk cId="3201827645" sldId="290"/>
            <ac:spMk id="55" creationId="{FBE3B62F-5853-4A3C-B050-6186351A7176}"/>
          </ac:spMkLst>
        </pc:spChg>
        <pc:spChg chg="add del">
          <ac:chgData name="Sena Gül ŞERBETÇİ" userId="279f144b21879045" providerId="LiveId" clId="{D0421AF6-6797-420C-8135-EF3CF0FE479C}" dt="2021-11-27T17:56:10.456" v="2168" actId="26606"/>
          <ac:spMkLst>
            <pc:docMk/>
            <pc:sldMk cId="3201827645" sldId="290"/>
            <ac:spMk id="56" creationId="{7A976E23-29EC-4E20-9EF6-B7CC4A8210C3}"/>
          </ac:spMkLst>
        </pc:spChg>
        <pc:spChg chg="add">
          <ac:chgData name="Sena Gül ŞERBETÇİ" userId="279f144b21879045" providerId="LiveId" clId="{D0421AF6-6797-420C-8135-EF3CF0FE479C}" dt="2021-11-27T18:16:55.099" v="2324" actId="26606"/>
          <ac:spMkLst>
            <pc:docMk/>
            <pc:sldMk cId="3201827645" sldId="290"/>
            <ac:spMk id="57" creationId="{C7FA33FF-088D-4F16-95A2-2C64D353DEA8}"/>
          </ac:spMkLst>
        </pc:spChg>
        <pc:spChg chg="add del">
          <ac:chgData name="Sena Gül ŞERBETÇİ" userId="279f144b21879045" providerId="LiveId" clId="{D0421AF6-6797-420C-8135-EF3CF0FE479C}" dt="2021-11-27T17:56:10.456" v="2168" actId="26606"/>
          <ac:spMkLst>
            <pc:docMk/>
            <pc:sldMk cId="3201827645" sldId="290"/>
            <ac:spMk id="58" creationId="{DF5FCEC6-E657-46F1-925F-13ED192124CE}"/>
          </ac:spMkLst>
        </pc:spChg>
        <pc:spChg chg="add">
          <ac:chgData name="Sena Gül ŞERBETÇİ" userId="279f144b21879045" providerId="LiveId" clId="{D0421AF6-6797-420C-8135-EF3CF0FE479C}" dt="2021-11-27T18:16:55.099" v="2324" actId="26606"/>
          <ac:spMkLst>
            <pc:docMk/>
            <pc:sldMk cId="3201827645" sldId="290"/>
            <ac:spMk id="62" creationId="{A376EFB1-01CF-419F-ABF1-2AF02BBFCBD1}"/>
          </ac:spMkLst>
        </pc:spChg>
        <pc:spChg chg="add">
          <ac:chgData name="Sena Gül ŞERBETÇİ" userId="279f144b21879045" providerId="LiveId" clId="{D0421AF6-6797-420C-8135-EF3CF0FE479C}" dt="2021-11-27T18:16:55.099" v="2324" actId="26606"/>
          <ac:spMkLst>
            <pc:docMk/>
            <pc:sldMk cId="3201827645" sldId="290"/>
            <ac:spMk id="64" creationId="{FF9DEA15-78BD-4750-AA18-B9F28A6D5AB8}"/>
          </ac:spMkLst>
        </pc:spChg>
        <pc:spChg chg="add del">
          <ac:chgData name="Sena Gül ŞERBETÇİ" userId="279f144b21879045" providerId="LiveId" clId="{D0421AF6-6797-420C-8135-EF3CF0FE479C}" dt="2021-11-27T17:56:10.456" v="2168" actId="26606"/>
          <ac:spMkLst>
            <pc:docMk/>
            <pc:sldMk cId="3201827645" sldId="290"/>
            <ac:spMk id="68" creationId="{FF0BDB76-BCEC-498E-BA26-C763CD9FA3E7}"/>
          </ac:spMkLst>
        </pc:spChg>
        <pc:spChg chg="add del">
          <ac:chgData name="Sena Gül ŞERBETÇİ" userId="279f144b21879045" providerId="LiveId" clId="{D0421AF6-6797-420C-8135-EF3CF0FE479C}" dt="2021-11-27T17:56:10.456" v="2168" actId="26606"/>
          <ac:spMkLst>
            <pc:docMk/>
            <pc:sldMk cId="3201827645" sldId="290"/>
            <ac:spMk id="76" creationId="{1452CEF2-C9EC-4C15-99E4-C781AB08AB91}"/>
          </ac:spMkLst>
        </pc:spChg>
        <pc:grpChg chg="add del">
          <ac:chgData name="Sena Gül ŞERBETÇİ" userId="279f144b21879045" providerId="LiveId" clId="{D0421AF6-6797-420C-8135-EF3CF0FE479C}" dt="2021-11-27T17:55:55.118" v="2163" actId="26606"/>
          <ac:grpSpMkLst>
            <pc:docMk/>
            <pc:sldMk cId="3201827645" sldId="290"/>
            <ac:grpSpMk id="24" creationId="{DD8DF5DF-A251-4BC2-8965-4EDDD01FC56E}"/>
          </ac:grpSpMkLst>
        </pc:grpChg>
        <pc:grpChg chg="add del">
          <ac:chgData name="Sena Gül ŞERBETÇİ" userId="279f144b21879045" providerId="LiveId" clId="{D0421AF6-6797-420C-8135-EF3CF0FE479C}" dt="2021-11-27T17:55:55.118" v="2163" actId="26606"/>
          <ac:grpSpMkLst>
            <pc:docMk/>
            <pc:sldMk cId="3201827645" sldId="290"/>
            <ac:grpSpMk id="29" creationId="{E5BA8FCE-96F8-40B3-804C-10C27C02F41C}"/>
          </ac:grpSpMkLst>
        </pc:grpChg>
        <pc:grpChg chg="add del">
          <ac:chgData name="Sena Gül ŞERBETÇİ" userId="279f144b21879045" providerId="LiveId" clId="{D0421AF6-6797-420C-8135-EF3CF0FE479C}" dt="2021-11-27T17:55:55.118" v="2163" actId="26606"/>
          <ac:grpSpMkLst>
            <pc:docMk/>
            <pc:sldMk cId="3201827645" sldId="290"/>
            <ac:grpSpMk id="32" creationId="{600459E6-26A3-4EAC-A34C-D0792D88CC26}"/>
          </ac:grpSpMkLst>
        </pc:grpChg>
        <pc:grpChg chg="add del">
          <ac:chgData name="Sena Gül ŞERBETÇİ" userId="279f144b21879045" providerId="LiveId" clId="{D0421AF6-6797-420C-8135-EF3CF0FE479C}" dt="2021-11-27T17:55:55.118" v="2163" actId="26606"/>
          <ac:grpSpMkLst>
            <pc:docMk/>
            <pc:sldMk cId="3201827645" sldId="290"/>
            <ac:grpSpMk id="38" creationId="{94F13521-5DF8-4DF5-A0B9-A718234B3AE9}"/>
          </ac:grpSpMkLst>
        </pc:grpChg>
        <pc:grpChg chg="add del">
          <ac:chgData name="Sena Gül ŞERBETÇİ" userId="279f144b21879045" providerId="LiveId" clId="{D0421AF6-6797-420C-8135-EF3CF0FE479C}" dt="2021-11-27T17:56:10.456" v="2168" actId="26606"/>
          <ac:grpSpMkLst>
            <pc:docMk/>
            <pc:sldMk cId="3201827645" sldId="290"/>
            <ac:grpSpMk id="60" creationId="{E5BA8FCE-96F8-40B3-804C-10C27C02F41C}"/>
          </ac:grpSpMkLst>
        </pc:grpChg>
        <pc:grpChg chg="add del">
          <ac:chgData name="Sena Gül ŞERBETÇİ" userId="279f144b21879045" providerId="LiveId" clId="{D0421AF6-6797-420C-8135-EF3CF0FE479C}" dt="2021-11-27T17:56:10.456" v="2168" actId="26606"/>
          <ac:grpSpMkLst>
            <pc:docMk/>
            <pc:sldMk cId="3201827645" sldId="290"/>
            <ac:grpSpMk id="70" creationId="{DD8DF5DF-A251-4BC2-8965-4EDDD01FC56E}"/>
          </ac:grpSpMkLst>
        </pc:grpChg>
        <pc:grpChg chg="add del">
          <ac:chgData name="Sena Gül ŞERBETÇİ" userId="279f144b21879045" providerId="LiveId" clId="{D0421AF6-6797-420C-8135-EF3CF0FE479C}" dt="2021-11-27T17:56:10.456" v="2168" actId="26606"/>
          <ac:grpSpMkLst>
            <pc:docMk/>
            <pc:sldMk cId="3201827645" sldId="290"/>
            <ac:grpSpMk id="78" creationId="{600459E6-26A3-4EAC-A34C-D0792D88CC26}"/>
          </ac:grpSpMkLst>
        </pc:grpChg>
        <pc:grpChg chg="add del">
          <ac:chgData name="Sena Gül ŞERBETÇİ" userId="279f144b21879045" providerId="LiveId" clId="{D0421AF6-6797-420C-8135-EF3CF0FE479C}" dt="2021-11-27T17:56:10.456" v="2168" actId="26606"/>
          <ac:grpSpMkLst>
            <pc:docMk/>
            <pc:sldMk cId="3201827645" sldId="290"/>
            <ac:grpSpMk id="84" creationId="{94F13521-5DF8-4DF5-A0B9-A718234B3AE9}"/>
          </ac:grpSpMkLst>
        </pc:grpChg>
        <pc:picChg chg="add del mod">
          <ac:chgData name="Sena Gül ŞERBETÇİ" userId="279f144b21879045" providerId="LiveId" clId="{D0421AF6-6797-420C-8135-EF3CF0FE479C}" dt="2021-11-27T16:38:03.067" v="1993" actId="478"/>
          <ac:picMkLst>
            <pc:docMk/>
            <pc:sldMk cId="3201827645" sldId="290"/>
            <ac:picMk id="4" creationId="{BCD70273-D9B9-4580-B5DF-7D095D2DADDB}"/>
          </ac:picMkLst>
        </pc:picChg>
        <pc:picChg chg="add mod ord">
          <ac:chgData name="Sena Gül ŞERBETÇİ" userId="279f144b21879045" providerId="LiveId" clId="{D0421AF6-6797-420C-8135-EF3CF0FE479C}" dt="2021-11-27T18:17:02.592" v="2327" actId="1076"/>
          <ac:picMkLst>
            <pc:docMk/>
            <pc:sldMk cId="3201827645" sldId="290"/>
            <ac:picMk id="5" creationId="{F0B0993D-01AD-4302-879C-7BEFF3B360D5}"/>
          </ac:picMkLst>
        </pc:picChg>
      </pc:sldChg>
      <pc:sldChg chg="addSp modSp new mod setBg setClrOvrMap">
        <pc:chgData name="Sena Gül ŞERBETÇİ" userId="279f144b21879045" providerId="LiveId" clId="{D0421AF6-6797-420C-8135-EF3CF0FE479C}" dt="2021-11-27T18:11:55.948" v="2315" actId="26606"/>
        <pc:sldMkLst>
          <pc:docMk/>
          <pc:sldMk cId="2063586133" sldId="291"/>
        </pc:sldMkLst>
        <pc:spChg chg="mod">
          <ac:chgData name="Sena Gül ŞERBETÇİ" userId="279f144b21879045" providerId="LiveId" clId="{D0421AF6-6797-420C-8135-EF3CF0FE479C}" dt="2021-11-27T18:11:55.948" v="2315" actId="26606"/>
          <ac:spMkLst>
            <pc:docMk/>
            <pc:sldMk cId="2063586133" sldId="291"/>
            <ac:spMk id="2" creationId="{C5C3B939-E191-4774-9029-6FE3F04EFEBE}"/>
          </ac:spMkLst>
        </pc:spChg>
        <pc:spChg chg="mod">
          <ac:chgData name="Sena Gül ŞERBETÇİ" userId="279f144b21879045" providerId="LiveId" clId="{D0421AF6-6797-420C-8135-EF3CF0FE479C}" dt="2021-11-27T18:11:55.948" v="2315" actId="26606"/>
          <ac:spMkLst>
            <pc:docMk/>
            <pc:sldMk cId="2063586133" sldId="291"/>
            <ac:spMk id="3" creationId="{0AC24DD8-F7B9-46A7-B74C-C2E44E3784CA}"/>
          </ac:spMkLst>
        </pc:spChg>
        <pc:spChg chg="add">
          <ac:chgData name="Sena Gül ŞERBETÇİ" userId="279f144b21879045" providerId="LiveId" clId="{D0421AF6-6797-420C-8135-EF3CF0FE479C}" dt="2021-11-27T18:11:55.948" v="2315" actId="26606"/>
          <ac:spMkLst>
            <pc:docMk/>
            <pc:sldMk cId="2063586133" sldId="291"/>
            <ac:spMk id="9" creationId="{C7FA33FF-088D-4F16-95A2-2C64D353DEA8}"/>
          </ac:spMkLst>
        </pc:spChg>
        <pc:spChg chg="add">
          <ac:chgData name="Sena Gül ŞERBETÇİ" userId="279f144b21879045" providerId="LiveId" clId="{D0421AF6-6797-420C-8135-EF3CF0FE479C}" dt="2021-11-27T18:11:55.948" v="2315" actId="26606"/>
          <ac:spMkLst>
            <pc:docMk/>
            <pc:sldMk cId="2063586133" sldId="291"/>
            <ac:spMk id="11" creationId="{A376EFB1-01CF-419F-ABF1-2AF02BBFCBD1}"/>
          </ac:spMkLst>
        </pc:spChg>
        <pc:spChg chg="add">
          <ac:chgData name="Sena Gül ŞERBETÇİ" userId="279f144b21879045" providerId="LiveId" clId="{D0421AF6-6797-420C-8135-EF3CF0FE479C}" dt="2021-11-27T18:11:55.948" v="2315" actId="26606"/>
          <ac:spMkLst>
            <pc:docMk/>
            <pc:sldMk cId="2063586133" sldId="291"/>
            <ac:spMk id="13" creationId="{FF9DEA15-78BD-4750-AA18-B9F28A6D5AB8}"/>
          </ac:spMkLst>
        </pc:spChg>
        <pc:picChg chg="add mod">
          <ac:chgData name="Sena Gül ŞERBETÇİ" userId="279f144b21879045" providerId="LiveId" clId="{D0421AF6-6797-420C-8135-EF3CF0FE479C}" dt="2021-11-27T18:11:55.948" v="2315" actId="26606"/>
          <ac:picMkLst>
            <pc:docMk/>
            <pc:sldMk cId="2063586133" sldId="291"/>
            <ac:picMk id="4" creationId="{A9F20F0B-126A-4F18-85AE-1EF2CFD02199}"/>
          </ac:picMkLst>
        </pc:picChg>
      </pc:sldChg>
      <pc:sldChg chg="addSp delSp modSp new del mod">
        <pc:chgData name="Sena Gül ŞERBETÇİ" userId="279f144b21879045" providerId="LiveId" clId="{D0421AF6-6797-420C-8135-EF3CF0FE479C}" dt="2021-11-27T13:28:34.532" v="1664" actId="47"/>
        <pc:sldMkLst>
          <pc:docMk/>
          <pc:sldMk cId="2696794407" sldId="291"/>
        </pc:sldMkLst>
        <pc:spChg chg="del">
          <ac:chgData name="Sena Gül ŞERBETÇİ" userId="279f144b21879045" providerId="LiveId" clId="{D0421AF6-6797-420C-8135-EF3CF0FE479C}" dt="2021-11-27T13:20:35.856" v="1563" actId="478"/>
          <ac:spMkLst>
            <pc:docMk/>
            <pc:sldMk cId="2696794407" sldId="291"/>
            <ac:spMk id="2" creationId="{85C691F3-319F-4EE0-9001-8272F386320A}"/>
          </ac:spMkLst>
        </pc:spChg>
        <pc:spChg chg="mod">
          <ac:chgData name="Sena Gül ŞERBETÇİ" userId="279f144b21879045" providerId="LiveId" clId="{D0421AF6-6797-420C-8135-EF3CF0FE479C}" dt="2021-11-27T13:28:03.850" v="1663" actId="20577"/>
          <ac:spMkLst>
            <pc:docMk/>
            <pc:sldMk cId="2696794407" sldId="291"/>
            <ac:spMk id="3" creationId="{41F7AE75-77DD-47F5-B1D6-0C07D7661B6E}"/>
          </ac:spMkLst>
        </pc:spChg>
        <pc:picChg chg="add mod">
          <ac:chgData name="Sena Gül ŞERBETÇİ" userId="279f144b21879045" providerId="LiveId" clId="{D0421AF6-6797-420C-8135-EF3CF0FE479C}" dt="2021-11-27T13:21:17.865" v="1569" actId="1076"/>
          <ac:picMkLst>
            <pc:docMk/>
            <pc:sldMk cId="2696794407" sldId="291"/>
            <ac:picMk id="4" creationId="{10EFA32A-BB74-461B-8066-DFB49D1BCABF}"/>
          </ac:picMkLst>
        </pc:picChg>
      </pc:sldChg>
      <pc:sldChg chg="addSp modSp new mod setBg">
        <pc:chgData name="Sena Gül ŞERBETÇİ" userId="279f144b21879045" providerId="LiveId" clId="{D0421AF6-6797-420C-8135-EF3CF0FE479C}" dt="2021-11-27T18:06:15.330" v="2265" actId="1076"/>
        <pc:sldMkLst>
          <pc:docMk/>
          <pc:sldMk cId="2790620359" sldId="292"/>
        </pc:sldMkLst>
        <pc:spChg chg="mod">
          <ac:chgData name="Sena Gül ŞERBETÇİ" userId="279f144b21879045" providerId="LiveId" clId="{D0421AF6-6797-420C-8135-EF3CF0FE479C}" dt="2021-11-27T18:05:43.688" v="2259" actId="26606"/>
          <ac:spMkLst>
            <pc:docMk/>
            <pc:sldMk cId="2790620359" sldId="292"/>
            <ac:spMk id="2" creationId="{3413F713-A6E5-448D-86E2-514940ACC449}"/>
          </ac:spMkLst>
        </pc:spChg>
        <pc:spChg chg="mod">
          <ac:chgData name="Sena Gül ŞERBETÇİ" userId="279f144b21879045" providerId="LiveId" clId="{D0421AF6-6797-420C-8135-EF3CF0FE479C}" dt="2021-11-27T18:06:15.330" v="2265" actId="1076"/>
          <ac:spMkLst>
            <pc:docMk/>
            <pc:sldMk cId="2790620359" sldId="292"/>
            <ac:spMk id="3" creationId="{F5DBC148-3567-42AA-B0D8-CC775DDCE231}"/>
          </ac:spMkLst>
        </pc:spChg>
        <pc:spChg chg="add">
          <ac:chgData name="Sena Gül ŞERBETÇİ" userId="279f144b21879045" providerId="LiveId" clId="{D0421AF6-6797-420C-8135-EF3CF0FE479C}" dt="2021-11-27T18:05:43.688" v="2259" actId="26606"/>
          <ac:spMkLst>
            <pc:docMk/>
            <pc:sldMk cId="2790620359" sldId="292"/>
            <ac:spMk id="8" creationId="{179F7551-E956-43CB-8F36-268A5DA443BE}"/>
          </ac:spMkLst>
        </pc:spChg>
        <pc:spChg chg="add">
          <ac:chgData name="Sena Gül ŞERBETÇİ" userId="279f144b21879045" providerId="LiveId" clId="{D0421AF6-6797-420C-8135-EF3CF0FE479C}" dt="2021-11-27T18:05:43.688" v="2259" actId="26606"/>
          <ac:spMkLst>
            <pc:docMk/>
            <pc:sldMk cId="2790620359" sldId="292"/>
            <ac:spMk id="10" creationId="{80677D43-DB57-4254-BD60-C0C10917DBC4}"/>
          </ac:spMkLst>
        </pc:spChg>
        <pc:spChg chg="add">
          <ac:chgData name="Sena Gül ŞERBETÇİ" userId="279f144b21879045" providerId="LiveId" clId="{D0421AF6-6797-420C-8135-EF3CF0FE479C}" dt="2021-11-27T18:05:43.688" v="2259" actId="26606"/>
          <ac:spMkLst>
            <pc:docMk/>
            <pc:sldMk cId="2790620359" sldId="292"/>
            <ac:spMk id="12" creationId="{DF0924E5-8F0D-47CB-B59E-155AFCF8C3CB}"/>
          </ac:spMkLst>
        </pc:spChg>
      </pc:sldChg>
      <pc:sldChg chg="addSp delSp modSp new mod setBg setClrOvrMap">
        <pc:chgData name="Sena Gül ŞERBETÇİ" userId="279f144b21879045" providerId="LiveId" clId="{D0421AF6-6797-420C-8135-EF3CF0FE479C}" dt="2021-11-27T18:12:32.214" v="2319" actId="1076"/>
        <pc:sldMkLst>
          <pc:docMk/>
          <pc:sldMk cId="2855275031" sldId="293"/>
        </pc:sldMkLst>
        <pc:spChg chg="del">
          <ac:chgData name="Sena Gül ŞERBETÇİ" userId="279f144b21879045" providerId="LiveId" clId="{D0421AF6-6797-420C-8135-EF3CF0FE479C}" dt="2021-11-27T16:54:04.783" v="2057" actId="478"/>
          <ac:spMkLst>
            <pc:docMk/>
            <pc:sldMk cId="2855275031" sldId="293"/>
            <ac:spMk id="2" creationId="{B83CD2A4-A3C2-4CB4-BFFD-1418FA517AEE}"/>
          </ac:spMkLst>
        </pc:spChg>
        <pc:spChg chg="mod">
          <ac:chgData name="Sena Gül ŞERBETÇİ" userId="279f144b21879045" providerId="LiveId" clId="{D0421AF6-6797-420C-8135-EF3CF0FE479C}" dt="2021-11-27T18:12:32.214" v="2319" actId="1076"/>
          <ac:spMkLst>
            <pc:docMk/>
            <pc:sldMk cId="2855275031" sldId="293"/>
            <ac:spMk id="3" creationId="{44F694F2-6F3C-4946-A5A8-FC5B2FE20F5A}"/>
          </ac:spMkLst>
        </pc:spChg>
        <pc:spChg chg="add del">
          <ac:chgData name="Sena Gül ŞERBETÇİ" userId="279f144b21879045" providerId="LiveId" clId="{D0421AF6-6797-420C-8135-EF3CF0FE479C}" dt="2021-11-27T18:12:08.214" v="2317" actId="26606"/>
          <ac:spMkLst>
            <pc:docMk/>
            <pc:sldMk cId="2855275031" sldId="293"/>
            <ac:spMk id="8" creationId="{EA67B5B4-3A24-436E-B663-1B2EBFF8A0CD}"/>
          </ac:spMkLst>
        </pc:spChg>
        <pc:spChg chg="add del">
          <ac:chgData name="Sena Gül ŞERBETÇİ" userId="279f144b21879045" providerId="LiveId" clId="{D0421AF6-6797-420C-8135-EF3CF0FE479C}" dt="2021-11-27T18:12:08.214" v="2317" actId="26606"/>
          <ac:spMkLst>
            <pc:docMk/>
            <pc:sldMk cId="2855275031" sldId="293"/>
            <ac:spMk id="10" creationId="{987FDF89-C993-41F4-A1B8-DBAFF16008A9}"/>
          </ac:spMkLst>
        </pc:spChg>
        <pc:spChg chg="add del">
          <ac:chgData name="Sena Gül ŞERBETÇİ" userId="279f144b21879045" providerId="LiveId" clId="{D0421AF6-6797-420C-8135-EF3CF0FE479C}" dt="2021-11-27T18:12:08.214" v="2317" actId="26606"/>
          <ac:spMkLst>
            <pc:docMk/>
            <pc:sldMk cId="2855275031" sldId="293"/>
            <ac:spMk id="12" creationId="{64E585EA-75FD-4025-8270-F66A58A15CDA}"/>
          </ac:spMkLst>
        </pc:spChg>
        <pc:spChg chg="add">
          <ac:chgData name="Sena Gül ŞERBETÇİ" userId="279f144b21879045" providerId="LiveId" clId="{D0421AF6-6797-420C-8135-EF3CF0FE479C}" dt="2021-11-27T18:12:08.224" v="2318" actId="26606"/>
          <ac:spMkLst>
            <pc:docMk/>
            <pc:sldMk cId="2855275031" sldId="293"/>
            <ac:spMk id="14" creationId="{EA67B5B4-3A24-436E-B663-1B2EBFF8A0CD}"/>
          </ac:spMkLst>
        </pc:spChg>
        <pc:spChg chg="add">
          <ac:chgData name="Sena Gül ŞERBETÇİ" userId="279f144b21879045" providerId="LiveId" clId="{D0421AF6-6797-420C-8135-EF3CF0FE479C}" dt="2021-11-27T18:12:08.224" v="2318" actId="26606"/>
          <ac:spMkLst>
            <pc:docMk/>
            <pc:sldMk cId="2855275031" sldId="293"/>
            <ac:spMk id="15" creationId="{987FDF89-C993-41F4-A1B8-DBAFF16008A9}"/>
          </ac:spMkLst>
        </pc:spChg>
        <pc:spChg chg="add">
          <ac:chgData name="Sena Gül ŞERBETÇİ" userId="279f144b21879045" providerId="LiveId" clId="{D0421AF6-6797-420C-8135-EF3CF0FE479C}" dt="2021-11-27T18:12:08.224" v="2318" actId="26606"/>
          <ac:spMkLst>
            <pc:docMk/>
            <pc:sldMk cId="2855275031" sldId="293"/>
            <ac:spMk id="16" creationId="{D1D7179B-FF7C-482F-B3D9-2BE9ED1139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6B7152-DD79-4F1D-A388-C79D9DD8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A910777-4529-4F12-BD31-27FEF8254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E0234F-3F55-43A4-85F5-EE824BC11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568E-674E-4AF9-A7AB-8AC3E6E5E90A}" type="datetimeFigureOut">
              <a:rPr lang="tr-TR" smtClean="0"/>
              <a:t>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922173-6CFF-4D0E-8310-739EEDCE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06624D9-6B09-40FE-A740-0D5462AE8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BC08-6EDC-4910-814D-6C42EA25D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64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A8C0D3-97ED-4B6A-9E02-9FE1113C7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8149278-49A8-4399-ABAF-B7B451EC8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23DB18-38AC-479E-B10B-C5858969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568E-674E-4AF9-A7AB-8AC3E6E5E90A}" type="datetimeFigureOut">
              <a:rPr lang="tr-TR" smtClean="0"/>
              <a:t>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4E115E8-9B4C-4B0A-9711-B5DF335A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81EC0A-3AEB-4564-B403-80742CA4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BC08-6EDC-4910-814D-6C42EA25D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46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F2A6ECF-FBF9-4533-BBBC-886E103A2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B403B3A-2F84-40D4-ABB0-40F3DE0B4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BC4C66-544C-41B4-9948-3A9934FB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568E-674E-4AF9-A7AB-8AC3E6E5E90A}" type="datetimeFigureOut">
              <a:rPr lang="tr-TR" smtClean="0"/>
              <a:t>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9DC8F0-310B-405F-8BB0-92189947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82B8AD-1F8F-4E7F-A0D7-3EE76B97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BC08-6EDC-4910-814D-6C42EA25D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97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35147D-09DB-4D09-A848-6F1682DFC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5E56FF-DA9B-41E8-8EBA-87D9294AE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D73FBE-1145-4F1F-B281-89F4FE1AC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568E-674E-4AF9-A7AB-8AC3E6E5E90A}" type="datetimeFigureOut">
              <a:rPr lang="tr-TR" smtClean="0"/>
              <a:t>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6C2CC9-90F2-429F-9715-68DA7EC0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CDA072-C616-477C-B57A-78D9B232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BC08-6EDC-4910-814D-6C42EA25D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51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A3B966-4C89-4171-8584-4620DD7D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25038F9-6AEE-4EA5-90C4-C70A5E809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2CDD14-5C18-4C9A-9C3A-4D1E0166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568E-674E-4AF9-A7AB-8AC3E6E5E90A}" type="datetimeFigureOut">
              <a:rPr lang="tr-TR" smtClean="0"/>
              <a:t>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FF24F31-BC22-4DAF-81D0-1B0EAE347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51EE00-634D-499E-B66D-B9BB6CBE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BC08-6EDC-4910-814D-6C42EA25D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589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B46FBF-0FEB-44B9-BC87-8039D6D5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6ECCFD-B6A3-4AFE-9A3B-E5505B1C2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5343209-BE20-4904-A99F-EC699281D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8AC0EA4-2E02-45E7-BDCC-3870B5E26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568E-674E-4AF9-A7AB-8AC3E6E5E90A}" type="datetimeFigureOut">
              <a:rPr lang="tr-TR" smtClean="0"/>
              <a:t>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299EBD1-BCCA-4958-AF51-738FD804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19639E8-D99E-4DE8-B05E-9CD965A8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BC08-6EDC-4910-814D-6C42EA25D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359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D5B832-5F09-4E0C-B6F8-48E4629C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50D25F6-19C7-40BD-BB1C-C267607FF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ABBB614-8918-4C72-B9D9-84D6F29F5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57CDF8C-88B6-49F9-A133-2F323450B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B4BC6D1-7E01-4FFA-9273-E34C55465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1651489-DEB4-4A4F-9DCE-2FB20B9B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568E-674E-4AF9-A7AB-8AC3E6E5E90A}" type="datetimeFigureOut">
              <a:rPr lang="tr-TR" smtClean="0"/>
              <a:t>5.12.2021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4C1FAE0-559A-4A66-A4A0-4605A5FD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A015948-1BA9-40F2-B8F8-9A4F0B66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BC08-6EDC-4910-814D-6C42EA25D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10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DCC002-C6E3-4624-8371-0F6C0F12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D503A18-39CE-49C8-B17A-DFB13A07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568E-674E-4AF9-A7AB-8AC3E6E5E90A}" type="datetimeFigureOut">
              <a:rPr lang="tr-TR" smtClean="0"/>
              <a:t>5.12.2021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E37B2EA-A6BD-4771-9E2B-0332216F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8043A43-97D2-4EE6-BBE4-23F5EFFA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BC08-6EDC-4910-814D-6C42EA25D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60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D0E9E68-4029-4F00-9092-DBDFBE36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568E-674E-4AF9-A7AB-8AC3E6E5E90A}" type="datetimeFigureOut">
              <a:rPr lang="tr-TR" smtClean="0"/>
              <a:t>5.12.2021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8497402-6822-4415-B8E2-96534470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E4519CC-4B54-4948-8533-0183E454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BC08-6EDC-4910-814D-6C42EA25D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50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7C2AB2-7AA8-44D1-8FB8-EF0F131F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95DD0A-FDED-44E8-8631-6914784E6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97EFA48-3ED5-4318-9D3D-90129026C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71E0749-622C-4F22-A950-FF0D5F6D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568E-674E-4AF9-A7AB-8AC3E6E5E90A}" type="datetimeFigureOut">
              <a:rPr lang="tr-TR" smtClean="0"/>
              <a:t>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4F4CA25-C5EC-4E51-858A-A08009E7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9FA2830-055E-44E0-BC06-C40747D8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BC08-6EDC-4910-814D-6C42EA25D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67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CF6746-FF8D-4371-91B2-F77F173B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F07998F-9C08-455F-BF64-753AE78CD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85BE62-8444-4AF4-BFFD-0E7EE6811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924AEED-91A2-43BB-B940-8B88EB63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568E-674E-4AF9-A7AB-8AC3E6E5E90A}" type="datetimeFigureOut">
              <a:rPr lang="tr-TR" smtClean="0"/>
              <a:t>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C1A54C-D596-44AF-8EEA-8860CE6C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70BFD31-9523-4EAA-A580-9BDB78D9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BC08-6EDC-4910-814D-6C42EA25D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209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B79C27E-1AC4-4A99-8870-D3ED5D7E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3FFEB4-51C0-4CD8-8C5F-C7E7B990F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26498B-B57F-4AA6-9E17-566D556B7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1568E-674E-4AF9-A7AB-8AC3E6E5E90A}" type="datetimeFigureOut">
              <a:rPr lang="tr-TR" smtClean="0"/>
              <a:t>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7F26AA-758E-414F-8747-EE1F87D9B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2701258-D4E3-4104-8E63-D7FB92B44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1BC08-6EDC-4910-814D-6C42EA25DE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59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metin, kişi, adam, açık hava içeren bir resim&#10;&#10;Açıklama otomatik olarak oluşturuldu">
            <a:extLst>
              <a:ext uri="{FF2B5EF4-FFF2-40B4-BE49-F238E27FC236}">
                <a16:creationId xmlns:a16="http://schemas.microsoft.com/office/drawing/2014/main" id="{AE656376-4DB2-4181-BB2B-74C7EB882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82" r="2" b="2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E85B1AF-5119-40A6-9250-04853A043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48" y="2549458"/>
            <a:ext cx="4959687" cy="2235277"/>
          </a:xfrm>
        </p:spPr>
        <p:txBody>
          <a:bodyPr>
            <a:normAutofit fontScale="90000"/>
          </a:bodyPr>
          <a:lstStyle/>
          <a:p>
            <a:pPr algn="l"/>
            <a:r>
              <a:rPr lang="tr-TR" sz="5400" b="1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Alfred</a:t>
            </a:r>
            <a:r>
              <a:rPr lang="tr-TR" sz="54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Louis </a:t>
            </a:r>
            <a:r>
              <a:rPr lang="tr-TR" sz="5400" b="1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Kroeber</a:t>
            </a:r>
            <a:r>
              <a:rPr lang="tr-TR" sz="54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54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54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54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2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Sena Gül ŞERBETÇİ</a:t>
            </a:r>
            <a:br>
              <a:rPr lang="tr-TR" sz="22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2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0410200014</a:t>
            </a:r>
            <a:endParaRPr lang="tr-TR" sz="2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50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işi, açık hava, grup, eski içeren bir resim&#10;&#10;Açıklama otomatik olarak oluşturuldu">
            <a:extLst>
              <a:ext uri="{FF2B5EF4-FFF2-40B4-BE49-F238E27FC236}">
                <a16:creationId xmlns:a16="http://schemas.microsoft.com/office/drawing/2014/main" id="{59426AF6-0C68-4FD5-AC57-F9F5E4583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0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F467D6-D3D1-4F5C-BA90-866CD3D32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4" y="1351580"/>
            <a:ext cx="3941499" cy="4154361"/>
          </a:xfrm>
        </p:spPr>
        <p:txBody>
          <a:bodyPr>
            <a:normAutofit/>
          </a:bodyPr>
          <a:lstStyle/>
          <a:p>
            <a:endParaRPr lang="tr-TR" sz="1700" b="0" i="0" dirty="0">
              <a:effectLst/>
              <a:latin typeface="Nunito Sans" pitchFamily="2" charset="-94"/>
            </a:endParaRPr>
          </a:p>
          <a:p>
            <a:r>
              <a:rPr lang="tr-TR" sz="17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Kroeber</a:t>
            </a:r>
            <a:r>
              <a:rPr lang="tr-TR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17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Roland</a:t>
            </a:r>
            <a:r>
              <a:rPr lang="tr-TR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tr-TR" sz="17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Dixon</a:t>
            </a:r>
            <a:r>
              <a:rPr lang="tr-TR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Kuzey Amerika'daki Kızılderili dillerinin genetik sınıflandırmasında çok etkili olmuş ve ortak dillere dayalı olarak </a:t>
            </a:r>
            <a:r>
              <a:rPr lang="tr-TR" sz="17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Penutian</a:t>
            </a:r>
            <a:r>
              <a:rPr lang="tr-TR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17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Hokan</a:t>
            </a:r>
            <a:r>
              <a:rPr lang="tr-TR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gibi teorik gruplandırmalardan sorumlu olmuşlardır.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7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Kroeber</a:t>
            </a:r>
            <a:r>
              <a:rPr lang="tr-TR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araştırmalarında öğrencileri tarafından yardım </a:t>
            </a:r>
            <a:r>
              <a:rPr lang="tr-TR" sz="17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görmiş</a:t>
            </a:r>
            <a:r>
              <a:rPr lang="tr-TR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 birlikte Yerli Amerikalıların batı kabilelerini incelemek için önemli çalışmalar yapmışlar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dır.</a:t>
            </a:r>
            <a:r>
              <a:rPr lang="tr-TR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Topladıkları veriler ve yaptıkları araştırmalar '</a:t>
            </a:r>
            <a:r>
              <a:rPr lang="tr-TR" sz="17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Handbook</a:t>
            </a:r>
            <a:r>
              <a:rPr lang="tr-TR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7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Indians</a:t>
            </a:r>
            <a:r>
              <a:rPr lang="tr-TR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California'da (1925) yayınlanmıştır.</a:t>
            </a:r>
            <a:endParaRPr lang="tr-T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4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7">
            <a:extLst>
              <a:ext uri="{FF2B5EF4-FFF2-40B4-BE49-F238E27FC236}">
                <a16:creationId xmlns:a16="http://schemas.microsoft.com/office/drawing/2014/main" id="{B2372472-A28D-4A46-A417-C339E4A84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13">
            <a:extLst>
              <a:ext uri="{FF2B5EF4-FFF2-40B4-BE49-F238E27FC236}">
                <a16:creationId xmlns:a16="http://schemas.microsoft.com/office/drawing/2014/main" id="{AA6E07BD-D7EE-482F-A60D-431FAF26E3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1E098AAF-E08F-4026-A70E-1097D16492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2BCCFF-5C9A-4B94-A7D4-DEDFAF10A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217" y="2035306"/>
            <a:ext cx="5707565" cy="4155713"/>
          </a:xfrm>
        </p:spPr>
        <p:txBody>
          <a:bodyPr>
            <a:normAutofit/>
          </a:bodyPr>
          <a:lstStyle/>
          <a:p>
            <a:r>
              <a:rPr lang="tr-TR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Kroeber</a:t>
            </a:r>
            <a:r>
              <a:rPr lang="tr-TR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ilk olarak Kaliforniya gruplarında bir sosyal birimin bir kabileden daha küçük ve hiyerarşik olarak daha az organize olduğu bir örüntü tanımlamıştır.</a:t>
            </a:r>
          </a:p>
          <a:p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patwın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neıghbors</a:t>
            </a:r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kitabında ise</a:t>
            </a:r>
            <a:r>
              <a:rPr lang="tr-TR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organizasyon düzeyini detaylı olarak tanımlamış ve bunun için "</a:t>
            </a:r>
            <a:r>
              <a:rPr lang="tr-TR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tribelet</a:t>
            </a:r>
            <a:r>
              <a:rPr lang="tr-TR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terimini kullanmıştır.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b="0" i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solidFill>
                <a:srgbClr val="FFFFFF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A90AA98-974F-4F05-A1B5-9D6863AB1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010" y="1408793"/>
            <a:ext cx="2482743" cy="403697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7740C9A-28DB-4BA7-B442-ADD8AA03E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32" y="1408793"/>
            <a:ext cx="2661582" cy="432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06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0">
            <a:extLst>
              <a:ext uri="{FF2B5EF4-FFF2-40B4-BE49-F238E27FC236}">
                <a16:creationId xmlns:a16="http://schemas.microsoft.com/office/drawing/2014/main" id="{B2372472-A28D-4A46-A417-C339E4A84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6" name="Freeform 13">
            <a:extLst>
              <a:ext uri="{FF2B5EF4-FFF2-40B4-BE49-F238E27FC236}">
                <a16:creationId xmlns:a16="http://schemas.microsoft.com/office/drawing/2014/main" id="{AA6E07BD-D7EE-482F-A60D-431FAF26E3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1E098AAF-E08F-4026-A70E-1097D16492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397CF9-D077-4838-B74B-211C2CC39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219" y="2015231"/>
            <a:ext cx="5707565" cy="4155713"/>
          </a:xfrm>
        </p:spPr>
        <p:txBody>
          <a:bodyPr>
            <a:normAutofit/>
          </a:bodyPr>
          <a:lstStyle/>
          <a:p>
            <a:r>
              <a:rPr lang="tr-TR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“Kültür alanındaki” araştırması çok büyük önem taşımaktadır. 1939'da "Kuzey Amerika Yerlilerinin Kültürel ve Doğal Alanları" kitabında bu alanla ilgili birkaç kavram geliştirmiştir.</a:t>
            </a:r>
          </a:p>
          <a:p>
            <a:r>
              <a:rPr lang="tr-TR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1952'de Kültürün Doğası kitabında akrabalık sistemlerinin sorunlarını, bütünsel bir kültürde neyin birincil ve ikincil olduğu sorusuyla ilişkilendirmiştir.</a:t>
            </a:r>
            <a:endParaRPr lang="tr-TR" sz="2000" dirty="0">
              <a:solidFill>
                <a:srgbClr val="FFFFFF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11D8C40-A11C-480D-880C-AF22A06C8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46" y="1480296"/>
            <a:ext cx="2332463" cy="3702324"/>
          </a:xfrm>
          <a:prstGeom prst="rect">
            <a:avLst/>
          </a:prstGeom>
        </p:spPr>
      </p:pic>
      <p:pic>
        <p:nvPicPr>
          <p:cNvPr id="2050" name="Picture 2" descr="Southwest Book | Southwest History | Publisher University of California  Press | Alfred L. Kroeber | A. L. Kroeber | INDIAN ART of the United States  - Adobe Gallery, Santa Fe">
            <a:extLst>
              <a:ext uri="{FF2B5EF4-FFF2-40B4-BE49-F238E27FC236}">
                <a16:creationId xmlns:a16="http://schemas.microsoft.com/office/drawing/2014/main" id="{0BC385AD-D89C-41ED-9A8D-8A8BB0DFA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7784" y="1523486"/>
            <a:ext cx="3311593" cy="380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1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16C5A-0D41-47A9-B0A2-9C2AD7A8CF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A86598-DA2C-41D5-BC0C-E877F8818E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3463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6" y="2372156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44EAC2-EBD2-4E89-9777-0024511C1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2" y="2576943"/>
            <a:ext cx="5915813" cy="3600019"/>
          </a:xfrm>
        </p:spPr>
        <p:txBody>
          <a:bodyPr>
            <a:normAutofit/>
          </a:bodyPr>
          <a:lstStyle/>
          <a:p>
            <a:r>
              <a:rPr lang="tr-TR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 büyük eserleri arasında 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 alan</a:t>
            </a:r>
            <a:r>
              <a:rPr lang="tr-TR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1944 tarihli 'Kültür Büyümesinin Yapılandırmaları' kitabı, kültürün </a:t>
            </a:r>
            <a:r>
              <a:rPr lang="tr-TR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süperorganik</a:t>
            </a:r>
            <a:r>
              <a:rPr lang="tr-TR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doğasını ele alır ve bireysel başarıların kültürü ifade edebileceğini, ancak 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 başına kültürü</a:t>
            </a:r>
            <a:r>
              <a:rPr lang="tr-TR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açıklaya yetmediğini savunmaktadır.</a:t>
            </a:r>
          </a:p>
          <a:p>
            <a:endParaRPr lang="tr-TR" sz="2000" b="0" i="0" dirty="0">
              <a:solidFill>
                <a:schemeClr val="bg1"/>
              </a:solidFill>
              <a:effectLst/>
              <a:latin typeface="Nunito Sans" pitchFamily="2" charset="-94"/>
            </a:endParaRPr>
          </a:p>
          <a:p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2CBE3C3-3E71-4C12-8E83-06811B688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868" y="782034"/>
            <a:ext cx="3418651" cy="52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0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0677D43-DB57-4254-BD60-C0C10917D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55" y="457200"/>
            <a:ext cx="7898845" cy="5909113"/>
          </a:xfrm>
          <a:custGeom>
            <a:avLst/>
            <a:gdLst>
              <a:gd name="connsiteX0" fmla="*/ 3848214 w 7898845"/>
              <a:gd name="connsiteY0" fmla="*/ 0 h 5909113"/>
              <a:gd name="connsiteX1" fmla="*/ 7898845 w 7898845"/>
              <a:gd name="connsiteY1" fmla="*/ 0 h 5909113"/>
              <a:gd name="connsiteX2" fmla="*/ 7898845 w 7898845"/>
              <a:gd name="connsiteY2" fmla="*/ 5907437 h 5909113"/>
              <a:gd name="connsiteX3" fmla="*/ 7778213 w 7898845"/>
              <a:gd name="connsiteY3" fmla="*/ 5907437 h 5909113"/>
              <a:gd name="connsiteX4" fmla="*/ 7778213 w 7898845"/>
              <a:gd name="connsiteY4" fmla="*/ 5909093 h 5909113"/>
              <a:gd name="connsiteX5" fmla="*/ 7485321 w 7898845"/>
              <a:gd name="connsiteY5" fmla="*/ 5909093 h 5909113"/>
              <a:gd name="connsiteX6" fmla="*/ 7485321 w 7898845"/>
              <a:gd name="connsiteY6" fmla="*/ 5909094 h 5909113"/>
              <a:gd name="connsiteX7" fmla="*/ 4228895 w 7898845"/>
              <a:gd name="connsiteY7" fmla="*/ 5909094 h 5909113"/>
              <a:gd name="connsiteX8" fmla="*/ 4228895 w 7898845"/>
              <a:gd name="connsiteY8" fmla="*/ 5909112 h 5909113"/>
              <a:gd name="connsiteX9" fmla="*/ 3936003 w 7898845"/>
              <a:gd name="connsiteY9" fmla="*/ 5909112 h 5909113"/>
              <a:gd name="connsiteX10" fmla="*/ 3936003 w 7898845"/>
              <a:gd name="connsiteY10" fmla="*/ 5909113 h 5909113"/>
              <a:gd name="connsiteX11" fmla="*/ 0 w 7898845"/>
              <a:gd name="connsiteY11" fmla="*/ 5909113 h 5909113"/>
              <a:gd name="connsiteX12" fmla="*/ 2796838 w 7898845"/>
              <a:gd name="connsiteY12" fmla="*/ 1676 h 5909113"/>
              <a:gd name="connsiteX13" fmla="*/ 2916686 w 7898845"/>
              <a:gd name="connsiteY13" fmla="*/ 1676 h 5909113"/>
              <a:gd name="connsiteX14" fmla="*/ 2917470 w 7898845"/>
              <a:gd name="connsiteY14" fmla="*/ 20 h 5909113"/>
              <a:gd name="connsiteX15" fmla="*/ 3210362 w 7898845"/>
              <a:gd name="connsiteY15" fmla="*/ 20 h 5909113"/>
              <a:gd name="connsiteX16" fmla="*/ 3210362 w 7898845"/>
              <a:gd name="connsiteY16" fmla="*/ 19 h 5909113"/>
              <a:gd name="connsiteX17" fmla="*/ 3555322 w 7898845"/>
              <a:gd name="connsiteY17" fmla="*/ 19 h 5909113"/>
              <a:gd name="connsiteX18" fmla="*/ 3555322 w 7898845"/>
              <a:gd name="connsiteY18" fmla="*/ 1 h 5909113"/>
              <a:gd name="connsiteX19" fmla="*/ 3848214 w 7898845"/>
              <a:gd name="connsiteY19" fmla="*/ 1 h 590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98845" h="5909113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0924E5-8F0D-47CB-B59E-155AFCF8C3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8858"/>
            <a:ext cx="6769978" cy="5907437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413F713-A6E5-448D-86E2-514940ACC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710127"/>
            <a:ext cx="3431650" cy="3666346"/>
          </a:xfrm>
        </p:spPr>
        <p:txBody>
          <a:bodyPr>
            <a:normAutofit/>
          </a:bodyPr>
          <a:lstStyle/>
          <a:p>
            <a:r>
              <a:rPr lang="tr-TR" sz="4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GÖRÜŞLERİ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DBC148-3567-42AA-B0D8-CC775DDCE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291" y="1432875"/>
            <a:ext cx="5391178" cy="5103103"/>
          </a:xfrm>
        </p:spPr>
        <p:txBody>
          <a:bodyPr anchor="ctr">
            <a:normAutofit/>
          </a:bodyPr>
          <a:lstStyle/>
          <a:p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Kroeber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meslek yaşamının başlangıcında, kültürü, toplumların evrimini açıklayan tek olgu olarak ele almıştır.</a:t>
            </a:r>
          </a:p>
          <a:p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oplumsal yapıya ilişkin sorunları göz ardı etmiştir.</a:t>
            </a:r>
          </a:p>
          <a:p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 doğrultudaki görüşlerini 1917’de yayımlanan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Superorgarıic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(“Süper Organik”) adlı kitabında ele almış</a:t>
            </a:r>
            <a:r>
              <a:rPr lang="tr-T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tır.</a:t>
            </a: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Ünlü antropolog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L.H.Morgan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akrabalığa ilişkin terimlerin toplumsal yapıyla ilişkilerinin saptanacağını söylemiştir. </a:t>
            </a:r>
          </a:p>
          <a:p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Fakat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Kroeber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 görüşe katılmamaktadır.</a:t>
            </a:r>
          </a:p>
          <a:p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Kroeber’in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 tezi, çağdaşı olan sosyal bilimcileri uzun süre etkilemiş, ancak daha sonra Morgan’ı doğrulayan bulgular karşısında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Kroeber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yanıldığını kabul etmiştir.</a:t>
            </a:r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790620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7D0510C-E3C6-46C8-8BE0-26B8F0CD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rmAutofit/>
          </a:bodyPr>
          <a:lstStyle/>
          <a:p>
            <a:r>
              <a:rPr lang="tr-TR" sz="4000"/>
              <a:t>KİŞİSEL HAYATI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0A9B00-4349-4604-A555-4EC685D3C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21763"/>
            <a:ext cx="5157216" cy="3773010"/>
          </a:xfrm>
        </p:spPr>
        <p:txBody>
          <a:bodyPr>
            <a:normAutofit/>
          </a:bodyPr>
          <a:lstStyle/>
          <a:p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Kroeber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1906'da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Henriette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Rothschild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ile evlenmiştir. Fakat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Henriette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tüberküloza yakalanmış ve birkaç yıllık hastalıktan sonra 1913’te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hayatını kaybetmiştir.</a:t>
            </a:r>
            <a:endParaRPr lang="tr-TR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Kroeber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1926'da , lisansüstü seminerlerinden birinde öğrenci olarak tanıştığı 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Theodora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Kracaw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Brown ile tekrar evlenmiştir.</a:t>
            </a:r>
          </a:p>
          <a:p>
            <a:pPr marL="0" indent="0">
              <a:buNone/>
            </a:pPr>
            <a:endParaRPr lang="tr-TR" sz="2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CF0B935-FFEC-4919-9A80-94F0EFFE7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732" y="1498862"/>
            <a:ext cx="5551605" cy="37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49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7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B0EB3A-983A-428A-86C5-7A0C061EB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evlilkten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 çocukları oldu: Edebiyat eleştirmeni Karl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Kroeber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 bilim kurgu yazarı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Ursula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Guindir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Ayrıca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Kroeber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Theodora'nın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ilk evliliğinden olan oğulları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Clifton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Brown evlat edinmiş ve her ikisi de soyadını almıştır.</a:t>
            </a:r>
          </a:p>
          <a:p>
            <a:pPr marL="0" indent="0">
              <a:buNone/>
            </a:pPr>
            <a:endParaRPr lang="tr-TR" sz="2000" b="0" i="0" dirty="0">
              <a:effectLst/>
              <a:latin typeface="-apple-system"/>
            </a:endParaRPr>
          </a:p>
          <a:p>
            <a:endParaRPr lang="tr-TR" sz="2000" b="0" i="0" dirty="0">
              <a:effectLst/>
              <a:latin typeface="-apple-system"/>
            </a:endParaRPr>
          </a:p>
          <a:p>
            <a:endParaRPr lang="tr-TR" sz="2000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A166417-B438-4344-A176-E1C881309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606" y="1603107"/>
            <a:ext cx="6183809" cy="305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07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açık hava içeren bir resim&#10;&#10;Açıklama otomatik olarak oluşturuldu">
            <a:extLst>
              <a:ext uri="{FF2B5EF4-FFF2-40B4-BE49-F238E27FC236}">
                <a16:creationId xmlns:a16="http://schemas.microsoft.com/office/drawing/2014/main" id="{5BECAF89-AF2D-4807-9085-3425A5DDE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6" r="9373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8B53A6-B2F8-4E2D-90DF-BB04C476B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tr-TR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2003'te Clifton ve Karl Kroeber, Ishi'nin öyküsüyle ilgili, ortak editörlüğünü yaptıkları </a:t>
            </a:r>
            <a:r>
              <a:rPr lang="tr-TR" sz="2000" b="0" i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 Üç Yüzyılda Ishi</a:t>
            </a:r>
            <a:r>
              <a:rPr lang="tr-TR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adlı bir deneme kitabı yayınlamışlardır.</a:t>
            </a:r>
          </a:p>
          <a:p>
            <a:r>
              <a:rPr lang="tr-TR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Bu, Yerli Amerikalı yazar ve akademisyenlerin makalelerini içeren Ishi üzerine ilk bilimsel kitaptır.</a:t>
            </a:r>
          </a:p>
          <a:p>
            <a:pPr marL="0" indent="0">
              <a:buNone/>
            </a:pPr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3565818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7E4499F-63B4-4815-BB4B-FC8649762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9" r="11008"/>
          <a:stretch/>
        </p:blipFill>
        <p:spPr>
          <a:xfrm>
            <a:off x="4808765" y="10"/>
            <a:ext cx="7383236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EA23B6-4B44-4D76-87BA-D81CE35EDB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EEEAE0B-25B7-437B-B834-B70A93541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D2C6C68-29E5-4E7B-A55D-37676D23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65125"/>
            <a:ext cx="6179700" cy="1325563"/>
          </a:xfrm>
        </p:spPr>
        <p:txBody>
          <a:bodyPr>
            <a:normAutofit/>
          </a:bodyPr>
          <a:lstStyle/>
          <a:p>
            <a:r>
              <a:rPr lang="tr-TR" b="1">
                <a:latin typeface="Times New Roman" panose="02020603050405020304" pitchFamily="18" charset="0"/>
                <a:cs typeface="Times New Roman" panose="02020603050405020304" pitchFamily="18" charset="0"/>
              </a:rPr>
              <a:t>ÖDÜLLER VE ONURLAR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43681A-FC85-49B6-A2E2-AD87A647F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3" y="2022601"/>
            <a:ext cx="4655602" cy="4154361"/>
          </a:xfrm>
        </p:spPr>
        <p:txBody>
          <a:bodyPr>
            <a:normAutofit/>
          </a:bodyPr>
          <a:lstStyle/>
          <a:p>
            <a:r>
              <a:rPr lang="tr-TR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Kroebe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 y</a:t>
            </a:r>
            <a:r>
              <a:rPr lang="tr-TR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aşamı boyunca "Amerikan Antropologları Dekanı" olarak biliniyordu. </a:t>
            </a:r>
          </a:p>
          <a:p>
            <a:r>
              <a:rPr lang="tr-TR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Yaptığı çalışmalardan 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dolayı </a:t>
            </a:r>
            <a:r>
              <a:rPr lang="tr-TR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Amerikan antropolojisinin tutarlı, bilimsel ve akademik bir disipline dönüşmesinde önemli bir rol oynadı.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0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4059039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60028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FA64B84-CE2D-4179-B018-A71AC174C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59632" cy="6858000"/>
          </a:xfrm>
          <a:custGeom>
            <a:avLst/>
            <a:gdLst>
              <a:gd name="connsiteX0" fmla="*/ 0 w 3459632"/>
              <a:gd name="connsiteY0" fmla="*/ 0 h 6858000"/>
              <a:gd name="connsiteX1" fmla="*/ 283478 w 3459632"/>
              <a:gd name="connsiteY1" fmla="*/ 0 h 6858000"/>
              <a:gd name="connsiteX2" fmla="*/ 3459632 w 3459632"/>
              <a:gd name="connsiteY2" fmla="*/ 6858000 h 6858000"/>
              <a:gd name="connsiteX3" fmla="*/ 0 w 3459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9632" h="6858000">
                <a:moveTo>
                  <a:pt x="0" y="0"/>
                </a:moveTo>
                <a:lnTo>
                  <a:pt x="283478" y="0"/>
                </a:lnTo>
                <a:lnTo>
                  <a:pt x="345963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95A2E2-224B-4FA0-B323-9E61AD3069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002" y="1870075"/>
            <a:ext cx="9612178" cy="595651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72F129-91EA-429B-90A9-8909996F1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410" y="1429966"/>
            <a:ext cx="7331769" cy="46552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Amerikan Sanat ve Bilim Akademisi Üyesi (1912)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Kroeber</a:t>
            </a:r>
            <a:r>
              <a:rPr lang="tr-TR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beş onur derecesi aldı (Yale, California, Harvard, Columbia, Chicago)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İki altın madalya ile ödüllendirildi. </a:t>
            </a:r>
            <a:endParaRPr lang="tr-TR" sz="2000" baseline="30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bilim topluluğunda fahri üyeliğe sahipti.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Amerikan Antropoloji Derneği Başkanı (1917-1918)</a:t>
            </a:r>
            <a:endParaRPr lang="tr-TR" sz="2000" b="0" i="1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b="0" i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03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0677D43-DB57-4254-BD60-C0C10917D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55" y="457200"/>
            <a:ext cx="7898845" cy="5909113"/>
          </a:xfrm>
          <a:custGeom>
            <a:avLst/>
            <a:gdLst>
              <a:gd name="connsiteX0" fmla="*/ 3848214 w 7898845"/>
              <a:gd name="connsiteY0" fmla="*/ 0 h 5909113"/>
              <a:gd name="connsiteX1" fmla="*/ 7898845 w 7898845"/>
              <a:gd name="connsiteY1" fmla="*/ 0 h 5909113"/>
              <a:gd name="connsiteX2" fmla="*/ 7898845 w 7898845"/>
              <a:gd name="connsiteY2" fmla="*/ 5907437 h 5909113"/>
              <a:gd name="connsiteX3" fmla="*/ 7778213 w 7898845"/>
              <a:gd name="connsiteY3" fmla="*/ 5907437 h 5909113"/>
              <a:gd name="connsiteX4" fmla="*/ 7778213 w 7898845"/>
              <a:gd name="connsiteY4" fmla="*/ 5909093 h 5909113"/>
              <a:gd name="connsiteX5" fmla="*/ 7485321 w 7898845"/>
              <a:gd name="connsiteY5" fmla="*/ 5909093 h 5909113"/>
              <a:gd name="connsiteX6" fmla="*/ 7485321 w 7898845"/>
              <a:gd name="connsiteY6" fmla="*/ 5909094 h 5909113"/>
              <a:gd name="connsiteX7" fmla="*/ 4228895 w 7898845"/>
              <a:gd name="connsiteY7" fmla="*/ 5909094 h 5909113"/>
              <a:gd name="connsiteX8" fmla="*/ 4228895 w 7898845"/>
              <a:gd name="connsiteY8" fmla="*/ 5909112 h 5909113"/>
              <a:gd name="connsiteX9" fmla="*/ 3936003 w 7898845"/>
              <a:gd name="connsiteY9" fmla="*/ 5909112 h 5909113"/>
              <a:gd name="connsiteX10" fmla="*/ 3936003 w 7898845"/>
              <a:gd name="connsiteY10" fmla="*/ 5909113 h 5909113"/>
              <a:gd name="connsiteX11" fmla="*/ 0 w 7898845"/>
              <a:gd name="connsiteY11" fmla="*/ 5909113 h 5909113"/>
              <a:gd name="connsiteX12" fmla="*/ 2796838 w 7898845"/>
              <a:gd name="connsiteY12" fmla="*/ 1676 h 5909113"/>
              <a:gd name="connsiteX13" fmla="*/ 2916686 w 7898845"/>
              <a:gd name="connsiteY13" fmla="*/ 1676 h 5909113"/>
              <a:gd name="connsiteX14" fmla="*/ 2917470 w 7898845"/>
              <a:gd name="connsiteY14" fmla="*/ 20 h 5909113"/>
              <a:gd name="connsiteX15" fmla="*/ 3210362 w 7898845"/>
              <a:gd name="connsiteY15" fmla="*/ 20 h 5909113"/>
              <a:gd name="connsiteX16" fmla="*/ 3210362 w 7898845"/>
              <a:gd name="connsiteY16" fmla="*/ 19 h 5909113"/>
              <a:gd name="connsiteX17" fmla="*/ 3555322 w 7898845"/>
              <a:gd name="connsiteY17" fmla="*/ 19 h 5909113"/>
              <a:gd name="connsiteX18" fmla="*/ 3555322 w 7898845"/>
              <a:gd name="connsiteY18" fmla="*/ 1 h 5909113"/>
              <a:gd name="connsiteX19" fmla="*/ 3848214 w 7898845"/>
              <a:gd name="connsiteY19" fmla="*/ 1 h 590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98845" h="5909113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0924E5-8F0D-47CB-B59E-155AFCF8C3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8858"/>
            <a:ext cx="6769978" cy="5907437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183A4E0-A49B-4E7A-BFFF-5D632838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710127"/>
            <a:ext cx="3431650" cy="3666346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HAYATI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E057A7-D5CA-4356-83C1-3386755D3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0" y="1335024"/>
            <a:ext cx="4581144" cy="4416552"/>
          </a:xfrm>
        </p:spPr>
        <p:txBody>
          <a:bodyPr anchor="ctr">
            <a:normAutofit/>
          </a:bodyPr>
          <a:lstStyle/>
          <a:p>
            <a:r>
              <a:rPr lang="tr-TR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Alfred</a:t>
            </a:r>
            <a:r>
              <a:rPr lang="tr-TR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Louis </a:t>
            </a:r>
            <a:r>
              <a:rPr lang="tr-TR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Kroeber</a:t>
            </a:r>
            <a:r>
              <a:rPr lang="tr-TR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 Haziran 1876'da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Hoboken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New Jersey’de Alman Protestan kökenli bir ailenin çocuğu olarak dünyaya gelmiştir.</a:t>
            </a:r>
          </a:p>
          <a:p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Annesi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Johanna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Muller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Alman kökenli bir Amerikalıydı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Babası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Florence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Kroeber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on yaşında ailesiyle birlikte Almanya'dan Amerika Birleşik Devletleri'ne geldi ve Fransız saatleri ithalatçısı oldu.</a:t>
            </a: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7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5C3B939-E191-4774-9029-6FE3F04E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>
            <a:normAutofit/>
          </a:bodyPr>
          <a:lstStyle/>
          <a:p>
            <a:r>
              <a:rPr lang="tr-TR" sz="4000">
                <a:latin typeface="Times New Roman" panose="02020603050405020304" pitchFamily="18" charset="0"/>
                <a:cs typeface="Times New Roman" panose="02020603050405020304" pitchFamily="18" charset="0"/>
              </a:rPr>
              <a:t>VEFATI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C24DD8-F7B9-46A7-B74C-C2E44E378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21763"/>
            <a:ext cx="5157216" cy="3773010"/>
          </a:xfrm>
        </p:spPr>
        <p:txBody>
          <a:bodyPr>
            <a:normAutofit/>
          </a:bodyPr>
          <a:lstStyle/>
          <a:p>
            <a:r>
              <a:rPr lang="tr-TR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Alfred Kroeber , 5 Ekim 1960'da 84 yaşında Paris’te vefat etti.</a:t>
            </a:r>
          </a:p>
          <a:p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Ölümünden sonra  </a:t>
            </a:r>
            <a:r>
              <a:rPr lang="tr-TR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Kroeber'ın çocukluk arkadaşı Carl Alsberg, onu "iyi bir dinleyici" ve "objektif olma, diğer bakış açısını görme, başka bir kişinin davranışının ardında yatan düşüncesine nüfuz etme yeteneği" olan bir insan olarak tanımlamıştır</a:t>
            </a:r>
            <a:r>
              <a:rPr lang="tr-TR" sz="2000" b="0" i="0">
                <a:effectLst/>
                <a:latin typeface="-apple-system"/>
              </a:rPr>
              <a:t>.</a:t>
            </a:r>
            <a:endParaRPr lang="tr-TR" sz="200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9F20F0B-126A-4F18-85AE-1EF2CFD02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808" y="484632"/>
            <a:ext cx="4414630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86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10300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F694F2-6F3C-4946-A5A8-FC5B2FE2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022" y="154728"/>
            <a:ext cx="5996871" cy="5811837"/>
          </a:xfrm>
        </p:spPr>
        <p:txBody>
          <a:bodyPr anchor="ctr">
            <a:normAutofit/>
          </a:bodyPr>
          <a:lstStyle/>
          <a:p>
            <a:r>
              <a:rPr lang="tr-T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Dinlediğiniz için teşekkürler.</a:t>
            </a:r>
          </a:p>
        </p:txBody>
      </p:sp>
    </p:spTree>
    <p:extLst>
      <p:ext uri="{BB962C8B-B14F-4D97-AF65-F5344CB8AC3E}">
        <p14:creationId xmlns:p14="http://schemas.microsoft.com/office/powerpoint/2010/main" val="2855275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32124C6C-894B-4ADB-A057-81EB59A34F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2" r="17853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084F75-3E1D-4A53-9550-BB452533A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086" y="1351580"/>
            <a:ext cx="3941499" cy="4154361"/>
          </a:xfrm>
        </p:spPr>
        <p:txBody>
          <a:bodyPr>
            <a:normAutofit/>
          </a:bodyPr>
          <a:lstStyle/>
          <a:p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Aile, üst orta sınıf, klasik ve rasyonalist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ti.</a:t>
            </a:r>
            <a:endParaRPr lang="tr-TR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Alman entelektüellerinden diyebileceğimiz karışık Yahudi ve Protestan kökenliydi</a:t>
            </a:r>
          </a:p>
          <a:p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Aile evde Almanca konuşuyordu. 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Kroeber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okulda Latince ve Yunanca öğrenmeye başladı. 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63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7">
            <a:extLst>
              <a:ext uri="{FF2B5EF4-FFF2-40B4-BE49-F238E27FC236}">
                <a16:creationId xmlns:a16="http://schemas.microsoft.com/office/drawing/2014/main" id="{8C3DEBB2-D54E-470C-86B3-631BDDF6CC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845820"/>
            <a:ext cx="6087194" cy="5166360"/>
          </a:xfrm>
          <a:custGeom>
            <a:avLst/>
            <a:gdLst>
              <a:gd name="connsiteX0" fmla="*/ 0 w 6087194"/>
              <a:gd name="connsiteY0" fmla="*/ 0 h 5166360"/>
              <a:gd name="connsiteX1" fmla="*/ 155740 w 6087194"/>
              <a:gd name="connsiteY1" fmla="*/ 0 h 5166360"/>
              <a:gd name="connsiteX2" fmla="*/ 5867656 w 6087194"/>
              <a:gd name="connsiteY2" fmla="*/ 0 h 5166360"/>
              <a:gd name="connsiteX3" fmla="*/ 6087194 w 6087194"/>
              <a:gd name="connsiteY3" fmla="*/ 0 h 5166360"/>
              <a:gd name="connsiteX4" fmla="*/ 3693315 w 6087194"/>
              <a:gd name="connsiteY4" fmla="*/ 5166360 h 5166360"/>
              <a:gd name="connsiteX5" fmla="*/ 3473777 w 6087194"/>
              <a:gd name="connsiteY5" fmla="*/ 5166360 h 5166360"/>
              <a:gd name="connsiteX6" fmla="*/ 155740 w 6087194"/>
              <a:gd name="connsiteY6" fmla="*/ 5166360 h 5166360"/>
              <a:gd name="connsiteX7" fmla="*/ 0 w 6087194"/>
              <a:gd name="connsiteY7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7194" h="5166360">
                <a:moveTo>
                  <a:pt x="0" y="0"/>
                </a:moveTo>
                <a:lnTo>
                  <a:pt x="155740" y="0"/>
                </a:lnTo>
                <a:lnTo>
                  <a:pt x="5867656" y="0"/>
                </a:lnTo>
                <a:lnTo>
                  <a:pt x="6087194" y="0"/>
                </a:lnTo>
                <a:lnTo>
                  <a:pt x="3693315" y="5166360"/>
                </a:lnTo>
                <a:lnTo>
                  <a:pt x="3473777" y="5166360"/>
                </a:lnTo>
                <a:lnTo>
                  <a:pt x="155740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9">
            <a:extLst>
              <a:ext uri="{FF2B5EF4-FFF2-40B4-BE49-F238E27FC236}">
                <a16:creationId xmlns:a16="http://schemas.microsoft.com/office/drawing/2014/main" id="{847C7588-8C18-44D9-8469-ABB9865FE1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726915" y="844868"/>
            <a:ext cx="8465085" cy="5167312"/>
          </a:xfrm>
          <a:custGeom>
            <a:avLst/>
            <a:gdLst>
              <a:gd name="connsiteX0" fmla="*/ 0 w 8465085"/>
              <a:gd name="connsiteY0" fmla="*/ 952 h 5167312"/>
              <a:gd name="connsiteX1" fmla="*/ 1898594 w 8465085"/>
              <a:gd name="connsiteY1" fmla="*/ 952 h 5167312"/>
              <a:gd name="connsiteX2" fmla="*/ 1898594 w 8465085"/>
              <a:gd name="connsiteY2" fmla="*/ 0 h 5167312"/>
              <a:gd name="connsiteX3" fmla="*/ 0 w 8465085"/>
              <a:gd name="connsiteY3" fmla="*/ 0 h 5167312"/>
              <a:gd name="connsiteX4" fmla="*/ 221324 w 8465085"/>
              <a:gd name="connsiteY4" fmla="*/ 5167312 h 5167312"/>
              <a:gd name="connsiteX5" fmla="*/ 7243482 w 8465085"/>
              <a:gd name="connsiteY5" fmla="*/ 5167312 h 5167312"/>
              <a:gd name="connsiteX6" fmla="*/ 8465085 w 8465085"/>
              <a:gd name="connsiteY6" fmla="*/ 5167312 h 5167312"/>
              <a:gd name="connsiteX7" fmla="*/ 8465085 w 8465085"/>
              <a:gd name="connsiteY7" fmla="*/ 0 h 5167312"/>
              <a:gd name="connsiteX8" fmla="*/ 7243482 w 8465085"/>
              <a:gd name="connsiteY8" fmla="*/ 0 h 5167312"/>
              <a:gd name="connsiteX9" fmla="*/ 2610976 w 8465085"/>
              <a:gd name="connsiteY9" fmla="*/ 0 h 5167312"/>
              <a:gd name="connsiteX10" fmla="*/ 2610976 w 8465085"/>
              <a:gd name="connsiteY10" fmla="*/ 952 h 5167312"/>
              <a:gd name="connsiteX11" fmla="*/ 2615203 w 8465085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5085" h="5167312">
                <a:moveTo>
                  <a:pt x="0" y="952"/>
                </a:moveTo>
                <a:lnTo>
                  <a:pt x="1898594" y="952"/>
                </a:lnTo>
                <a:lnTo>
                  <a:pt x="1898594" y="0"/>
                </a:lnTo>
                <a:lnTo>
                  <a:pt x="0" y="0"/>
                </a:lnTo>
                <a:close/>
                <a:moveTo>
                  <a:pt x="221324" y="5167312"/>
                </a:moveTo>
                <a:lnTo>
                  <a:pt x="7243482" y="5167312"/>
                </a:lnTo>
                <a:lnTo>
                  <a:pt x="8465085" y="5167312"/>
                </a:lnTo>
                <a:lnTo>
                  <a:pt x="8465085" y="0"/>
                </a:lnTo>
                <a:lnTo>
                  <a:pt x="7243482" y="0"/>
                </a:lnTo>
                <a:lnTo>
                  <a:pt x="2610976" y="0"/>
                </a:lnTo>
                <a:lnTo>
                  <a:pt x="2610976" y="952"/>
                </a:lnTo>
                <a:lnTo>
                  <a:pt x="2615203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C931935-144F-4730-BAFF-518EA408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41614"/>
            <a:ext cx="3409508" cy="3173819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chemeClr val="bg1"/>
                </a:solidFill>
              </a:rPr>
              <a:t>EĞİTİM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0AA0F1-CC60-4ACB-8980-E6844646C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37208"/>
            <a:ext cx="5257800" cy="4582632"/>
          </a:xfrm>
        </p:spPr>
        <p:txBody>
          <a:bodyPr anchor="ctr">
            <a:normAutofit/>
          </a:bodyPr>
          <a:lstStyle/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1892'de on altı yaşındayken Columbia Üniversitesine gitmiş ve burada  İ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ngiliz edebiyatı üzerine lisans çalışmaları yapmıştır.</a:t>
            </a:r>
          </a:p>
          <a:p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Antropolojiyle ilk ilişkisi, tanınmış antropolog Franz </a:t>
            </a:r>
            <a:r>
              <a:rPr lang="tr-T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Boas’nın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yönettiği yerli dilleri konulu bir seminerde başlamıştır.</a:t>
            </a:r>
          </a:p>
          <a:p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 dönemde yaygın olan, antropolojinin insanın evrimini aydınlatmaya önemli katkıda bulunacağı inancını paylaşarak ilgisini antropoloji alanına yöneltmiştir.</a:t>
            </a:r>
            <a:endParaRPr lang="tr-T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07044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adam, kişi, kıyafet, duvar içeren bir resim&#10;&#10;Açıklama otomatik olarak oluşturuldu">
            <a:extLst>
              <a:ext uri="{FF2B5EF4-FFF2-40B4-BE49-F238E27FC236}">
                <a16:creationId xmlns:a16="http://schemas.microsoft.com/office/drawing/2014/main" id="{8D294562-ACC6-4296-A90D-7E121CBF2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35" r="1" b="14937"/>
          <a:stretch/>
        </p:blipFill>
        <p:spPr>
          <a:xfrm>
            <a:off x="5205168" y="10"/>
            <a:ext cx="7383236" cy="6857990"/>
          </a:xfrm>
          <a:prstGeom prst="rect">
            <a:avLst/>
          </a:prstGeom>
        </p:spPr>
      </p:pic>
      <p:sp>
        <p:nvSpPr>
          <p:cNvPr id="30" name="Freeform: Shape 21">
            <a:extLst>
              <a:ext uri="{FF2B5EF4-FFF2-40B4-BE49-F238E27FC236}">
                <a16:creationId xmlns:a16="http://schemas.microsoft.com/office/drawing/2014/main" id="{16EA23B6-4B44-4D76-87BA-D81CE35EDB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2EEEAE0B-25B7-437B-B834-B70A93541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C28438B-8455-4E6F-B5D4-AB6939C1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65125"/>
            <a:ext cx="6179700" cy="1325563"/>
          </a:xfrm>
        </p:spPr>
        <p:txBody>
          <a:bodyPr>
            <a:normAutofit/>
          </a:bodyPr>
          <a:lstStyle/>
          <a:p>
            <a:r>
              <a:rPr lang="tr-TR" b="1"/>
              <a:t>AKADEMİK HAYATI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DF3E27-BB2D-4484-8E23-9152D68C8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66" y="1522980"/>
            <a:ext cx="4655602" cy="4154361"/>
          </a:xfrm>
        </p:spPr>
        <p:txBody>
          <a:bodyPr>
            <a:normAutofit/>
          </a:bodyPr>
          <a:lstStyle/>
          <a:p>
            <a:endParaRPr lang="tr-TR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1901’de </a:t>
            </a:r>
            <a:r>
              <a:rPr lang="tr-TR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profesyonel kariyerine </a:t>
            </a:r>
            <a:r>
              <a:rPr lang="tr-TR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Boas’ın</a:t>
            </a:r>
            <a:r>
              <a:rPr lang="tr-TR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doktora alan ilk öğrencilerinden biri olarak başladı.</a:t>
            </a:r>
          </a:p>
          <a:p>
            <a:r>
              <a:rPr lang="tr-TR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1902’de San Francisco kentine taşındı ve Berkeley’deki California </a:t>
            </a:r>
            <a:r>
              <a:rPr lang="tr-TR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Universitesi’nde</a:t>
            </a:r>
            <a:r>
              <a:rPr lang="tr-TR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Antropoloji Bölümü’nü kurdu. </a:t>
            </a:r>
            <a:r>
              <a:rPr lang="tr-TR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zamanlar antropoloji gelişmekte olan bir alandı ve bu nedenle </a:t>
            </a:r>
            <a:r>
              <a:rPr lang="tr-TR" sz="17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Kroeber</a:t>
            </a:r>
            <a:r>
              <a:rPr lang="tr-TR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 çağdaşları, belirsiz finansal destek sunan belirsiz bir şekilde tanımlanmış akademik pozisyonlara atandılar. Ancak, özverisi ve sıkı çalışmasıyla sonunda antropoloji alanını popülerleştirmeyi başardı.</a:t>
            </a:r>
            <a:endParaRPr lang="tr-TR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756501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B0993D-01AD-4302-879C-7BEFF3B36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01" b="1892"/>
          <a:stretch/>
        </p:blipFill>
        <p:spPr>
          <a:xfrm>
            <a:off x="1089121" y="322994"/>
            <a:ext cx="4202726" cy="621201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5A0598-DD45-4DAF-ADCF-C33F1E658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384" y="2121763"/>
            <a:ext cx="5129784" cy="3773010"/>
          </a:xfrm>
        </p:spPr>
        <p:txBody>
          <a:bodyPr>
            <a:normAutofit/>
          </a:bodyPr>
          <a:lstStyle/>
          <a:p>
            <a:r>
              <a:rPr lang="tr-TR" sz="1900" b="0" i="0" dirty="0">
                <a:effectLst/>
                <a:latin typeface="-apple-system"/>
              </a:rPr>
              <a:t>Öncelikle kültürel antropolog olarak bilinmesine rağmen , arkeoloji ve antropolojik dilbilim alanlarında önemli çalışmalar yaptı. Arkeoloji ile kültür arasında bağlantılar kurarak antropolojiye katkıda bulundu.</a:t>
            </a:r>
          </a:p>
          <a:p>
            <a:pPr marL="0" indent="0">
              <a:buNone/>
            </a:pPr>
            <a:r>
              <a:rPr lang="tr-TR" sz="1900" dirty="0"/>
              <a:t>Antropolojiye yaptığı katkılar </a:t>
            </a:r>
            <a:r>
              <a:rPr lang="tr-TR" sz="1900" dirty="0">
                <a:latin typeface="-apple-system"/>
              </a:rPr>
              <a:t>:</a:t>
            </a:r>
          </a:p>
          <a:p>
            <a:r>
              <a:rPr lang="tr-TR" sz="1900" dirty="0" err="1"/>
              <a:t>Kaliforniyada</a:t>
            </a:r>
            <a:r>
              <a:rPr lang="tr-TR" sz="1900" dirty="0"/>
              <a:t>  kapsamlı </a:t>
            </a:r>
            <a:r>
              <a:rPr lang="tr-TR" sz="1900" dirty="0" err="1"/>
              <a:t>etnografik</a:t>
            </a:r>
            <a:r>
              <a:rPr lang="tr-TR" sz="1900" dirty="0"/>
              <a:t> araştırmalar</a:t>
            </a:r>
          </a:p>
          <a:p>
            <a:r>
              <a:rPr lang="tr-TR" sz="1900" dirty="0"/>
              <a:t>Meksika ve Peru'da arkeolojik araştırmalar</a:t>
            </a:r>
          </a:p>
          <a:p>
            <a:r>
              <a:rPr lang="tr-TR" sz="1900" dirty="0"/>
              <a:t>Özellikle Kaliforniya'da dilbilimsel araştırmalar</a:t>
            </a:r>
          </a:p>
          <a:p>
            <a:pPr marL="0" indent="0">
              <a:buNone/>
            </a:pPr>
            <a:r>
              <a:rPr lang="tr-TR" sz="1900" b="0" i="0" dirty="0">
                <a:effectLst/>
                <a:latin typeface="-apple-system"/>
              </a:rPr>
              <a:t> </a:t>
            </a:r>
          </a:p>
          <a:p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3201827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7B511FF-2985-4E62-ACB2-8C0194404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7" b="43666"/>
          <a:stretch/>
        </p:blipFill>
        <p:spPr>
          <a:xfrm>
            <a:off x="6062775" y="0"/>
            <a:ext cx="6129225" cy="317074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03ED692-5249-409C-9B16-A9ABF5F52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3" r="2" b="35491"/>
          <a:stretch/>
        </p:blipFill>
        <p:spPr>
          <a:xfrm>
            <a:off x="7639785" y="3170740"/>
            <a:ext cx="4624211" cy="3686783"/>
          </a:xfrm>
          <a:prstGeom prst="rect">
            <a:avLst/>
          </a:prstGeom>
        </p:spPr>
      </p:pic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F4505AF-E219-4A23-9896-82A977B2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398235" cy="1325563"/>
          </a:xfrm>
        </p:spPr>
        <p:txBody>
          <a:bodyPr>
            <a:normAutofit/>
          </a:bodyPr>
          <a:lstStyle/>
          <a:p>
            <a:r>
              <a:rPr lang="tr-TR" sz="2800" b="1"/>
              <a:t>1) </a:t>
            </a:r>
            <a:r>
              <a:rPr lang="tr-TR" sz="2800" b="1" err="1"/>
              <a:t>Kaliforniyada</a:t>
            </a:r>
            <a:r>
              <a:rPr lang="tr-TR" sz="2800" b="1"/>
              <a:t> büyük ovalarda kapsamlı </a:t>
            </a:r>
            <a:r>
              <a:rPr lang="tr-TR" sz="2800" b="1" err="1"/>
              <a:t>etnografik</a:t>
            </a:r>
            <a:r>
              <a:rPr lang="tr-TR" sz="2800" b="1"/>
              <a:t> araştırmalar</a:t>
            </a:r>
            <a:br>
              <a:rPr lang="tr-TR" sz="2800" b="1"/>
            </a:br>
            <a:endParaRPr lang="tr-TR" sz="2800" b="1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C194A6-AD19-4138-AA8D-BC20B0217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6032856" cy="4154361"/>
          </a:xfrm>
        </p:spPr>
        <p:txBody>
          <a:bodyPr>
            <a:normAutofit/>
          </a:bodyPr>
          <a:lstStyle/>
          <a:p>
            <a:r>
              <a:rPr lang="tr-TR" sz="2000" b="0" i="0" dirty="0">
                <a:effectLst/>
                <a:latin typeface="Nunito Sans" pitchFamily="2" charset="-94"/>
              </a:rPr>
              <a:t>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Kloeber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son California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Yahi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Kızılderilisi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kabul edilen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Ishi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ile yaptığı çalışmasıyla ünlüdür. 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Ishi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Kroeber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 diğer antropologların onunla  yaptığı röportaj üzerine çalıştığı Kaliforniya Üniversitesi'ne alınmıştır. </a:t>
            </a:r>
          </a:p>
          <a:p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Kroeber'ın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Ishi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ile ilişkisi ,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Jon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Voight'ın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Kroeber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Graham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Greene'nin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Ishi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rolünü oynadığı </a:t>
            </a:r>
            <a:r>
              <a:rPr lang="tr-TR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tr-TR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His </a:t>
            </a:r>
            <a:r>
              <a:rPr lang="tr-TR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Tribe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(1992) filminin konusu olmuştur.</a:t>
            </a:r>
            <a:endParaRPr lang="tr-TR" sz="2000" b="0" i="0" baseline="30000" dirty="0">
              <a:effectLst/>
              <a:latin typeface="-apple-system"/>
            </a:endParaRP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769218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8EDCC58-F511-4043-812C-A75106FCB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tr-TR" b="1"/>
              <a:t>2) Meksika ve Peru'da arkeolojik araştırmalar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39B31A-963F-46EC-B5EB-73BDF24EA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r>
              <a:rPr lang="tr-TR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Peru’da yaptığı çalışmalarda Perulu antropolog Julio C. Tello ve diğer önemli bilim adamlarıyla birlikte Andean Çalışmaları Enstitüsü'nün (IAS) kurulmasına yardım etti .</a:t>
            </a:r>
          </a:p>
          <a:p>
            <a:endParaRPr lang="tr-TR" sz="200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5D70886-F9AB-4BB9-9906-006CE07DC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915" y="2191807"/>
            <a:ext cx="2789608" cy="39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7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DE54F3F-1892-4381-B297-2FD38D1D0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tr-TR" sz="3700" b="1">
                <a:latin typeface="Times New Roman" panose="02020603050405020304" pitchFamily="18" charset="0"/>
                <a:cs typeface="Times New Roman" panose="02020603050405020304" pitchFamily="18" charset="0"/>
              </a:rPr>
              <a:t>3) Özellikle Kaliforniya'da dilbilimsel araştırmalar</a:t>
            </a:r>
            <a:br>
              <a:rPr lang="tr-TR" sz="37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7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BEEEE3-8F9F-4B6E-92BC-34FFEB972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 </a:t>
            </a:r>
            <a:r>
              <a:rPr lang="tr-TR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Goddard</a:t>
            </a:r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ile birlikte Kaliforniya yerlilerinin az bilinen dillerini ve kültürlerini araştırmıştır.</a:t>
            </a:r>
          </a:p>
          <a:p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1923'te, o dönemde konuyla ilgili en etkili kitaplardan biri olan 'Antropoloji' kitabını yayınlamıştır.. Antropoloji gelişmekte olan bir alan olduğundan, onun kitabı, hevesli antropologlar için mevcut olan tek ders kitabıdır. </a:t>
            </a:r>
          </a:p>
          <a:p>
            <a:r>
              <a:rPr lang="tr-T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Hatta bu kitap  1940'ların sonlarında, Columbia Üniversitesi'ndeki ilk yıllarında tüm öğrencilerin okuması gereken on kitaptan birisi olmuştur.</a:t>
            </a: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b="0" i="0" dirty="0">
              <a:effectLst/>
              <a:latin typeface="-apple-system"/>
            </a:endParaRPr>
          </a:p>
          <a:p>
            <a:endParaRPr lang="tr-TR" sz="2000" dirty="0">
              <a:latin typeface="-apple-system"/>
            </a:endParaRPr>
          </a:p>
          <a:p>
            <a:pPr marL="0" indent="0">
              <a:buNone/>
            </a:pPr>
            <a:endParaRPr lang="tr-TR" sz="20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F8D2BA2-F68B-4913-A2B1-18CEEE25B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307" y="1377668"/>
            <a:ext cx="3339306" cy="50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37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963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Nunito Sans</vt:lpstr>
      <vt:lpstr>Times New Roman</vt:lpstr>
      <vt:lpstr>Office Teması</vt:lpstr>
      <vt:lpstr>Alfred Louis Kroeber  Sena Gül ŞERBETÇİ 0410200014</vt:lpstr>
      <vt:lpstr>HAYATI</vt:lpstr>
      <vt:lpstr>PowerPoint Presentation</vt:lpstr>
      <vt:lpstr>EĞİTİM</vt:lpstr>
      <vt:lpstr>AKADEMİK HAYATI</vt:lpstr>
      <vt:lpstr>PowerPoint Presentation</vt:lpstr>
      <vt:lpstr>1) Kaliforniyada büyük ovalarda kapsamlı etnografik araştırmalar </vt:lpstr>
      <vt:lpstr>2) Meksika ve Peru'da arkeolojik araştırmalar</vt:lpstr>
      <vt:lpstr>3) Özellikle Kaliforniya'da dilbilimsel araştırmalar </vt:lpstr>
      <vt:lpstr>PowerPoint Presentation</vt:lpstr>
      <vt:lpstr>PowerPoint Presentation</vt:lpstr>
      <vt:lpstr>PowerPoint Presentation</vt:lpstr>
      <vt:lpstr>PowerPoint Presentation</vt:lpstr>
      <vt:lpstr>GÖRÜŞLERİ</vt:lpstr>
      <vt:lpstr>KİŞİSEL HAYATI</vt:lpstr>
      <vt:lpstr>PowerPoint Presentation</vt:lpstr>
      <vt:lpstr>PowerPoint Presentation</vt:lpstr>
      <vt:lpstr>ÖDÜLLER VE ONURLAR</vt:lpstr>
      <vt:lpstr>PowerPoint Presentation</vt:lpstr>
      <vt:lpstr>VEFATI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Alfred Louis Kroeber</dc:title>
  <dc:creator>Sena Gül Şerbetçi</dc:creator>
  <cp:lastModifiedBy>Nihat Berker</cp:lastModifiedBy>
  <cp:revision>42</cp:revision>
  <dcterms:created xsi:type="dcterms:W3CDTF">2021-11-27T09:36:34Z</dcterms:created>
  <dcterms:modified xsi:type="dcterms:W3CDTF">2021-12-05T04:19:59Z</dcterms:modified>
</cp:coreProperties>
</file>