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0080625" cy="5670550"/>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34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280680" cy="534240"/>
          </a:xfrm>
          <a:prstGeom prst="rect">
            <a:avLst/>
          </a:prstGeom>
          <a:noFill/>
          <a:ln>
            <a:noFill/>
          </a:ln>
        </p:spPr>
        <p:txBody>
          <a:bodyPr vert="horz" wrap="square" lIns="90000" tIns="45000" rIns="90000" bIns="45000" anchorCtr="0" compatLnSpc="0">
            <a:noAutofit/>
          </a:bodyPr>
          <a:lstStyle/>
          <a:p>
            <a:pPr marL="0" marR="0" lvl="0" indent="0"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3" name="Date Placeholder 2"/>
          <p:cNvSpPr txBox="1">
            <a:spLocks noGrp="1"/>
          </p:cNvSpPr>
          <p:nvPr>
            <p:ph type="dt" sz="quarter" idx="1"/>
          </p:nvPr>
        </p:nvSpPr>
        <p:spPr>
          <a:xfrm>
            <a:off x="4278960" y="0"/>
            <a:ext cx="3280680" cy="534240"/>
          </a:xfrm>
          <a:prstGeom prst="rect">
            <a:avLst/>
          </a:prstGeom>
          <a:noFill/>
          <a:ln>
            <a:noFill/>
          </a:ln>
        </p:spPr>
        <p:txBody>
          <a:bodyPr vert="horz" wrap="square" lIns="90000" tIns="45000" rIns="90000" bIns="45000" anchorCtr="0" compatLnSpc="0">
            <a:noAutofit/>
          </a:bodyPr>
          <a:lstStyle/>
          <a:p>
            <a:pPr marL="0" marR="0" lvl="0" indent="0" algn="r"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4" name="Footer Placeholder 3"/>
          <p:cNvSpPr txBox="1">
            <a:spLocks noGrp="1"/>
          </p:cNvSpPr>
          <p:nvPr>
            <p:ph type="ftr" sz="quarter" idx="2"/>
          </p:nvPr>
        </p:nvSpPr>
        <p:spPr>
          <a:xfrm>
            <a:off x="0" y="10157400"/>
            <a:ext cx="3280680" cy="534240"/>
          </a:xfrm>
          <a:prstGeom prst="rect">
            <a:avLst/>
          </a:prstGeom>
          <a:noFill/>
          <a:ln>
            <a:noFill/>
          </a:ln>
        </p:spPr>
        <p:txBody>
          <a:bodyPr vert="horz" wrap="square" lIns="90000" tIns="45000" rIns="90000" bIns="45000" anchor="b" anchorCtr="0" compatLnSpc="0">
            <a:noAutofit/>
          </a:bodyPr>
          <a:lstStyle/>
          <a:p>
            <a:pPr marL="0" marR="0" lvl="0" indent="0" rtl="0" hangingPunct="0">
              <a:lnSpc>
                <a:spcPct val="100000"/>
              </a:lnSpc>
              <a:spcBef>
                <a:spcPts val="0"/>
              </a:spcBef>
              <a:spcAft>
                <a:spcPts val="0"/>
              </a:spcAft>
              <a:buNone/>
              <a:tabLst/>
              <a:defRPr sz="1400"/>
            </a:pPr>
            <a:endParaRPr lang="tr-TR" sz="1400" b="0" i="0" u="none" strike="noStrike" kern="1200" cap="none">
              <a:ln>
                <a:noFill/>
              </a:ln>
              <a:latin typeface="Liberation Sans" pitchFamily="18"/>
              <a:ea typeface="Microsoft YaHei" pitchFamily="2"/>
              <a:cs typeface="Lucida Sans" pitchFamily="2"/>
            </a:endParaRPr>
          </a:p>
        </p:txBody>
      </p:sp>
      <p:sp>
        <p:nvSpPr>
          <p:cNvPr id="5" name="Slide Number Placeholder 4"/>
          <p:cNvSpPr txBox="1">
            <a:spLocks noGrp="1"/>
          </p:cNvSpPr>
          <p:nvPr>
            <p:ph type="sldNum" sz="quarter" idx="3"/>
          </p:nvPr>
        </p:nvSpPr>
        <p:spPr>
          <a:xfrm>
            <a:off x="4278960" y="10157400"/>
            <a:ext cx="3280680" cy="534240"/>
          </a:xfrm>
          <a:prstGeom prst="rect">
            <a:avLst/>
          </a:prstGeom>
          <a:noFill/>
          <a:ln>
            <a:noFill/>
          </a:ln>
        </p:spPr>
        <p:txBody>
          <a:bodyPr vert="horz" wrap="square" lIns="90000" tIns="45000" rIns="90000" bIns="45000" anchor="b" anchorCtr="0" compatLnSpc="0">
            <a:noAutofit/>
          </a:bodyPr>
          <a:lstStyle/>
          <a:p>
            <a:pPr marL="0" marR="0" lvl="0" indent="0" algn="r" rtl="0" hangingPunct="0">
              <a:lnSpc>
                <a:spcPct val="100000"/>
              </a:lnSpc>
              <a:spcBef>
                <a:spcPts val="0"/>
              </a:spcBef>
              <a:spcAft>
                <a:spcPts val="0"/>
              </a:spcAft>
              <a:buNone/>
              <a:tabLst/>
              <a:defRPr sz="1400"/>
            </a:pPr>
            <a:fld id="{AA8BDBA2-D62D-495B-96E5-3E8446DBC0ED}" type="slidenum">
              <a:t>‹#›</a:t>
            </a:fld>
            <a:endParaRPr lang="tr-TR" sz="1400" b="0" i="0" u="none" strike="noStrike" kern="1200" cap="none">
              <a:ln>
                <a:noFill/>
              </a:ln>
              <a:latin typeface="Liberation Sans" pitchFamily="18"/>
              <a:ea typeface="Microsoft YaHei" pitchFamily="2"/>
              <a:cs typeface="Lucida Sans" pitchFamily="2"/>
            </a:endParaRPr>
          </a:p>
        </p:txBody>
      </p:sp>
    </p:spTree>
    <p:extLst>
      <p:ext uri="{BB962C8B-B14F-4D97-AF65-F5344CB8AC3E}">
        <p14:creationId xmlns:p14="http://schemas.microsoft.com/office/powerpoint/2010/main" val="2993107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216000" y="812520"/>
            <a:ext cx="7127279" cy="4008959"/>
          </a:xfrm>
          <a:prstGeom prst="rect">
            <a:avLst/>
          </a:prstGeom>
          <a:noFill/>
          <a:ln>
            <a:noFill/>
            <a:prstDash val="solid"/>
          </a:ln>
        </p:spPr>
      </p:sp>
      <p:sp>
        <p:nvSpPr>
          <p:cNvPr id="3" name="Notes Placeholder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tr-TR"/>
          </a:p>
        </p:txBody>
      </p:sp>
      <p:sp>
        <p:nvSpPr>
          <p:cNvPr id="4" name="Header Placeholder 3"/>
          <p:cNvSpPr txBox="1">
            <a:spLocks noGrp="1"/>
          </p:cNvSpPr>
          <p:nvPr>
            <p:ph type="hdr" sz="quarter"/>
          </p:nvPr>
        </p:nvSpPr>
        <p:spPr>
          <a:xfrm>
            <a:off x="0" y="0"/>
            <a:ext cx="3280680" cy="534240"/>
          </a:xfrm>
          <a:prstGeom prst="rect">
            <a:avLst/>
          </a:prstGeom>
          <a:noFill/>
          <a:ln>
            <a:noFill/>
          </a:ln>
        </p:spPr>
        <p:txBody>
          <a:bodyPr vert="horz" lIns="0" tIns="0" rIns="0" bIns="0" anchorCtr="0">
            <a:noAutofit/>
          </a:bodyPr>
          <a:lstStyle>
            <a:lvl1pPr lvl="0" rtl="0" hangingPunct="0">
              <a:buNone/>
              <a:tabLst/>
              <a:defRPr lang="tr-TR" sz="1400" kern="1200">
                <a:latin typeface="Liberation Serif" pitchFamily="18"/>
                <a:ea typeface="Segoe UI" pitchFamily="2"/>
                <a:cs typeface="Tahoma" pitchFamily="2"/>
              </a:defRPr>
            </a:lvl1pPr>
          </a:lstStyle>
          <a:p>
            <a:pPr lvl="0"/>
            <a:endParaRPr lang="tr-TR"/>
          </a:p>
        </p:txBody>
      </p:sp>
      <p:sp>
        <p:nvSpPr>
          <p:cNvPr id="5" name="Date Placeholder 4"/>
          <p:cNvSpPr txBox="1">
            <a:spLocks noGrp="1"/>
          </p:cNvSpPr>
          <p:nvPr>
            <p:ph type="dt" idx="1"/>
          </p:nvPr>
        </p:nvSpPr>
        <p:spPr>
          <a:xfrm>
            <a:off x="4278960" y="0"/>
            <a:ext cx="3280680" cy="534240"/>
          </a:xfrm>
          <a:prstGeom prst="rect">
            <a:avLst/>
          </a:prstGeom>
          <a:noFill/>
          <a:ln>
            <a:noFill/>
          </a:ln>
        </p:spPr>
        <p:txBody>
          <a:bodyPr vert="horz" lIns="0" tIns="0" rIns="0" bIns="0" anchorCtr="0">
            <a:noAutofit/>
          </a:bodyPr>
          <a:lstStyle>
            <a:lvl1pPr lvl="0" algn="r" rtl="0" hangingPunct="0">
              <a:buNone/>
              <a:tabLst/>
              <a:defRPr lang="tr-TR" sz="1400" kern="1200">
                <a:latin typeface="Liberation Serif" pitchFamily="18"/>
                <a:ea typeface="Segoe UI" pitchFamily="2"/>
                <a:cs typeface="Tahoma" pitchFamily="2"/>
              </a:defRPr>
            </a:lvl1pPr>
          </a:lstStyle>
          <a:p>
            <a:pPr lvl="0"/>
            <a:endParaRPr lang="tr-TR"/>
          </a:p>
        </p:txBody>
      </p:sp>
      <p:sp>
        <p:nvSpPr>
          <p:cNvPr id="6" name="Footer Placeholder 5"/>
          <p:cNvSpPr txBox="1">
            <a:spLocks noGrp="1"/>
          </p:cNvSpPr>
          <p:nvPr>
            <p:ph type="ftr" sz="quarter" idx="4"/>
          </p:nvPr>
        </p:nvSpPr>
        <p:spPr>
          <a:xfrm>
            <a:off x="0" y="10157400"/>
            <a:ext cx="3280680" cy="534240"/>
          </a:xfrm>
          <a:prstGeom prst="rect">
            <a:avLst/>
          </a:prstGeom>
          <a:noFill/>
          <a:ln>
            <a:noFill/>
          </a:ln>
        </p:spPr>
        <p:txBody>
          <a:bodyPr vert="horz" lIns="0" tIns="0" rIns="0" bIns="0" anchor="b" anchorCtr="0">
            <a:noAutofit/>
          </a:bodyPr>
          <a:lstStyle>
            <a:lvl1pPr lvl="0" rtl="0" hangingPunct="0">
              <a:buNone/>
              <a:tabLst/>
              <a:defRPr lang="tr-TR" sz="1400" kern="1200">
                <a:latin typeface="Liberation Serif" pitchFamily="18"/>
                <a:ea typeface="Segoe UI" pitchFamily="2"/>
                <a:cs typeface="Tahoma" pitchFamily="2"/>
              </a:defRPr>
            </a:lvl1pPr>
          </a:lstStyle>
          <a:p>
            <a:pPr lvl="0"/>
            <a:endParaRPr lang="tr-TR"/>
          </a:p>
        </p:txBody>
      </p:sp>
      <p:sp>
        <p:nvSpPr>
          <p:cNvPr id="7" name="Slide Number Placeholder 6"/>
          <p:cNvSpPr txBox="1">
            <a:spLocks noGrp="1"/>
          </p:cNvSpPr>
          <p:nvPr>
            <p:ph type="sldNum" sz="quarter" idx="5"/>
          </p:nvPr>
        </p:nvSpPr>
        <p:spPr>
          <a:xfrm>
            <a:off x="4278960" y="10157400"/>
            <a:ext cx="3280680" cy="534240"/>
          </a:xfrm>
          <a:prstGeom prst="rect">
            <a:avLst/>
          </a:prstGeom>
          <a:noFill/>
          <a:ln>
            <a:noFill/>
          </a:ln>
        </p:spPr>
        <p:txBody>
          <a:bodyPr vert="horz" lIns="0" tIns="0" rIns="0" bIns="0" anchor="b" anchorCtr="0">
            <a:noAutofit/>
          </a:bodyPr>
          <a:lstStyle>
            <a:lvl1pPr lvl="0" algn="r" rtl="0" hangingPunct="0">
              <a:buNone/>
              <a:tabLst/>
              <a:defRPr lang="tr-TR" sz="1400" kern="1200">
                <a:latin typeface="Liberation Serif" pitchFamily="18"/>
                <a:ea typeface="Segoe UI" pitchFamily="2"/>
                <a:cs typeface="Tahoma" pitchFamily="2"/>
              </a:defRPr>
            </a:lvl1pPr>
          </a:lstStyle>
          <a:p>
            <a:pPr lvl="0"/>
            <a:fld id="{BC10EE2A-AF54-42D4-B807-9DEE9EF2354E}" type="slidenum">
              <a:t>‹#›</a:t>
            </a:fld>
            <a:endParaRPr lang="tr-TR"/>
          </a:p>
        </p:txBody>
      </p:sp>
    </p:spTree>
    <p:extLst>
      <p:ext uri="{BB962C8B-B14F-4D97-AF65-F5344CB8AC3E}">
        <p14:creationId xmlns:p14="http://schemas.microsoft.com/office/powerpoint/2010/main" val="617252221"/>
      </p:ext>
    </p:extLst>
  </p:cSld>
  <p:clrMap bg1="lt1" tx1="dk1" bg2="lt2" tx2="dk2" accent1="accent1" accent2="accent2" accent3="accent3" accent4="accent4" accent5="accent5" accent6="accent6" hlink="hlink" folHlink="folHlink"/>
  <p:notesStyle>
    <a:lvl1pPr marL="216000" marR="0" indent="-216000" hangingPunct="0">
      <a:tabLst/>
      <a:defRPr lang="tr-TR" sz="2000" b="0" i="0" u="none" strike="noStrike" kern="1200" cap="none">
        <a:ln>
          <a:noFill/>
        </a:ln>
        <a:highlight>
          <a:scrgbClr r="0" g="0" b="0">
            <a:alpha val="0"/>
          </a:scrgbClr>
        </a:highlight>
        <a:latin typeface="Liberation Sans"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2E62C3B1-F03C-470E-881C-7AB326713444}" type="slidenum">
              <a:t>1</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161B0DD3-7C37-4F55-B67D-6C1EC3C12688}" type="slidenum">
              <a:t>10</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900EE811-70EF-4D0A-848F-2E4E51091D7A}" type="slidenum">
              <a:t>11</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82DA4F7C-33FC-4F72-97A6-68CA389BD2FF}" type="slidenum">
              <a:t>12</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63F18FE9-D98F-45CA-BA95-BC92B7EADAE4}" type="slidenum">
              <a:t>13</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1C1C0249-F322-4998-995F-EBFF64B0AE10}" type="slidenum">
              <a:t>14</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6D300514-8AD9-456C-8E4C-499E4B9E0980}" type="slidenum">
              <a:t>2</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0660CF46-897B-4EAE-86C8-1E0A2745983B}" type="slidenum">
              <a:t>3</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03B93EC4-B0A4-4D65-A6B0-6E31BCD0483D}" type="slidenum">
              <a:t>4</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B4B3C994-71F4-4190-AAE5-0718E4AEC68C}" type="slidenum">
              <a:t>5</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BCC01BA4-48FB-4284-BFDD-526AE2D3EE27}" type="slidenum">
              <a:t>6</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3543E0A6-6062-47F3-99DA-1A6A78D83A94}" type="slidenum">
              <a:t>7</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A0203885-C8FE-4C1C-85E0-57029F227202}" type="slidenum">
              <a:t>8</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txBox="1">
            <a:spLocks noGrp="1"/>
          </p:cNvSpPr>
          <p:nvPr>
            <p:ph type="sldNum" sz="quarter" idx="5"/>
          </p:nvPr>
        </p:nvSpPr>
        <p:spPr>
          <a:ln/>
        </p:spPr>
        <p:txBody>
          <a:bodyPr vert="horz" lIns="0" tIns="0" rIns="0" bIns="0" anchor="b" anchorCtr="0">
            <a:noAutofit/>
          </a:bodyPr>
          <a:lstStyle/>
          <a:p>
            <a:pPr lvl="0"/>
            <a:fld id="{2573E44C-2694-4DD3-9CF3-566E32611F40}" type="slidenum">
              <a:t>9</a:t>
            </a:fld>
            <a:endParaRPr lang="tr-TR"/>
          </a:p>
        </p:txBody>
      </p:sp>
      <p:sp>
        <p:nvSpPr>
          <p:cNvPr id="2" name="Slide Image Placeholder 1"/>
          <p:cNvSpPr>
            <a:spLocks noGrp="1" noRot="1" noChangeAspect="1" noResize="1"/>
          </p:cNvSpPr>
          <p:nvPr>
            <p:ph type="sldImg"/>
          </p:nvPr>
        </p:nvSpPr>
        <p:spPr>
          <a:xfrm>
            <a:off x="217488" y="812800"/>
            <a:ext cx="7124700" cy="4008438"/>
          </a:xfrm>
          <a:solidFill>
            <a:srgbClr val="729FCF"/>
          </a:solidFill>
          <a:ln w="25400">
            <a:solidFill>
              <a:srgbClr val="3465A4"/>
            </a:solidFill>
            <a:prstDash val="solid"/>
          </a:ln>
        </p:spPr>
      </p:sp>
      <p:sp>
        <p:nvSpPr>
          <p:cNvPr id="3" name="Notes Placeholder 2"/>
          <p:cNvSpPr txBox="1">
            <a:spLocks noGrp="1"/>
          </p:cNvSpPr>
          <p:nvPr>
            <p:ph type="body" sz="quarter" idx="1"/>
          </p:nvPr>
        </p:nvSpPr>
        <p:spPr/>
        <p:txBody>
          <a:bodyPr vert="horz">
            <a:spAutoFit/>
          </a:bodyPr>
          <a:lstStyle/>
          <a:p>
            <a:pPr rtl="0"/>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928688"/>
            <a:ext cx="7559675" cy="1973262"/>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4BAFAA9A-FD5F-4E61-8CAD-9E61AAAD6355}" type="slidenum">
              <a:t>‹#›</a:t>
            </a:fld>
            <a:endParaRPr lang="tr-TR"/>
          </a:p>
        </p:txBody>
      </p:sp>
    </p:spTree>
    <p:extLst>
      <p:ext uri="{BB962C8B-B14F-4D97-AF65-F5344CB8AC3E}">
        <p14:creationId xmlns:p14="http://schemas.microsoft.com/office/powerpoint/2010/main" val="936503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B4B1CCBB-5779-4762-8796-1237AB4542F8}" type="slidenum">
              <a:t>‹#›</a:t>
            </a:fld>
            <a:endParaRPr lang="tr-TR"/>
          </a:p>
        </p:txBody>
      </p:sp>
    </p:spTree>
    <p:extLst>
      <p:ext uri="{BB962C8B-B14F-4D97-AF65-F5344CB8AC3E}">
        <p14:creationId xmlns:p14="http://schemas.microsoft.com/office/powerpoint/2010/main" val="9617731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8850" y="225425"/>
            <a:ext cx="2266950" cy="4389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3238" y="225425"/>
            <a:ext cx="6653212" cy="43894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979DFDF4-AF99-4D19-A7AB-9C3EF8F4F06F}" type="slidenum">
              <a:t>‹#›</a:t>
            </a:fld>
            <a:endParaRPr lang="tr-TR"/>
          </a:p>
        </p:txBody>
      </p:sp>
    </p:spTree>
    <p:extLst>
      <p:ext uri="{BB962C8B-B14F-4D97-AF65-F5344CB8AC3E}">
        <p14:creationId xmlns:p14="http://schemas.microsoft.com/office/powerpoint/2010/main" val="13171287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23E67FB1-35D4-4F8F-BEE0-D65073D44949}" type="slidenum">
              <a:t>‹#›</a:t>
            </a:fld>
            <a:endParaRPr lang="tr-TR"/>
          </a:p>
        </p:txBody>
      </p:sp>
    </p:spTree>
    <p:extLst>
      <p:ext uri="{BB962C8B-B14F-4D97-AF65-F5344CB8AC3E}">
        <p14:creationId xmlns:p14="http://schemas.microsoft.com/office/powerpoint/2010/main" val="27524379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414463"/>
            <a:ext cx="8694737" cy="23574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87388" y="3794125"/>
            <a:ext cx="8694737" cy="124142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pPr lvl="0"/>
            <a:endParaRPr lang="tr-TR"/>
          </a:p>
        </p:txBody>
      </p:sp>
      <p:sp>
        <p:nvSpPr>
          <p:cNvPr id="5" name="Footer Placeholder 4"/>
          <p:cNvSpPr>
            <a:spLocks noGrp="1"/>
          </p:cNvSpPr>
          <p:nvPr>
            <p:ph type="ftr" sz="quarter" idx="11"/>
          </p:nvPr>
        </p:nvSpPr>
        <p:spPr/>
        <p:txBody>
          <a:bodyPr/>
          <a:lstStyle/>
          <a:p>
            <a:pPr lvl="0"/>
            <a:endParaRPr lang="tr-TR"/>
          </a:p>
        </p:txBody>
      </p:sp>
      <p:sp>
        <p:nvSpPr>
          <p:cNvPr id="6" name="Slide Number Placeholder 5"/>
          <p:cNvSpPr>
            <a:spLocks noGrp="1"/>
          </p:cNvSpPr>
          <p:nvPr>
            <p:ph type="sldNum" sz="quarter" idx="12"/>
          </p:nvPr>
        </p:nvSpPr>
        <p:spPr/>
        <p:txBody>
          <a:bodyPr/>
          <a:lstStyle/>
          <a:p>
            <a:pPr lvl="0"/>
            <a:fld id="{460FC0E1-B6D5-407E-ABEA-EB40C89A2D57}" type="slidenum">
              <a:t>‹#›</a:t>
            </a:fld>
            <a:endParaRPr lang="tr-TR"/>
          </a:p>
        </p:txBody>
      </p:sp>
    </p:spTree>
    <p:extLst>
      <p:ext uri="{BB962C8B-B14F-4D97-AF65-F5344CB8AC3E}">
        <p14:creationId xmlns:p14="http://schemas.microsoft.com/office/powerpoint/2010/main" val="22730387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327150"/>
            <a:ext cx="4459287" cy="3287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4925" y="1327150"/>
            <a:ext cx="4460875" cy="32877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tr-TR"/>
          </a:p>
        </p:txBody>
      </p:sp>
      <p:sp>
        <p:nvSpPr>
          <p:cNvPr id="6" name="Footer Placeholder 5"/>
          <p:cNvSpPr>
            <a:spLocks noGrp="1"/>
          </p:cNvSpPr>
          <p:nvPr>
            <p:ph type="ftr" sz="quarter" idx="11"/>
          </p:nvPr>
        </p:nvSpPr>
        <p:spPr/>
        <p:txBody>
          <a:bodyPr/>
          <a:lstStyle/>
          <a:p>
            <a:pPr lvl="0"/>
            <a:endParaRPr lang="tr-TR"/>
          </a:p>
        </p:txBody>
      </p:sp>
      <p:sp>
        <p:nvSpPr>
          <p:cNvPr id="7" name="Slide Number Placeholder 6"/>
          <p:cNvSpPr>
            <a:spLocks noGrp="1"/>
          </p:cNvSpPr>
          <p:nvPr>
            <p:ph type="sldNum" sz="quarter" idx="12"/>
          </p:nvPr>
        </p:nvSpPr>
        <p:spPr/>
        <p:txBody>
          <a:bodyPr/>
          <a:lstStyle/>
          <a:p>
            <a:pPr lvl="0"/>
            <a:fld id="{A56BEF93-C0D9-4287-A1FC-4B5B1D03CB35}" type="slidenum">
              <a:t>‹#›</a:t>
            </a:fld>
            <a:endParaRPr lang="tr-TR"/>
          </a:p>
        </p:txBody>
      </p:sp>
    </p:spTree>
    <p:extLst>
      <p:ext uri="{BB962C8B-B14F-4D97-AF65-F5344CB8AC3E}">
        <p14:creationId xmlns:p14="http://schemas.microsoft.com/office/powerpoint/2010/main" val="27254790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301625"/>
            <a:ext cx="8694737" cy="10969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93738" y="2071688"/>
            <a:ext cx="4265612" cy="3046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03813" y="2071688"/>
            <a:ext cx="4284662" cy="304641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tr-TR"/>
          </a:p>
        </p:txBody>
      </p:sp>
      <p:sp>
        <p:nvSpPr>
          <p:cNvPr id="8" name="Footer Placeholder 7"/>
          <p:cNvSpPr>
            <a:spLocks noGrp="1"/>
          </p:cNvSpPr>
          <p:nvPr>
            <p:ph type="ftr" sz="quarter" idx="11"/>
          </p:nvPr>
        </p:nvSpPr>
        <p:spPr/>
        <p:txBody>
          <a:bodyPr/>
          <a:lstStyle/>
          <a:p>
            <a:pPr lvl="0"/>
            <a:endParaRPr lang="tr-TR"/>
          </a:p>
        </p:txBody>
      </p:sp>
      <p:sp>
        <p:nvSpPr>
          <p:cNvPr id="9" name="Slide Number Placeholder 8"/>
          <p:cNvSpPr>
            <a:spLocks noGrp="1"/>
          </p:cNvSpPr>
          <p:nvPr>
            <p:ph type="sldNum" sz="quarter" idx="12"/>
          </p:nvPr>
        </p:nvSpPr>
        <p:spPr/>
        <p:txBody>
          <a:bodyPr/>
          <a:lstStyle/>
          <a:p>
            <a:pPr lvl="0"/>
            <a:fld id="{372E7FF1-9739-4429-8312-3D295E825E05}" type="slidenum">
              <a:t>‹#›</a:t>
            </a:fld>
            <a:endParaRPr lang="tr-TR"/>
          </a:p>
        </p:txBody>
      </p:sp>
    </p:spTree>
    <p:extLst>
      <p:ext uri="{BB962C8B-B14F-4D97-AF65-F5344CB8AC3E}">
        <p14:creationId xmlns:p14="http://schemas.microsoft.com/office/powerpoint/2010/main" val="2358673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tr-TR"/>
          </a:p>
        </p:txBody>
      </p:sp>
      <p:sp>
        <p:nvSpPr>
          <p:cNvPr id="4" name="Footer Placeholder 3"/>
          <p:cNvSpPr>
            <a:spLocks noGrp="1"/>
          </p:cNvSpPr>
          <p:nvPr>
            <p:ph type="ftr" sz="quarter" idx="11"/>
          </p:nvPr>
        </p:nvSpPr>
        <p:spPr/>
        <p:txBody>
          <a:bodyPr/>
          <a:lstStyle/>
          <a:p>
            <a:pPr lvl="0"/>
            <a:endParaRPr lang="tr-TR"/>
          </a:p>
        </p:txBody>
      </p:sp>
      <p:sp>
        <p:nvSpPr>
          <p:cNvPr id="5" name="Slide Number Placeholder 4"/>
          <p:cNvSpPr>
            <a:spLocks noGrp="1"/>
          </p:cNvSpPr>
          <p:nvPr>
            <p:ph type="sldNum" sz="quarter" idx="12"/>
          </p:nvPr>
        </p:nvSpPr>
        <p:spPr/>
        <p:txBody>
          <a:bodyPr/>
          <a:lstStyle/>
          <a:p>
            <a:pPr lvl="0"/>
            <a:fld id="{B1F6E6A3-B431-4219-A9E4-6431B68BD570}" type="slidenum">
              <a:t>‹#›</a:t>
            </a:fld>
            <a:endParaRPr lang="tr-TR"/>
          </a:p>
        </p:txBody>
      </p:sp>
    </p:spTree>
    <p:extLst>
      <p:ext uri="{BB962C8B-B14F-4D97-AF65-F5344CB8AC3E}">
        <p14:creationId xmlns:p14="http://schemas.microsoft.com/office/powerpoint/2010/main" val="2904864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tr-TR"/>
          </a:p>
        </p:txBody>
      </p:sp>
      <p:sp>
        <p:nvSpPr>
          <p:cNvPr id="3" name="Footer Placeholder 2"/>
          <p:cNvSpPr>
            <a:spLocks noGrp="1"/>
          </p:cNvSpPr>
          <p:nvPr>
            <p:ph type="ftr" sz="quarter" idx="11"/>
          </p:nvPr>
        </p:nvSpPr>
        <p:spPr/>
        <p:txBody>
          <a:bodyPr/>
          <a:lstStyle/>
          <a:p>
            <a:pPr lvl="0"/>
            <a:endParaRPr lang="tr-TR"/>
          </a:p>
        </p:txBody>
      </p:sp>
      <p:sp>
        <p:nvSpPr>
          <p:cNvPr id="4" name="Slide Number Placeholder 3"/>
          <p:cNvSpPr>
            <a:spLocks noGrp="1"/>
          </p:cNvSpPr>
          <p:nvPr>
            <p:ph type="sldNum" sz="quarter" idx="12"/>
          </p:nvPr>
        </p:nvSpPr>
        <p:spPr/>
        <p:txBody>
          <a:bodyPr/>
          <a:lstStyle/>
          <a:p>
            <a:pPr lvl="0"/>
            <a:fld id="{3FC2A9E0-600A-4E42-BBDA-C7E84E7ABD32}" type="slidenum">
              <a:t>‹#›</a:t>
            </a:fld>
            <a:endParaRPr lang="tr-TR"/>
          </a:p>
        </p:txBody>
      </p:sp>
    </p:spTree>
    <p:extLst>
      <p:ext uri="{BB962C8B-B14F-4D97-AF65-F5344CB8AC3E}">
        <p14:creationId xmlns:p14="http://schemas.microsoft.com/office/powerpoint/2010/main" val="12866186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377825"/>
            <a:ext cx="3251200" cy="1323975"/>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tr-TR"/>
          </a:p>
        </p:txBody>
      </p:sp>
      <p:sp>
        <p:nvSpPr>
          <p:cNvPr id="6" name="Footer Placeholder 5"/>
          <p:cNvSpPr>
            <a:spLocks noGrp="1"/>
          </p:cNvSpPr>
          <p:nvPr>
            <p:ph type="ftr" sz="quarter" idx="11"/>
          </p:nvPr>
        </p:nvSpPr>
        <p:spPr/>
        <p:txBody>
          <a:bodyPr/>
          <a:lstStyle/>
          <a:p>
            <a:pPr lvl="0"/>
            <a:endParaRPr lang="tr-TR"/>
          </a:p>
        </p:txBody>
      </p:sp>
      <p:sp>
        <p:nvSpPr>
          <p:cNvPr id="7" name="Slide Number Placeholder 6"/>
          <p:cNvSpPr>
            <a:spLocks noGrp="1"/>
          </p:cNvSpPr>
          <p:nvPr>
            <p:ph type="sldNum" sz="quarter" idx="12"/>
          </p:nvPr>
        </p:nvSpPr>
        <p:spPr/>
        <p:txBody>
          <a:bodyPr/>
          <a:lstStyle/>
          <a:p>
            <a:pPr lvl="0"/>
            <a:fld id="{AB2285DD-F9F3-4E9E-8598-44AF4238B57C}" type="slidenum">
              <a:t>‹#›</a:t>
            </a:fld>
            <a:endParaRPr lang="tr-TR"/>
          </a:p>
        </p:txBody>
      </p:sp>
    </p:spTree>
    <p:extLst>
      <p:ext uri="{BB962C8B-B14F-4D97-AF65-F5344CB8AC3E}">
        <p14:creationId xmlns:p14="http://schemas.microsoft.com/office/powerpoint/2010/main" val="12244913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377825"/>
            <a:ext cx="3251200" cy="1323975"/>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pPr lvl="0"/>
            <a:endParaRPr lang="tr-TR"/>
          </a:p>
        </p:txBody>
      </p:sp>
      <p:sp>
        <p:nvSpPr>
          <p:cNvPr id="6" name="Footer Placeholder 5"/>
          <p:cNvSpPr>
            <a:spLocks noGrp="1"/>
          </p:cNvSpPr>
          <p:nvPr>
            <p:ph type="ftr" sz="quarter" idx="11"/>
          </p:nvPr>
        </p:nvSpPr>
        <p:spPr/>
        <p:txBody>
          <a:bodyPr/>
          <a:lstStyle/>
          <a:p>
            <a:pPr lvl="0"/>
            <a:endParaRPr lang="tr-TR"/>
          </a:p>
        </p:txBody>
      </p:sp>
      <p:sp>
        <p:nvSpPr>
          <p:cNvPr id="7" name="Slide Number Placeholder 6"/>
          <p:cNvSpPr>
            <a:spLocks noGrp="1"/>
          </p:cNvSpPr>
          <p:nvPr>
            <p:ph type="sldNum" sz="quarter" idx="12"/>
          </p:nvPr>
        </p:nvSpPr>
        <p:spPr/>
        <p:txBody>
          <a:bodyPr/>
          <a:lstStyle/>
          <a:p>
            <a:pPr lvl="0"/>
            <a:fld id="{56B52F9B-7E39-40C1-BF15-324ACF77971E}" type="slidenum">
              <a:t>‹#›</a:t>
            </a:fld>
            <a:endParaRPr lang="tr-TR"/>
          </a:p>
        </p:txBody>
      </p:sp>
    </p:spTree>
    <p:extLst>
      <p:ext uri="{BB962C8B-B14F-4D97-AF65-F5344CB8AC3E}">
        <p14:creationId xmlns:p14="http://schemas.microsoft.com/office/powerpoint/2010/main" val="38576770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9" y="226080"/>
            <a:ext cx="9071640" cy="946440"/>
          </a:xfrm>
          <a:prstGeom prst="rect">
            <a:avLst/>
          </a:prstGeom>
          <a:noFill/>
          <a:ln>
            <a:noFill/>
          </a:ln>
        </p:spPr>
        <p:txBody>
          <a:bodyPr lIns="0" tIns="0" rIns="0" bIns="0" anchor="ctr"/>
          <a:lstStyle/>
          <a:p>
            <a:endParaRPr lang="tr-TR"/>
          </a:p>
        </p:txBody>
      </p:sp>
      <p:sp>
        <p:nvSpPr>
          <p:cNvPr id="3" name="Text Placeholder 2"/>
          <p:cNvSpPr txBox="1">
            <a:spLocks noGrp="1"/>
          </p:cNvSpPr>
          <p:nvPr>
            <p:ph type="body" idx="1"/>
          </p:nvPr>
        </p:nvSpPr>
        <p:spPr>
          <a:xfrm>
            <a:off x="503999" y="1326600"/>
            <a:ext cx="9071640" cy="3288239"/>
          </a:xfrm>
          <a:prstGeom prst="rect">
            <a:avLst/>
          </a:prstGeom>
          <a:noFill/>
          <a:ln>
            <a:noFill/>
          </a:ln>
        </p:spPr>
        <p:txBody>
          <a:bodyPr lIns="0" tIns="0" rIns="0" bIns="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txBox="1">
            <a:spLocks noGrp="1"/>
          </p:cNvSpPr>
          <p:nvPr>
            <p:ph type="dt" sz="half" idx="2"/>
          </p:nvPr>
        </p:nvSpPr>
        <p:spPr>
          <a:xfrm>
            <a:off x="503999" y="5165280"/>
            <a:ext cx="2348280" cy="390600"/>
          </a:xfrm>
          <a:prstGeom prst="rect">
            <a:avLst/>
          </a:prstGeom>
          <a:noFill/>
          <a:ln>
            <a:noFill/>
          </a:ln>
        </p:spPr>
        <p:txBody>
          <a:bodyPr vert="horz" lIns="0" tIns="0" rIns="0" bIns="0" anchorCtr="0">
            <a:noAutofit/>
          </a:bodyPr>
          <a:lstStyle>
            <a:lvl1pPr lvl="0" rtl="0" hangingPunct="0">
              <a:buNone/>
              <a:tabLst/>
              <a:defRPr lang="tr-TR" sz="1400" kern="1200">
                <a:latin typeface="Liberation Serif" pitchFamily="18"/>
                <a:ea typeface="Segoe UI" pitchFamily="2"/>
                <a:cs typeface="Tahoma" pitchFamily="2"/>
              </a:defRPr>
            </a:lvl1pPr>
          </a:lstStyle>
          <a:p>
            <a:pPr lvl="0"/>
            <a:endParaRPr lang="tr-TR"/>
          </a:p>
        </p:txBody>
      </p:sp>
      <p:sp>
        <p:nvSpPr>
          <p:cNvPr id="5" name="Footer Placeholder 4"/>
          <p:cNvSpPr txBox="1">
            <a:spLocks noGrp="1"/>
          </p:cNvSpPr>
          <p:nvPr>
            <p:ph type="ftr" sz="quarter" idx="3"/>
          </p:nvPr>
        </p:nvSpPr>
        <p:spPr>
          <a:xfrm>
            <a:off x="3447360" y="5165280"/>
            <a:ext cx="3195000" cy="390600"/>
          </a:xfrm>
          <a:prstGeom prst="rect">
            <a:avLst/>
          </a:prstGeom>
          <a:noFill/>
          <a:ln>
            <a:noFill/>
          </a:ln>
        </p:spPr>
        <p:txBody>
          <a:bodyPr vert="horz" lIns="0" tIns="0" rIns="0" bIns="0" anchorCtr="0">
            <a:noAutofit/>
          </a:bodyPr>
          <a:lstStyle>
            <a:lvl1pPr lvl="0" algn="ctr" rtl="0" hangingPunct="0">
              <a:buNone/>
              <a:tabLst/>
              <a:defRPr lang="tr-TR" sz="1400" kern="1200">
                <a:latin typeface="Liberation Serif" pitchFamily="18"/>
                <a:ea typeface="Segoe UI" pitchFamily="2"/>
                <a:cs typeface="Tahoma" pitchFamily="2"/>
              </a:defRPr>
            </a:lvl1pPr>
          </a:lstStyle>
          <a:p>
            <a:pPr lvl="0"/>
            <a:endParaRPr lang="tr-TR"/>
          </a:p>
        </p:txBody>
      </p:sp>
      <p:sp>
        <p:nvSpPr>
          <p:cNvPr id="6" name="Slide Number Placeholder 5"/>
          <p:cNvSpPr txBox="1">
            <a:spLocks noGrp="1"/>
          </p:cNvSpPr>
          <p:nvPr>
            <p:ph type="sldNum" sz="quarter" idx="4"/>
          </p:nvPr>
        </p:nvSpPr>
        <p:spPr>
          <a:xfrm>
            <a:off x="7227360" y="5165280"/>
            <a:ext cx="2348280" cy="390600"/>
          </a:xfrm>
          <a:prstGeom prst="rect">
            <a:avLst/>
          </a:prstGeom>
          <a:noFill/>
          <a:ln>
            <a:noFill/>
          </a:ln>
        </p:spPr>
        <p:txBody>
          <a:bodyPr vert="horz" lIns="0" tIns="0" rIns="0" bIns="0" anchorCtr="0">
            <a:noAutofit/>
          </a:bodyPr>
          <a:lstStyle>
            <a:lvl1pPr lvl="0" algn="r" rtl="0" hangingPunct="0">
              <a:buNone/>
              <a:tabLst/>
              <a:defRPr lang="tr-TR" sz="1400" kern="1200">
                <a:latin typeface="Liberation Serif" pitchFamily="18"/>
                <a:ea typeface="Segoe UI" pitchFamily="2"/>
                <a:cs typeface="Tahoma" pitchFamily="2"/>
              </a:defRPr>
            </a:lvl1pPr>
          </a:lstStyle>
          <a:p>
            <a:pPr lvl="0"/>
            <a:fld id="{0CBF3D1F-A421-408A-AC68-6C18865C616E}" type="slidenum">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hangingPunct="0">
        <a:tabLst/>
        <a:defRPr lang="tr-TR" sz="4400" b="0" i="0" u="none" strike="noStrike" kern="1200" cap="none">
          <a:ln>
            <a:noFill/>
          </a:ln>
          <a:highlight>
            <a:scrgbClr r="0" g="0" b="0">
              <a:alpha val="0"/>
            </a:scrgbClr>
          </a:highlight>
          <a:latin typeface="Liberation Sans" pitchFamily="18"/>
          <a:ea typeface="Microsoft YaHei" pitchFamily="2"/>
        </a:defRPr>
      </a:lvl1pPr>
    </p:titleStyle>
    <p:bodyStyle>
      <a:lvl1pPr marL="0" marR="0" indent="0" hangingPunct="0">
        <a:spcBef>
          <a:spcPts val="1417"/>
        </a:spcBef>
        <a:spcAft>
          <a:spcPts val="0"/>
        </a:spcAft>
        <a:tabLst/>
        <a:defRPr lang="tr-TR" sz="3200" b="0" i="0" u="none" strike="noStrike" kern="1200" cap="none">
          <a:ln>
            <a:noFill/>
          </a:ln>
          <a:highlight>
            <a:scrgbClr r="0" g="0" b="0">
              <a:alpha val="0"/>
            </a:scrgbClr>
          </a:highlight>
          <a:latin typeface="Liberation Sans" pitchFamily="18"/>
          <a:ea typeface="Microsoft YaHei" pitchFamily="2"/>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9" y="1800000"/>
            <a:ext cx="9071640" cy="946440"/>
          </a:xfrm>
        </p:spPr>
        <p:txBody>
          <a:bodyPr vert="horz"/>
          <a:lstStyle/>
          <a:p>
            <a:pPr lvl="0" rtl="0"/>
            <a:r>
              <a:rPr lang="tr-TR"/>
              <a:t>Ahmet Ümit – Aşk Bir Ütopyadır</a:t>
            </a:r>
          </a:p>
        </p:txBody>
      </p:sp>
      <p:sp>
        <p:nvSpPr>
          <p:cNvPr id="3" name="Subtitle 2"/>
          <p:cNvSpPr txBox="1">
            <a:spLocks noGrp="1"/>
          </p:cNvSpPr>
          <p:nvPr>
            <p:ph type="subTitle" idx="4294967295"/>
          </p:nvPr>
        </p:nvSpPr>
        <p:spPr/>
        <p:txBody>
          <a:bodyPr vert="horz" anchor="ctr"/>
          <a:lstStyle/>
          <a:p>
            <a:pPr lvl="0" algn="ctr" rtl="0"/>
            <a:r>
              <a:rPr lang="tr-TR"/>
              <a:t>Alper Kağan Güler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370080"/>
            <a:ext cx="5976000" cy="4388760"/>
          </a:xfrm>
        </p:spPr>
        <p:txBody>
          <a:bodyPr vert="horz">
            <a:normAutofit fontScale="85000" lnSpcReduction="20000"/>
          </a:bodyPr>
          <a:lstStyle/>
          <a:p>
            <a:pPr lvl="0" rtl="0">
              <a:buSzPct val="45000"/>
              <a:buFont typeface="StarSymbol"/>
              <a:buChar char="●"/>
            </a:pPr>
            <a:r>
              <a:rPr lang="tr-TR"/>
              <a:t>Irina, yazarın yanına gelip parmaklarıyla başına vurmaya başlar, ancak tuhaf bir durum vardır, yazarın başı bir metal gibi ses çıkarmaktadır. Hayır, bu ses yazarın başından gelememektedir, bu ses Cuma’ya aittir. "Başlığı çıkar, başlığı çıkar" diye yazarı uyarmaktadır. Yazar henüz hiçbir şeyin farkına varmadan güzeller güzeli Irina, mutsuz komşusu Gabriel, altın kumsal, tertemiz deniziyle Haliç kayboluverir ve yazar kendini kasvetli ve dağınık evinde bulur.</a:t>
            </a:r>
          </a:p>
        </p:txBody>
      </p:sp>
      <p:pic>
        <p:nvPicPr>
          <p:cNvPr id="3" name="">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6629760" y="455040"/>
            <a:ext cx="3171600" cy="476207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298080"/>
            <a:ext cx="9071640" cy="4388760"/>
          </a:xfrm>
        </p:spPr>
        <p:txBody>
          <a:bodyPr vert="horz">
            <a:normAutofit fontScale="92500" lnSpcReduction="20000"/>
          </a:bodyPr>
          <a:lstStyle/>
          <a:p>
            <a:pPr lvl="0" rtl="0">
              <a:buSzPct val="45000"/>
              <a:buFont typeface="StarSymbol"/>
              <a:buChar char="●"/>
            </a:pPr>
            <a:r>
              <a:rPr lang="tr-TR"/>
              <a:t>Yazar henüz ne olup bittiğini anlamadan Cuma, ona vaktin geldiğini ve teslim olması gerektiğini söyler. Meğer yazarın bütün yaşadıkları bir siber başlık aracılığıyla yaratılmış bir simülasyonmuş. Oysa ki Gabriel çalıştığı projede başarılı olamamış, kendisinden 20 yaş küçük bir kadının aşkı peşinde koşarken tükenmiş ve kalp krizi geçirerek hayatını kaybetmiş. Oksijenin sınırlı olması sebebi ile dünyada kimsenin 40 yaşından sonra yaşamasına izin verilmemekteymiş. Yazar da 40 yaşına basacağından ve yaşama hakkı sona erdiğinden artık ölmesi gerekiyormuş...</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370080"/>
            <a:ext cx="9071640" cy="4388760"/>
          </a:xfrm>
        </p:spPr>
        <p:txBody>
          <a:bodyPr vert="horz">
            <a:normAutofit fontScale="92500" lnSpcReduction="20000"/>
          </a:bodyPr>
          <a:lstStyle/>
          <a:p>
            <a:pPr lvl="0" rtl="0">
              <a:buSzPct val="45000"/>
              <a:buFont typeface="StarSymbol"/>
              <a:buChar char="●"/>
            </a:pPr>
            <a:r>
              <a:rPr lang="tr-TR"/>
              <a:t>Yazar, önce bu kaderi kabullenemez ve duygusal bir çöküş yaşar, yaşamını yitirmek istemediğini ve Cuma’ya imrendiğini ve kendisinin de bir metal yığını olmayı, bu sayede yaşamaya devam etmeyi dilediğini söyler. Bunun üzerine Cuma’nın gözleri normalde programında olmayan bir renge bürünür, mavi; yazara insan olduğu ve mutluluktan acıya kadar bütün bu insani duyguları yaşayabildiği için kendisini şanslı hissetmesi ve en azından bütün bunları tecrübe etmiş şekilde öleceğini söyler. Kaderini kabullenen yazar, Cuma’dan son romanının okura ulaşacağına dair teyit alır ve kaçınılmaz sonu kabul eder...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p:txBody>
          <a:bodyPr vert="horz">
            <a:normAutofit fontScale="92500" lnSpcReduction="20000"/>
          </a:bodyPr>
          <a:lstStyle/>
          <a:p>
            <a:pPr lvl="0" rtl="0"/>
            <a:r>
              <a:rPr lang="tr-TR" b="1" i="1"/>
              <a:t>"Aptal! Yalnızca bir an, tek bir an insan olmak için neler vermezdim. Şu senin yaşadığın korkuyu duymak bile mutlu ederdi beni. Sen kırk yıl yaşadın. Evet dünya karanlık, insan soyu çürüyor, ama hâlâ umut var. İnsanlık hâlâ kurtulabilir. Gabriel'in ekibindekiler çalışmalarım sürdürüyorlar. Ama başarı için insan yaşamının sürekliliğini sağlamak lazım."</a:t>
            </a:r>
          </a:p>
          <a:p>
            <a:pPr lvl="0" algn="r" rtl="0"/>
            <a:r>
              <a:rPr lang="tr-TR" b="1" i="1"/>
              <a:t>Cuma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720000" y="2293560"/>
            <a:ext cx="9071640" cy="946440"/>
          </a:xfrm>
        </p:spPr>
        <p:txBody>
          <a:bodyPr vert="horz">
            <a:spAutoFit/>
          </a:bodyPr>
          <a:lstStyle/>
          <a:p>
            <a:pPr lvl="0" rtl="0"/>
            <a:r>
              <a:rPr lang="tr-TR"/>
              <a:t>Teşekkürler...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vert="horz">
            <a:spAutoFit/>
          </a:bodyPr>
          <a:lstStyle/>
          <a:p>
            <a:pPr lvl="0" rtl="0"/>
            <a:r>
              <a:rPr lang="tr-TR"/>
              <a:t>Aşk Köpekliktir</a:t>
            </a:r>
          </a:p>
        </p:txBody>
      </p:sp>
      <p:sp>
        <p:nvSpPr>
          <p:cNvPr id="3" name="Text Placeholder 2"/>
          <p:cNvSpPr txBox="1">
            <a:spLocks noGrp="1"/>
          </p:cNvSpPr>
          <p:nvPr>
            <p:ph type="body" idx="4294967295"/>
          </p:nvPr>
        </p:nvSpPr>
        <p:spPr>
          <a:xfrm>
            <a:off x="503999" y="1326600"/>
            <a:ext cx="6336000" cy="3288239"/>
          </a:xfrm>
        </p:spPr>
        <p:txBody>
          <a:bodyPr vert="horz"/>
          <a:lstStyle/>
          <a:p>
            <a:pPr lvl="0" rtl="0">
              <a:buSzPct val="45000"/>
              <a:buFont typeface="StarSymbol"/>
              <a:buChar char="●"/>
            </a:pPr>
            <a:r>
              <a:rPr lang="tr-TR" sz="2400"/>
              <a:t>Aşk Köpekliktir, Ahmet Ümit'in Aralık 2004'te yayınlaman ve içeriğinde bulunan on ayrı öyküde aşkın on ayrı yüzünün sergilendiği kitabıdır.</a:t>
            </a:r>
          </a:p>
          <a:p>
            <a:pPr lvl="0" rtl="0">
              <a:buSzPct val="45000"/>
              <a:buFont typeface="StarSymbol"/>
              <a:buChar char="●"/>
            </a:pPr>
            <a:r>
              <a:rPr lang="tr-TR" sz="2400"/>
              <a:t>Aşk Bir Ütopyadır, aşkın bir kavramlar galerisi olarak işlendiği bu eserin 9. hikayesidir.</a:t>
            </a:r>
          </a:p>
        </p:txBody>
      </p:sp>
      <p:pic>
        <p:nvPicPr>
          <p:cNvPr id="4" name="">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7211880" y="1202039"/>
            <a:ext cx="2508120" cy="41979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vert="horz">
            <a:spAutoFit/>
          </a:bodyPr>
          <a:lstStyle/>
          <a:p>
            <a:pPr lvl="0" rtl="0"/>
            <a:r>
              <a:rPr lang="tr-TR"/>
              <a:t>Ahmet Ümit</a:t>
            </a:r>
          </a:p>
        </p:txBody>
      </p:sp>
      <p:sp>
        <p:nvSpPr>
          <p:cNvPr id="3" name="Text Placeholder 2"/>
          <p:cNvSpPr txBox="1">
            <a:spLocks noGrp="1"/>
          </p:cNvSpPr>
          <p:nvPr>
            <p:ph type="body" idx="4294967295"/>
          </p:nvPr>
        </p:nvSpPr>
        <p:spPr/>
        <p:txBody>
          <a:bodyPr vert="horz"/>
          <a:lstStyle/>
          <a:p>
            <a:pPr lvl="0" rtl="0">
              <a:buSzPct val="45000"/>
              <a:buFont typeface="StarSymbol"/>
              <a:buChar char="●"/>
            </a:pPr>
            <a:r>
              <a:rPr lang="tr-TR" sz="2400"/>
              <a:t>Ahmet Ümit, 1960'ta Gaziantep'te doğdu. 1983'te Marmara Üniversitesi Kamu Yönetimi Bölümü'nü bitirdi. 1985-1986 yıllarında, Moskova'da, Sosyal Bilimler  Akademisi'nde siyaset eğitimi gördü. Şiirleri, 1989 yılında Sokağın Zulası adıyla yayımlandı. 1992'de ilk öykü kitabı Çıplak Ayaklıydı Gece yayımlandı.</a:t>
            </a:r>
          </a:p>
        </p:txBody>
      </p:sp>
      <p:pic>
        <p:nvPicPr>
          <p:cNvPr id="4" name="">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5940000" y="3228120"/>
            <a:ext cx="3861719" cy="21718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vert="horz">
            <a:spAutoFit/>
          </a:bodyPr>
          <a:lstStyle/>
          <a:p>
            <a:pPr lvl="0" rtl="0"/>
            <a:r>
              <a:rPr lang="tr-TR"/>
              <a:t>Aşk Bir Ütopyadır (Hikaye Analizi)</a:t>
            </a:r>
          </a:p>
        </p:txBody>
      </p:sp>
      <p:sp>
        <p:nvSpPr>
          <p:cNvPr id="3" name="Text Placeholder 2"/>
          <p:cNvSpPr txBox="1">
            <a:spLocks noGrp="1"/>
          </p:cNvSpPr>
          <p:nvPr>
            <p:ph type="body" idx="4294967295"/>
          </p:nvPr>
        </p:nvSpPr>
        <p:spPr>
          <a:xfrm>
            <a:off x="503999" y="1326600"/>
            <a:ext cx="6336000" cy="3288239"/>
          </a:xfrm>
        </p:spPr>
        <p:txBody>
          <a:bodyPr vert="horz">
            <a:normAutofit fontScale="92500" lnSpcReduction="10000"/>
          </a:bodyPr>
          <a:lstStyle/>
          <a:p>
            <a:pPr lvl="0" rtl="0">
              <a:buSzPct val="45000"/>
              <a:buFont typeface="StarSymbol"/>
              <a:buChar char="●"/>
            </a:pPr>
            <a:r>
              <a:rPr lang="tr-TR" sz="2400"/>
              <a:t>Hikaye, başkarakteri olan yazarın huzurlu bir şekilde evinde uyanması ile başlar. Yazar uyandığı sırada Cuma da hafif bir müzik çalmaktadır. Cuma, yazarın asistan robotudur. Yazarın isteklerine verceği tepkiye göre gözleri kırmızı (olumsuz), sarı (belirsiz) ve yeşil (olumlu) renge dönüşür. Cuma, kendisine kahvaltı hazırlamayı teklif ettiğinde yazar onu yüzmeye gideceğini söyleyerek reddeder. Fakat aslında yazarın derdi yüzmek değil, aşık olduğu kadını, Irina’yı görmektir.</a:t>
            </a:r>
          </a:p>
        </p:txBody>
      </p:sp>
      <p:pic>
        <p:nvPicPr>
          <p:cNvPr id="4" name="">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7020000" y="1260000"/>
            <a:ext cx="2795760" cy="418931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p:txBody>
          <a:bodyPr vert="horz">
            <a:normAutofit fontScale="92500" lnSpcReduction="10000"/>
          </a:bodyPr>
          <a:lstStyle/>
          <a:p>
            <a:pPr lvl="0" rtl="0"/>
            <a:r>
              <a:rPr lang="tr-TR" b="1" i="1"/>
              <a:t>"Zaten bütün yaşamınızı bir tek insana bağlamanızı, o size güldüğünde mutlu olmanızı, sizi görmezden geldiğinde kahrolmanızı da anlayabilmiş değilim. </a:t>
            </a:r>
            <a:r>
              <a:rPr lang="tr-TR" b="1" i="1" u="sng"/>
              <a:t>Yaşam o kadar zengin, o kadar güzel, o kadar fazla ilgi alanıyla dolu ki</a:t>
            </a:r>
            <a:r>
              <a:rPr lang="tr-TR" b="1" i="1"/>
              <a:t>, bir insanın mutluluğunu, bir başka insanın davranışlarıyla sınırlaması bana çok saçma geliyor..."</a:t>
            </a:r>
          </a:p>
          <a:p>
            <a:pPr lvl="0" algn="r" rtl="0"/>
            <a:r>
              <a:rPr lang="tr-TR" b="1" i="1"/>
              <a:t>Cuma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370080"/>
            <a:ext cx="9071640" cy="2509920"/>
          </a:xfrm>
        </p:spPr>
        <p:txBody>
          <a:bodyPr vert="horz">
            <a:normAutofit fontScale="85000" lnSpcReduction="10000"/>
          </a:bodyPr>
          <a:lstStyle/>
          <a:p>
            <a:pPr lvl="0" rtl="0">
              <a:buSzPct val="45000"/>
              <a:buFont typeface="StarSymbol"/>
              <a:buChar char="●"/>
            </a:pPr>
            <a:r>
              <a:rPr lang="tr-TR"/>
              <a:t>Yazar sahile gitmek için evden çıkar ve Haliç’in görkemi ile mest olur. Haliç’in eski kirli ve kasvetli hali ile şimdikini karşılaştırır. Haliç’in güzelliğini seyrederken kendisi için bu güzellikten çok daha büyüleyici olan Irina’yı görür. Irina’yı görmek yazarımıza geçmişi hatırlatır, Irina ile tanıştığı zamanlara doğru geçmiş anılarında kaybolur.</a:t>
            </a:r>
          </a:p>
        </p:txBody>
      </p:sp>
      <p:pic>
        <p:nvPicPr>
          <p:cNvPr id="3" name="">
            <a:extLst>
              <a:ext uri="{FF2B5EF4-FFF2-40B4-BE49-F238E27FC236}">
                <a16:creationId xmlns:a16="http://schemas.microsoft.com/office/drawing/2014/main" id="{00000000-0000-0000-0000-000000000000}"/>
              </a:ext>
            </a:extLst>
          </p:cNvPr>
          <p:cNvPicPr>
            <a:picLocks noChangeAspect="1"/>
          </p:cNvPicPr>
          <p:nvPr/>
        </p:nvPicPr>
        <p:blipFill>
          <a:blip r:embed="rId3">
            <a:lum/>
            <a:alphaModFix/>
          </a:blip>
          <a:srcRect/>
          <a:stretch>
            <a:fillRect/>
          </a:stretch>
        </p:blipFill>
        <p:spPr>
          <a:xfrm>
            <a:off x="6113879" y="3060000"/>
            <a:ext cx="3786120" cy="2520000"/>
          </a:xfrm>
          <a:prstGeom prst="rect">
            <a:avLst/>
          </a:prstGeom>
          <a:noFill/>
          <a:ln>
            <a:noFill/>
          </a:ln>
        </p:spPr>
      </p:pic>
      <p:sp>
        <p:nvSpPr>
          <p:cNvPr id="4" name="TextBox 3"/>
          <p:cNvSpPr txBox="1"/>
          <p:nvPr/>
        </p:nvSpPr>
        <p:spPr>
          <a:xfrm>
            <a:off x="360000" y="3060000"/>
            <a:ext cx="5220000" cy="2160000"/>
          </a:xfrm>
          <a:prstGeom prst="rect">
            <a:avLst/>
          </a:prstGeom>
          <a:noFill/>
          <a:ln>
            <a:noFill/>
          </a:ln>
        </p:spPr>
        <p:txBody>
          <a:bodyPr vert="horz" wrap="square" lIns="90000" tIns="45000" rIns="90000" bIns="45000" anchorCtr="0" compatLnSpc="0">
            <a:spAutoFit/>
          </a:bodyPr>
          <a:lstStyle/>
          <a:p>
            <a:pPr marL="0" marR="0" lvl="0" indent="0" rtl="0" hangingPunct="0">
              <a:lnSpc>
                <a:spcPct val="100000"/>
              </a:lnSpc>
              <a:spcBef>
                <a:spcPts val="1417"/>
              </a:spcBef>
              <a:spcAft>
                <a:spcPts val="0"/>
              </a:spcAft>
              <a:buSzPct val="45000"/>
              <a:buFont typeface="StarSymbol"/>
              <a:buChar char="●"/>
              <a:tabLst/>
            </a:pPr>
            <a:r>
              <a:rPr lang="tr-TR" sz="2600" b="0" i="0" u="none" strike="noStrike" kern="1200" cap="none">
                <a:ln>
                  <a:noFill/>
                </a:ln>
                <a:latin typeface="Liberation Sans" pitchFamily="18"/>
                <a:ea typeface="Microsoft YaHei" pitchFamily="2"/>
                <a:cs typeface="Lucida Sans" pitchFamily="2"/>
              </a:rPr>
              <a:t>"Hey büyük yazar!" diyen bir sesle yazarın bu düşüncelere dalmış hali son bulur. Kendisine seslenen, komşusu Gabriel’dir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p:txBody>
          <a:bodyPr vert="horz">
            <a:normAutofit lnSpcReduction="10000"/>
          </a:bodyPr>
          <a:lstStyle/>
          <a:p>
            <a:pPr lvl="0" rtl="0"/>
            <a:r>
              <a:rPr lang="tr-TR" b="1" i="1"/>
              <a:t>"Sahile inince Haliç'in güzelliğinden daha büyüleyici bir görüntü düşüncelerimi değiştiriyor. O görüntü beyaz kumların, parıltılı sulara kavuştuğu çizginin bir metre gerisinde oturuyor. İşte aradığım insan, işte güneşten  düşmüş, altından bir damla gibi kumsalı şenlendiren güzeller güzeli Irina."</a:t>
            </a:r>
          </a:p>
          <a:p>
            <a:pPr lvl="0" algn="r" rtl="0"/>
            <a:r>
              <a:rPr lang="tr-TR" b="1" i="1"/>
              <a:t>Yazar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370080"/>
            <a:ext cx="9071640" cy="4388760"/>
          </a:xfrm>
        </p:spPr>
        <p:txBody>
          <a:bodyPr vert="horz">
            <a:normAutofit fontScale="85000" lnSpcReduction="10000"/>
          </a:bodyPr>
          <a:lstStyle/>
          <a:p>
            <a:pPr lvl="0" rtl="0">
              <a:buSzPct val="45000"/>
              <a:buFont typeface="StarSymbol"/>
              <a:buChar char="●"/>
            </a:pPr>
            <a:r>
              <a:rPr lang="tr-TR"/>
              <a:t>Gabriel yerkürenin azalan oksijen potansiyelini yeniden üretmeyi sağlayacak bir proje üzerinde çalışan bir bilim insanıdır. Yazarı yanına davet eder. Gabriel, yazarın Irina’ya olan aşkından haberdardır, bu konuda yazarla tartışırlar. Gabriel, aşkın insanı yaşamaktan alıkoyan ve insana yalnızca zarar veren geçici bir duygu olduğunu söyler ancak yazar bu görüşe uzaktan bile katılmamaktadır. Gabriel ile tartışırken bir süre sonra birinin kendisine doğru baktığını hisseder, kafasını çevirdiğinde bu kişinin Irina olduğunu ve göz göze geldiklerinde Irina’nın okumakta olduğu kitabı bırakıp kendisine doğru gelmeye başladığını görür.</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Text Placeholder 1"/>
          <p:cNvSpPr txBox="1">
            <a:spLocks noGrp="1"/>
          </p:cNvSpPr>
          <p:nvPr>
            <p:ph type="body" idx="4294967295"/>
          </p:nvPr>
        </p:nvSpPr>
        <p:spPr>
          <a:xfrm>
            <a:off x="503999" y="2340000"/>
            <a:ext cx="9071640" cy="2274840"/>
          </a:xfrm>
        </p:spPr>
        <p:txBody>
          <a:bodyPr vert="horz"/>
          <a:lstStyle/>
          <a:p>
            <a:pPr lvl="0" rtl="0">
              <a:buSzPct val="45000"/>
              <a:buFont typeface="StarSymbol"/>
              <a:buChar char="●"/>
            </a:pPr>
            <a:r>
              <a:rPr lang="tr-TR" b="1" i="1"/>
              <a:t>"Sunî bir güneş yapabiliriz. inan bana iş görür. Ama sunî aşk olmaz..."</a:t>
            </a:r>
          </a:p>
          <a:p>
            <a:pPr lvl="0" algn="r" rtl="0">
              <a:buSzPct val="45000"/>
              <a:buFont typeface="StarSymbol"/>
              <a:buChar char="●"/>
            </a:pPr>
            <a:r>
              <a:rPr lang="tr-TR" b="1" i="1"/>
              <a:t>Gabriel</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Varsayıla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793</Words>
  <Application>Microsoft Office PowerPoint</Application>
  <PresentationFormat>Widescreen</PresentationFormat>
  <Paragraphs>38</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Microsoft YaHei</vt:lpstr>
      <vt:lpstr>Arial</vt:lpstr>
      <vt:lpstr>Calibri</vt:lpstr>
      <vt:lpstr>Liberation Sans</vt:lpstr>
      <vt:lpstr>Liberation Serif</vt:lpstr>
      <vt:lpstr>Lucida Sans</vt:lpstr>
      <vt:lpstr>Segoe UI</vt:lpstr>
      <vt:lpstr>StarSymbol</vt:lpstr>
      <vt:lpstr>Tahoma</vt:lpstr>
      <vt:lpstr>Varsayılan</vt:lpstr>
      <vt:lpstr>Ahmet Ümit – Aşk Bir Ütopyadır</vt:lpstr>
      <vt:lpstr>Aşk Köpekliktir</vt:lpstr>
      <vt:lpstr>Ahmet Ümit</vt:lpstr>
      <vt:lpstr>Aşk Bir Ütopyadır (Hikaye Analizi)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Teşekkürler...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Ahmet Ümit – Aşk Bir Ütopyadır</dc:title>
  <dc:creator>Nihat Berker</dc:creator>
  <cp:lastModifiedBy>Nihat Berker</cp:lastModifiedBy>
  <cp:revision>10</cp:revision>
  <dcterms:created xsi:type="dcterms:W3CDTF">2021-12-30T12:38:38Z</dcterms:created>
  <dcterms:modified xsi:type="dcterms:W3CDTF">2021-12-31T16:42:19Z</dcterms:modified>
</cp:coreProperties>
</file>