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59" r:id="rId6"/>
    <p:sldId id="260" r:id="rId7"/>
    <p:sldId id="261" r:id="rId8"/>
    <p:sldId id="264" r:id="rId9"/>
    <p:sldId id="262" r:id="rId1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27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40FBC2E-CC72-4DE2-B43A-0902988591DE}"/>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1593FE85-D6DD-453A-8069-56DC778AE4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FE8E84A8-351F-45EF-BB2A-C6733E085F2D}"/>
              </a:ext>
            </a:extLst>
          </p:cNvPr>
          <p:cNvSpPr>
            <a:spLocks noGrp="1"/>
          </p:cNvSpPr>
          <p:nvPr>
            <p:ph type="dt" sz="half" idx="10"/>
          </p:nvPr>
        </p:nvSpPr>
        <p:spPr/>
        <p:txBody>
          <a:bodyPr/>
          <a:lstStyle/>
          <a:p>
            <a:fld id="{05A3F0B8-A45C-4F92-B357-2DCAAB352D32}" type="datetimeFigureOut">
              <a:rPr lang="tr-TR" smtClean="0"/>
              <a:t>25.12.2021</a:t>
            </a:fld>
            <a:endParaRPr lang="tr-TR"/>
          </a:p>
        </p:txBody>
      </p:sp>
      <p:sp>
        <p:nvSpPr>
          <p:cNvPr id="5" name="Alt Bilgi Yer Tutucusu 4">
            <a:extLst>
              <a:ext uri="{FF2B5EF4-FFF2-40B4-BE49-F238E27FC236}">
                <a16:creationId xmlns:a16="http://schemas.microsoft.com/office/drawing/2014/main" id="{444E817B-161B-43EE-8C62-E40D833F29F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A2C0E85-DBE2-4A66-A9DD-75D2DBD3845C}"/>
              </a:ext>
            </a:extLst>
          </p:cNvPr>
          <p:cNvSpPr>
            <a:spLocks noGrp="1"/>
          </p:cNvSpPr>
          <p:nvPr>
            <p:ph type="sldNum" sz="quarter" idx="12"/>
          </p:nvPr>
        </p:nvSpPr>
        <p:spPr/>
        <p:txBody>
          <a:bodyPr/>
          <a:lstStyle/>
          <a:p>
            <a:fld id="{5CDABDBA-FFF9-464C-B6DB-52DD0F64585C}" type="slidenum">
              <a:rPr lang="tr-TR" smtClean="0"/>
              <a:t>‹#›</a:t>
            </a:fld>
            <a:endParaRPr lang="tr-TR"/>
          </a:p>
        </p:txBody>
      </p:sp>
    </p:spTree>
    <p:extLst>
      <p:ext uri="{BB962C8B-B14F-4D97-AF65-F5344CB8AC3E}">
        <p14:creationId xmlns:p14="http://schemas.microsoft.com/office/powerpoint/2010/main" val="3564058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27CFF3A-1623-425D-8662-046BDEEA6A9A}"/>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3CC950E3-4F64-43E7-958E-C03781484B59}"/>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170EF1F-884D-4B09-931B-B08536D3B4A0}"/>
              </a:ext>
            </a:extLst>
          </p:cNvPr>
          <p:cNvSpPr>
            <a:spLocks noGrp="1"/>
          </p:cNvSpPr>
          <p:nvPr>
            <p:ph type="dt" sz="half" idx="10"/>
          </p:nvPr>
        </p:nvSpPr>
        <p:spPr/>
        <p:txBody>
          <a:bodyPr/>
          <a:lstStyle/>
          <a:p>
            <a:fld id="{05A3F0B8-A45C-4F92-B357-2DCAAB352D32}" type="datetimeFigureOut">
              <a:rPr lang="tr-TR" smtClean="0"/>
              <a:t>25.12.2021</a:t>
            </a:fld>
            <a:endParaRPr lang="tr-TR"/>
          </a:p>
        </p:txBody>
      </p:sp>
      <p:sp>
        <p:nvSpPr>
          <p:cNvPr id="5" name="Alt Bilgi Yer Tutucusu 4">
            <a:extLst>
              <a:ext uri="{FF2B5EF4-FFF2-40B4-BE49-F238E27FC236}">
                <a16:creationId xmlns:a16="http://schemas.microsoft.com/office/drawing/2014/main" id="{07E9695B-536C-492D-A84E-03259A8546A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906761F-2105-4183-A386-53E309FB1EE6}"/>
              </a:ext>
            </a:extLst>
          </p:cNvPr>
          <p:cNvSpPr>
            <a:spLocks noGrp="1"/>
          </p:cNvSpPr>
          <p:nvPr>
            <p:ph type="sldNum" sz="quarter" idx="12"/>
          </p:nvPr>
        </p:nvSpPr>
        <p:spPr/>
        <p:txBody>
          <a:bodyPr/>
          <a:lstStyle/>
          <a:p>
            <a:fld id="{5CDABDBA-FFF9-464C-B6DB-52DD0F64585C}" type="slidenum">
              <a:rPr lang="tr-TR" smtClean="0"/>
              <a:t>‹#›</a:t>
            </a:fld>
            <a:endParaRPr lang="tr-TR"/>
          </a:p>
        </p:txBody>
      </p:sp>
    </p:spTree>
    <p:extLst>
      <p:ext uri="{BB962C8B-B14F-4D97-AF65-F5344CB8AC3E}">
        <p14:creationId xmlns:p14="http://schemas.microsoft.com/office/powerpoint/2010/main" val="2948344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32168608-9F96-419D-A269-C93F62AD094C}"/>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4AA45EBF-AFDA-44BB-ACEA-184351B95D51}"/>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DDDA72F-8363-44DD-B48F-106985A950C1}"/>
              </a:ext>
            </a:extLst>
          </p:cNvPr>
          <p:cNvSpPr>
            <a:spLocks noGrp="1"/>
          </p:cNvSpPr>
          <p:nvPr>
            <p:ph type="dt" sz="half" idx="10"/>
          </p:nvPr>
        </p:nvSpPr>
        <p:spPr/>
        <p:txBody>
          <a:bodyPr/>
          <a:lstStyle/>
          <a:p>
            <a:fld id="{05A3F0B8-A45C-4F92-B357-2DCAAB352D32}" type="datetimeFigureOut">
              <a:rPr lang="tr-TR" smtClean="0"/>
              <a:t>25.12.2021</a:t>
            </a:fld>
            <a:endParaRPr lang="tr-TR"/>
          </a:p>
        </p:txBody>
      </p:sp>
      <p:sp>
        <p:nvSpPr>
          <p:cNvPr id="5" name="Alt Bilgi Yer Tutucusu 4">
            <a:extLst>
              <a:ext uri="{FF2B5EF4-FFF2-40B4-BE49-F238E27FC236}">
                <a16:creationId xmlns:a16="http://schemas.microsoft.com/office/drawing/2014/main" id="{ABDCCB39-32C2-4698-889E-AFEB051AC82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84EDA9F-3107-4DB4-AAF3-D64702659B45}"/>
              </a:ext>
            </a:extLst>
          </p:cNvPr>
          <p:cNvSpPr>
            <a:spLocks noGrp="1"/>
          </p:cNvSpPr>
          <p:nvPr>
            <p:ph type="sldNum" sz="quarter" idx="12"/>
          </p:nvPr>
        </p:nvSpPr>
        <p:spPr/>
        <p:txBody>
          <a:bodyPr/>
          <a:lstStyle/>
          <a:p>
            <a:fld id="{5CDABDBA-FFF9-464C-B6DB-52DD0F64585C}" type="slidenum">
              <a:rPr lang="tr-TR" smtClean="0"/>
              <a:t>‹#›</a:t>
            </a:fld>
            <a:endParaRPr lang="tr-TR"/>
          </a:p>
        </p:txBody>
      </p:sp>
    </p:spTree>
    <p:extLst>
      <p:ext uri="{BB962C8B-B14F-4D97-AF65-F5344CB8AC3E}">
        <p14:creationId xmlns:p14="http://schemas.microsoft.com/office/powerpoint/2010/main" val="826906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884F63-A528-49CC-AC44-C1590B7819C8}"/>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5B6670EA-395B-4071-9B4B-8ADFDE2D6F6B}"/>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F6DBD6C-0995-4F7B-81DA-B09C18B5A756}"/>
              </a:ext>
            </a:extLst>
          </p:cNvPr>
          <p:cNvSpPr>
            <a:spLocks noGrp="1"/>
          </p:cNvSpPr>
          <p:nvPr>
            <p:ph type="dt" sz="half" idx="10"/>
          </p:nvPr>
        </p:nvSpPr>
        <p:spPr/>
        <p:txBody>
          <a:bodyPr/>
          <a:lstStyle/>
          <a:p>
            <a:fld id="{05A3F0B8-A45C-4F92-B357-2DCAAB352D32}" type="datetimeFigureOut">
              <a:rPr lang="tr-TR" smtClean="0"/>
              <a:t>25.12.2021</a:t>
            </a:fld>
            <a:endParaRPr lang="tr-TR"/>
          </a:p>
        </p:txBody>
      </p:sp>
      <p:sp>
        <p:nvSpPr>
          <p:cNvPr id="5" name="Alt Bilgi Yer Tutucusu 4">
            <a:extLst>
              <a:ext uri="{FF2B5EF4-FFF2-40B4-BE49-F238E27FC236}">
                <a16:creationId xmlns:a16="http://schemas.microsoft.com/office/drawing/2014/main" id="{B1AF5B0D-CC55-43FB-9954-08B5CBAD4AE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EE44CA4-989A-4CDA-9C25-F82894D88F8C}"/>
              </a:ext>
            </a:extLst>
          </p:cNvPr>
          <p:cNvSpPr>
            <a:spLocks noGrp="1"/>
          </p:cNvSpPr>
          <p:nvPr>
            <p:ph type="sldNum" sz="quarter" idx="12"/>
          </p:nvPr>
        </p:nvSpPr>
        <p:spPr/>
        <p:txBody>
          <a:bodyPr/>
          <a:lstStyle/>
          <a:p>
            <a:fld id="{5CDABDBA-FFF9-464C-B6DB-52DD0F64585C}" type="slidenum">
              <a:rPr lang="tr-TR" smtClean="0"/>
              <a:t>‹#›</a:t>
            </a:fld>
            <a:endParaRPr lang="tr-TR"/>
          </a:p>
        </p:txBody>
      </p:sp>
    </p:spTree>
    <p:extLst>
      <p:ext uri="{BB962C8B-B14F-4D97-AF65-F5344CB8AC3E}">
        <p14:creationId xmlns:p14="http://schemas.microsoft.com/office/powerpoint/2010/main" val="411980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9790626-2C8A-4809-802B-43F8EC95ED5E}"/>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C347853A-D656-4BCB-9EEE-7F1415E640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41F9DC85-E4E1-4699-AB05-DE45ED786C50}"/>
              </a:ext>
            </a:extLst>
          </p:cNvPr>
          <p:cNvSpPr>
            <a:spLocks noGrp="1"/>
          </p:cNvSpPr>
          <p:nvPr>
            <p:ph type="dt" sz="half" idx="10"/>
          </p:nvPr>
        </p:nvSpPr>
        <p:spPr/>
        <p:txBody>
          <a:bodyPr/>
          <a:lstStyle/>
          <a:p>
            <a:fld id="{05A3F0B8-A45C-4F92-B357-2DCAAB352D32}" type="datetimeFigureOut">
              <a:rPr lang="tr-TR" smtClean="0"/>
              <a:t>25.12.2021</a:t>
            </a:fld>
            <a:endParaRPr lang="tr-TR"/>
          </a:p>
        </p:txBody>
      </p:sp>
      <p:sp>
        <p:nvSpPr>
          <p:cNvPr id="5" name="Alt Bilgi Yer Tutucusu 4">
            <a:extLst>
              <a:ext uri="{FF2B5EF4-FFF2-40B4-BE49-F238E27FC236}">
                <a16:creationId xmlns:a16="http://schemas.microsoft.com/office/drawing/2014/main" id="{A327E03D-E446-4C17-8E71-F5A567DFE2C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129B040-32F6-40AE-9097-48FBF87C4B57}"/>
              </a:ext>
            </a:extLst>
          </p:cNvPr>
          <p:cNvSpPr>
            <a:spLocks noGrp="1"/>
          </p:cNvSpPr>
          <p:nvPr>
            <p:ph type="sldNum" sz="quarter" idx="12"/>
          </p:nvPr>
        </p:nvSpPr>
        <p:spPr/>
        <p:txBody>
          <a:bodyPr/>
          <a:lstStyle/>
          <a:p>
            <a:fld id="{5CDABDBA-FFF9-464C-B6DB-52DD0F64585C}" type="slidenum">
              <a:rPr lang="tr-TR" smtClean="0"/>
              <a:t>‹#›</a:t>
            </a:fld>
            <a:endParaRPr lang="tr-TR"/>
          </a:p>
        </p:txBody>
      </p:sp>
    </p:spTree>
    <p:extLst>
      <p:ext uri="{BB962C8B-B14F-4D97-AF65-F5344CB8AC3E}">
        <p14:creationId xmlns:p14="http://schemas.microsoft.com/office/powerpoint/2010/main" val="205070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31CACE8-2F0B-423A-90AE-0027F7D74BF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73B22AB-4E0B-4893-B554-FDDFD131A7FA}"/>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69698AA5-E506-4916-B997-8168E5FD295A}"/>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3EDA3AD9-CE87-41B5-B1BA-C0C8F2E8F039}"/>
              </a:ext>
            </a:extLst>
          </p:cNvPr>
          <p:cNvSpPr>
            <a:spLocks noGrp="1"/>
          </p:cNvSpPr>
          <p:nvPr>
            <p:ph type="dt" sz="half" idx="10"/>
          </p:nvPr>
        </p:nvSpPr>
        <p:spPr/>
        <p:txBody>
          <a:bodyPr/>
          <a:lstStyle/>
          <a:p>
            <a:fld id="{05A3F0B8-A45C-4F92-B357-2DCAAB352D32}" type="datetimeFigureOut">
              <a:rPr lang="tr-TR" smtClean="0"/>
              <a:t>25.12.2021</a:t>
            </a:fld>
            <a:endParaRPr lang="tr-TR"/>
          </a:p>
        </p:txBody>
      </p:sp>
      <p:sp>
        <p:nvSpPr>
          <p:cNvPr id="6" name="Alt Bilgi Yer Tutucusu 5">
            <a:extLst>
              <a:ext uri="{FF2B5EF4-FFF2-40B4-BE49-F238E27FC236}">
                <a16:creationId xmlns:a16="http://schemas.microsoft.com/office/drawing/2014/main" id="{9F0A8CFE-1D56-4066-A553-0ADA0A04F4B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08FACD4-715F-46A0-8D0A-B11AFF169504}"/>
              </a:ext>
            </a:extLst>
          </p:cNvPr>
          <p:cNvSpPr>
            <a:spLocks noGrp="1"/>
          </p:cNvSpPr>
          <p:nvPr>
            <p:ph type="sldNum" sz="quarter" idx="12"/>
          </p:nvPr>
        </p:nvSpPr>
        <p:spPr/>
        <p:txBody>
          <a:bodyPr/>
          <a:lstStyle/>
          <a:p>
            <a:fld id="{5CDABDBA-FFF9-464C-B6DB-52DD0F64585C}" type="slidenum">
              <a:rPr lang="tr-TR" smtClean="0"/>
              <a:t>‹#›</a:t>
            </a:fld>
            <a:endParaRPr lang="tr-TR"/>
          </a:p>
        </p:txBody>
      </p:sp>
    </p:spTree>
    <p:extLst>
      <p:ext uri="{BB962C8B-B14F-4D97-AF65-F5344CB8AC3E}">
        <p14:creationId xmlns:p14="http://schemas.microsoft.com/office/powerpoint/2010/main" val="3445546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4EC3BC5-55CC-4C3F-AC78-6C3256139AE1}"/>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F04D1CF5-8F49-478F-AACF-7CAF9AA0C1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994069FA-8ADF-4969-AC47-347993C86C8C}"/>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FA9E7C30-EF26-423B-A15D-80D762565D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5CC76205-C4FB-48B5-9112-1677FDD5E065}"/>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3B82C1A7-EC7E-4305-863A-F56DBB105F8F}"/>
              </a:ext>
            </a:extLst>
          </p:cNvPr>
          <p:cNvSpPr>
            <a:spLocks noGrp="1"/>
          </p:cNvSpPr>
          <p:nvPr>
            <p:ph type="dt" sz="half" idx="10"/>
          </p:nvPr>
        </p:nvSpPr>
        <p:spPr/>
        <p:txBody>
          <a:bodyPr/>
          <a:lstStyle/>
          <a:p>
            <a:fld id="{05A3F0B8-A45C-4F92-B357-2DCAAB352D32}" type="datetimeFigureOut">
              <a:rPr lang="tr-TR" smtClean="0"/>
              <a:t>25.12.2021</a:t>
            </a:fld>
            <a:endParaRPr lang="tr-TR"/>
          </a:p>
        </p:txBody>
      </p:sp>
      <p:sp>
        <p:nvSpPr>
          <p:cNvPr id="8" name="Alt Bilgi Yer Tutucusu 7">
            <a:extLst>
              <a:ext uri="{FF2B5EF4-FFF2-40B4-BE49-F238E27FC236}">
                <a16:creationId xmlns:a16="http://schemas.microsoft.com/office/drawing/2014/main" id="{4531F391-CC50-4131-B61F-481A7D0203E3}"/>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DE70FC63-AD9D-4F4E-86AD-A17DF6E81473}"/>
              </a:ext>
            </a:extLst>
          </p:cNvPr>
          <p:cNvSpPr>
            <a:spLocks noGrp="1"/>
          </p:cNvSpPr>
          <p:nvPr>
            <p:ph type="sldNum" sz="quarter" idx="12"/>
          </p:nvPr>
        </p:nvSpPr>
        <p:spPr/>
        <p:txBody>
          <a:bodyPr/>
          <a:lstStyle/>
          <a:p>
            <a:fld id="{5CDABDBA-FFF9-464C-B6DB-52DD0F64585C}" type="slidenum">
              <a:rPr lang="tr-TR" smtClean="0"/>
              <a:t>‹#›</a:t>
            </a:fld>
            <a:endParaRPr lang="tr-TR"/>
          </a:p>
        </p:txBody>
      </p:sp>
    </p:spTree>
    <p:extLst>
      <p:ext uri="{BB962C8B-B14F-4D97-AF65-F5344CB8AC3E}">
        <p14:creationId xmlns:p14="http://schemas.microsoft.com/office/powerpoint/2010/main" val="162166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8D6FF04-0A4D-4A56-BA7B-27510648C5D0}"/>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D773A887-356C-4151-A525-682E8C9C4D1B}"/>
              </a:ext>
            </a:extLst>
          </p:cNvPr>
          <p:cNvSpPr>
            <a:spLocks noGrp="1"/>
          </p:cNvSpPr>
          <p:nvPr>
            <p:ph type="dt" sz="half" idx="10"/>
          </p:nvPr>
        </p:nvSpPr>
        <p:spPr/>
        <p:txBody>
          <a:bodyPr/>
          <a:lstStyle/>
          <a:p>
            <a:fld id="{05A3F0B8-A45C-4F92-B357-2DCAAB352D32}" type="datetimeFigureOut">
              <a:rPr lang="tr-TR" smtClean="0"/>
              <a:t>25.12.2021</a:t>
            </a:fld>
            <a:endParaRPr lang="tr-TR"/>
          </a:p>
        </p:txBody>
      </p:sp>
      <p:sp>
        <p:nvSpPr>
          <p:cNvPr id="4" name="Alt Bilgi Yer Tutucusu 3">
            <a:extLst>
              <a:ext uri="{FF2B5EF4-FFF2-40B4-BE49-F238E27FC236}">
                <a16:creationId xmlns:a16="http://schemas.microsoft.com/office/drawing/2014/main" id="{727D950B-95F9-462A-B7F4-C395837BF259}"/>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5A547FB5-B430-4E50-9913-DE8C670F62D5}"/>
              </a:ext>
            </a:extLst>
          </p:cNvPr>
          <p:cNvSpPr>
            <a:spLocks noGrp="1"/>
          </p:cNvSpPr>
          <p:nvPr>
            <p:ph type="sldNum" sz="quarter" idx="12"/>
          </p:nvPr>
        </p:nvSpPr>
        <p:spPr/>
        <p:txBody>
          <a:bodyPr/>
          <a:lstStyle/>
          <a:p>
            <a:fld id="{5CDABDBA-FFF9-464C-B6DB-52DD0F64585C}" type="slidenum">
              <a:rPr lang="tr-TR" smtClean="0"/>
              <a:t>‹#›</a:t>
            </a:fld>
            <a:endParaRPr lang="tr-TR"/>
          </a:p>
        </p:txBody>
      </p:sp>
    </p:spTree>
    <p:extLst>
      <p:ext uri="{BB962C8B-B14F-4D97-AF65-F5344CB8AC3E}">
        <p14:creationId xmlns:p14="http://schemas.microsoft.com/office/powerpoint/2010/main" val="3796748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EBDE6238-0F2C-49EA-A803-C82FEACE1900}"/>
              </a:ext>
            </a:extLst>
          </p:cNvPr>
          <p:cNvSpPr>
            <a:spLocks noGrp="1"/>
          </p:cNvSpPr>
          <p:nvPr>
            <p:ph type="dt" sz="half" idx="10"/>
          </p:nvPr>
        </p:nvSpPr>
        <p:spPr/>
        <p:txBody>
          <a:bodyPr/>
          <a:lstStyle/>
          <a:p>
            <a:fld id="{05A3F0B8-A45C-4F92-B357-2DCAAB352D32}" type="datetimeFigureOut">
              <a:rPr lang="tr-TR" smtClean="0"/>
              <a:t>25.12.2021</a:t>
            </a:fld>
            <a:endParaRPr lang="tr-TR"/>
          </a:p>
        </p:txBody>
      </p:sp>
      <p:sp>
        <p:nvSpPr>
          <p:cNvPr id="3" name="Alt Bilgi Yer Tutucusu 2">
            <a:extLst>
              <a:ext uri="{FF2B5EF4-FFF2-40B4-BE49-F238E27FC236}">
                <a16:creationId xmlns:a16="http://schemas.microsoft.com/office/drawing/2014/main" id="{54E049EC-5CD1-462F-AFA7-C9CE85799B5D}"/>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7D1B34CE-A1A2-41AB-9D0B-C831A18711F0}"/>
              </a:ext>
            </a:extLst>
          </p:cNvPr>
          <p:cNvSpPr>
            <a:spLocks noGrp="1"/>
          </p:cNvSpPr>
          <p:nvPr>
            <p:ph type="sldNum" sz="quarter" idx="12"/>
          </p:nvPr>
        </p:nvSpPr>
        <p:spPr/>
        <p:txBody>
          <a:bodyPr/>
          <a:lstStyle/>
          <a:p>
            <a:fld id="{5CDABDBA-FFF9-464C-B6DB-52DD0F64585C}" type="slidenum">
              <a:rPr lang="tr-TR" smtClean="0"/>
              <a:t>‹#›</a:t>
            </a:fld>
            <a:endParaRPr lang="tr-TR"/>
          </a:p>
        </p:txBody>
      </p:sp>
    </p:spTree>
    <p:extLst>
      <p:ext uri="{BB962C8B-B14F-4D97-AF65-F5344CB8AC3E}">
        <p14:creationId xmlns:p14="http://schemas.microsoft.com/office/powerpoint/2010/main" val="1324378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F6D3350-986E-4773-9588-B8AA68489BB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3A79590F-663D-40FD-BC75-0FDB3C13A4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7E41F5A8-5345-4F97-82D2-740CBF4DD1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7228D48A-D3A6-4DD0-AAF3-CF53CC9205C8}"/>
              </a:ext>
            </a:extLst>
          </p:cNvPr>
          <p:cNvSpPr>
            <a:spLocks noGrp="1"/>
          </p:cNvSpPr>
          <p:nvPr>
            <p:ph type="dt" sz="half" idx="10"/>
          </p:nvPr>
        </p:nvSpPr>
        <p:spPr/>
        <p:txBody>
          <a:bodyPr/>
          <a:lstStyle/>
          <a:p>
            <a:fld id="{05A3F0B8-A45C-4F92-B357-2DCAAB352D32}" type="datetimeFigureOut">
              <a:rPr lang="tr-TR" smtClean="0"/>
              <a:t>25.12.2021</a:t>
            </a:fld>
            <a:endParaRPr lang="tr-TR"/>
          </a:p>
        </p:txBody>
      </p:sp>
      <p:sp>
        <p:nvSpPr>
          <p:cNvPr id="6" name="Alt Bilgi Yer Tutucusu 5">
            <a:extLst>
              <a:ext uri="{FF2B5EF4-FFF2-40B4-BE49-F238E27FC236}">
                <a16:creationId xmlns:a16="http://schemas.microsoft.com/office/drawing/2014/main" id="{AAE90E98-187C-49F8-9E67-3646D02BF4A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E0545E5-8FC6-4926-9023-DC6D6D561872}"/>
              </a:ext>
            </a:extLst>
          </p:cNvPr>
          <p:cNvSpPr>
            <a:spLocks noGrp="1"/>
          </p:cNvSpPr>
          <p:nvPr>
            <p:ph type="sldNum" sz="quarter" idx="12"/>
          </p:nvPr>
        </p:nvSpPr>
        <p:spPr/>
        <p:txBody>
          <a:bodyPr/>
          <a:lstStyle/>
          <a:p>
            <a:fld id="{5CDABDBA-FFF9-464C-B6DB-52DD0F64585C}" type="slidenum">
              <a:rPr lang="tr-TR" smtClean="0"/>
              <a:t>‹#›</a:t>
            </a:fld>
            <a:endParaRPr lang="tr-TR"/>
          </a:p>
        </p:txBody>
      </p:sp>
    </p:spTree>
    <p:extLst>
      <p:ext uri="{BB962C8B-B14F-4D97-AF65-F5344CB8AC3E}">
        <p14:creationId xmlns:p14="http://schemas.microsoft.com/office/powerpoint/2010/main" val="3680117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E64624C-F8E7-4238-A67A-9BA74CBEC1A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38EB52F4-7C2F-4DD6-8069-25414C2B59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04B7D248-B797-4594-BE28-153D086EAE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ACF19DEA-767A-4838-92D1-297E98E54489}"/>
              </a:ext>
            </a:extLst>
          </p:cNvPr>
          <p:cNvSpPr>
            <a:spLocks noGrp="1"/>
          </p:cNvSpPr>
          <p:nvPr>
            <p:ph type="dt" sz="half" idx="10"/>
          </p:nvPr>
        </p:nvSpPr>
        <p:spPr/>
        <p:txBody>
          <a:bodyPr/>
          <a:lstStyle/>
          <a:p>
            <a:fld id="{05A3F0B8-A45C-4F92-B357-2DCAAB352D32}" type="datetimeFigureOut">
              <a:rPr lang="tr-TR" smtClean="0"/>
              <a:t>25.12.2021</a:t>
            </a:fld>
            <a:endParaRPr lang="tr-TR"/>
          </a:p>
        </p:txBody>
      </p:sp>
      <p:sp>
        <p:nvSpPr>
          <p:cNvPr id="6" name="Alt Bilgi Yer Tutucusu 5">
            <a:extLst>
              <a:ext uri="{FF2B5EF4-FFF2-40B4-BE49-F238E27FC236}">
                <a16:creationId xmlns:a16="http://schemas.microsoft.com/office/drawing/2014/main" id="{5E12D84A-6487-40DB-A2B4-6F13AB66556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817611E-E1A9-41AE-B8B1-869F418EF74E}"/>
              </a:ext>
            </a:extLst>
          </p:cNvPr>
          <p:cNvSpPr>
            <a:spLocks noGrp="1"/>
          </p:cNvSpPr>
          <p:nvPr>
            <p:ph type="sldNum" sz="quarter" idx="12"/>
          </p:nvPr>
        </p:nvSpPr>
        <p:spPr/>
        <p:txBody>
          <a:bodyPr/>
          <a:lstStyle/>
          <a:p>
            <a:fld id="{5CDABDBA-FFF9-464C-B6DB-52DD0F64585C}" type="slidenum">
              <a:rPr lang="tr-TR" smtClean="0"/>
              <a:t>‹#›</a:t>
            </a:fld>
            <a:endParaRPr lang="tr-TR"/>
          </a:p>
        </p:txBody>
      </p:sp>
    </p:spTree>
    <p:extLst>
      <p:ext uri="{BB962C8B-B14F-4D97-AF65-F5344CB8AC3E}">
        <p14:creationId xmlns:p14="http://schemas.microsoft.com/office/powerpoint/2010/main" val="3751263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4171CF59-103F-4107-8BD4-2507F4BCE1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E65FABC-7393-4B9D-B1AD-7EB458D0B8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5E0F2B9-5451-432C-92F8-38FB703484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A3F0B8-A45C-4F92-B357-2DCAAB352D32}" type="datetimeFigureOut">
              <a:rPr lang="tr-TR" smtClean="0"/>
              <a:t>25.12.2021</a:t>
            </a:fld>
            <a:endParaRPr lang="tr-TR"/>
          </a:p>
        </p:txBody>
      </p:sp>
      <p:sp>
        <p:nvSpPr>
          <p:cNvPr id="5" name="Alt Bilgi Yer Tutucusu 4">
            <a:extLst>
              <a:ext uri="{FF2B5EF4-FFF2-40B4-BE49-F238E27FC236}">
                <a16:creationId xmlns:a16="http://schemas.microsoft.com/office/drawing/2014/main" id="{6C53F9F7-0DC1-4F58-A93A-B163772CB9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0CC11411-53E0-46AB-BCBC-5755A119BE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DABDBA-FFF9-464C-B6DB-52DD0F64585C}" type="slidenum">
              <a:rPr lang="tr-TR" smtClean="0"/>
              <a:t>‹#›</a:t>
            </a:fld>
            <a:endParaRPr lang="tr-TR"/>
          </a:p>
        </p:txBody>
      </p:sp>
    </p:spTree>
    <p:extLst>
      <p:ext uri="{BB962C8B-B14F-4D97-AF65-F5344CB8AC3E}">
        <p14:creationId xmlns:p14="http://schemas.microsoft.com/office/powerpoint/2010/main" val="3908703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Bengüsu Özcan">
            <a:extLst>
              <a:ext uri="{FF2B5EF4-FFF2-40B4-BE49-F238E27FC236}">
                <a16:creationId xmlns:a16="http://schemas.microsoft.com/office/drawing/2014/main" id="{CEBFDD15-EF64-4C3A-B30A-056B3589AA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715" b="4699"/>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135" name="Rectangle 134">
            <a:extLst>
              <a:ext uri="{FF2B5EF4-FFF2-40B4-BE49-F238E27FC236}">
                <a16:creationId xmlns:a16="http://schemas.microsoft.com/office/drawing/2014/main"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7DFE1085-A575-446F-BEF9-51362E122CB0}"/>
              </a:ext>
            </a:extLst>
          </p:cNvPr>
          <p:cNvSpPr>
            <a:spLocks noGrp="1"/>
          </p:cNvSpPr>
          <p:nvPr>
            <p:ph type="ctrTitle"/>
          </p:nvPr>
        </p:nvSpPr>
        <p:spPr>
          <a:xfrm>
            <a:off x="523875" y="425950"/>
            <a:ext cx="11210925" cy="744836"/>
          </a:xfrm>
        </p:spPr>
        <p:txBody>
          <a:bodyPr vert="horz" lIns="91440" tIns="45720" rIns="91440" bIns="45720" rtlCol="0" anchor="ctr">
            <a:normAutofit/>
          </a:bodyPr>
          <a:lstStyle/>
          <a:p>
            <a:r>
              <a:rPr lang="en-US" sz="3600" b="1" i="1">
                <a:solidFill>
                  <a:schemeClr val="tx1">
                    <a:lumMod val="85000"/>
                    <a:lumOff val="15000"/>
                  </a:schemeClr>
                </a:solidFill>
              </a:rPr>
              <a:t>BENGÜSU ÖZCAN</a:t>
            </a:r>
          </a:p>
        </p:txBody>
      </p:sp>
      <p:cxnSp>
        <p:nvCxnSpPr>
          <p:cNvPr id="137" name="Straight Connector 136">
            <a:extLst>
              <a:ext uri="{FF2B5EF4-FFF2-40B4-BE49-F238E27FC236}">
                <a16:creationId xmlns:a16="http://schemas.microsoft.com/office/drawing/2014/main"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160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D009D6D5-DAC2-4A8B-A17A-E206B9012D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E54C45B1-3529-4123-B7D6-01B8E36BC088}"/>
              </a:ext>
            </a:extLst>
          </p:cNvPr>
          <p:cNvSpPr>
            <a:spLocks noGrp="1"/>
          </p:cNvSpPr>
          <p:nvPr>
            <p:ph type="title"/>
          </p:nvPr>
        </p:nvSpPr>
        <p:spPr>
          <a:xfrm>
            <a:off x="838201" y="365125"/>
            <a:ext cx="5251316" cy="1807305"/>
          </a:xfrm>
        </p:spPr>
        <p:txBody>
          <a:bodyPr>
            <a:normAutofit/>
          </a:bodyPr>
          <a:lstStyle/>
          <a:p>
            <a:r>
              <a:rPr lang="tr-TR">
                <a:latin typeface="Times New Roman" panose="02020603050405020304" pitchFamily="18" charset="0"/>
                <a:cs typeface="Times New Roman" panose="02020603050405020304" pitchFamily="18" charset="0"/>
              </a:rPr>
              <a:t>HAYATI</a:t>
            </a:r>
          </a:p>
        </p:txBody>
      </p:sp>
      <p:sp>
        <p:nvSpPr>
          <p:cNvPr id="3" name="İçerik Yer Tutucusu 2">
            <a:extLst>
              <a:ext uri="{FF2B5EF4-FFF2-40B4-BE49-F238E27FC236}">
                <a16:creationId xmlns:a16="http://schemas.microsoft.com/office/drawing/2014/main" id="{E7F59632-E732-45A9-ADE9-D64FE6E3ADE6}"/>
              </a:ext>
            </a:extLst>
          </p:cNvPr>
          <p:cNvSpPr>
            <a:spLocks noGrp="1"/>
          </p:cNvSpPr>
          <p:nvPr>
            <p:ph idx="1"/>
          </p:nvPr>
        </p:nvSpPr>
        <p:spPr>
          <a:xfrm>
            <a:off x="838200" y="2333297"/>
            <a:ext cx="4619621" cy="3843666"/>
          </a:xfrm>
        </p:spPr>
        <p:txBody>
          <a:bodyPr>
            <a:normAutofit/>
          </a:bodyPr>
          <a:lstStyle/>
          <a:p>
            <a:r>
              <a:rPr lang="tr-TR" sz="2000">
                <a:latin typeface="Times New Roman" panose="02020603050405020304" pitchFamily="18" charset="0"/>
                <a:cs typeface="Times New Roman" panose="02020603050405020304" pitchFamily="18" charset="0"/>
              </a:rPr>
              <a:t>Bengüsu Özcan, Çorum’da 1995 yılının ilk günü doğmuştur. İlkokulu Çorum’da bitirdikten sonra büyük bir şehirde yaşama hayaliyle liseyi yatılı olarak Atatürk Fen Lisesi’nde okumuştur. Liseyi bitirdikten sonra Sabancı Üniversitesinde Endüstri Mühendisliği ve Psikoloji bölümlerini okumuştur.</a:t>
            </a:r>
          </a:p>
        </p:txBody>
      </p:sp>
      <p:pic>
        <p:nvPicPr>
          <p:cNvPr id="7" name="Resim 6">
            <a:extLst>
              <a:ext uri="{FF2B5EF4-FFF2-40B4-BE49-F238E27FC236}">
                <a16:creationId xmlns:a16="http://schemas.microsoft.com/office/drawing/2014/main" id="{F15A2DA7-D37C-4F85-821E-85DDFE0DC837}"/>
              </a:ext>
            </a:extLst>
          </p:cNvPr>
          <p:cNvPicPr>
            <a:picLocks noChangeAspect="1"/>
          </p:cNvPicPr>
          <p:nvPr/>
        </p:nvPicPr>
        <p:blipFill rotWithShape="1">
          <a:blip r:embed="rId2"/>
          <a:srcRect l="22784" r="18309"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179044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a:extLst>
              <a:ext uri="{FF2B5EF4-FFF2-40B4-BE49-F238E27FC236}">
                <a16:creationId xmlns:a16="http://schemas.microsoft.com/office/drawing/2014/main" id="{5A1CAD21-78AE-4822-B9F0-46BDE6F8F780}"/>
              </a:ext>
            </a:extLst>
          </p:cNvPr>
          <p:cNvPicPr>
            <a:picLocks noChangeAspect="1"/>
          </p:cNvPicPr>
          <p:nvPr/>
        </p:nvPicPr>
        <p:blipFill rotWithShape="1">
          <a:blip r:embed="rId2"/>
          <a:srcRect r="2792"/>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İçerik Yer Tutucusu 2">
            <a:extLst>
              <a:ext uri="{FF2B5EF4-FFF2-40B4-BE49-F238E27FC236}">
                <a16:creationId xmlns:a16="http://schemas.microsoft.com/office/drawing/2014/main" id="{F84D192E-51EF-4B16-B369-F751C721E3B2}"/>
              </a:ext>
            </a:extLst>
          </p:cNvPr>
          <p:cNvSpPr>
            <a:spLocks noGrp="1"/>
          </p:cNvSpPr>
          <p:nvPr>
            <p:ph idx="1"/>
          </p:nvPr>
        </p:nvSpPr>
        <p:spPr>
          <a:xfrm>
            <a:off x="6513788" y="2333297"/>
            <a:ext cx="4840010" cy="3843666"/>
          </a:xfrm>
        </p:spPr>
        <p:txBody>
          <a:bodyPr>
            <a:normAutofit/>
          </a:bodyPr>
          <a:lstStyle/>
          <a:p>
            <a:r>
              <a:rPr lang="tr-TR" sz="2000">
                <a:latin typeface="Times New Roman" panose="02020603050405020304" pitchFamily="18" charset="0"/>
                <a:cs typeface="Times New Roman" panose="02020603050405020304" pitchFamily="18" charset="0"/>
              </a:rPr>
              <a:t>Üniversiteden mezun olduktan sonra 3 yıla yakın bir süre Türkiye’de ve Polonya’da dijital medya teknolojisi alanında çalışmıştır. Çalışma hayatından sonra roman yazma tutkusunu takip ederek Columbia University’de yüksek lisansa başlamıştır. Şu an Columbia University’de Fulbright bursiyeri olarak başladığı masterını bitirmek üzeredir ve akabinde de yapay zeka danışmanlığı yapan bir şirkette de işe başlayacaktır. </a:t>
            </a:r>
          </a:p>
        </p:txBody>
      </p:sp>
    </p:spTree>
    <p:extLst>
      <p:ext uri="{BB962C8B-B14F-4D97-AF65-F5344CB8AC3E}">
        <p14:creationId xmlns:p14="http://schemas.microsoft.com/office/powerpoint/2010/main" val="2338224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49EDF5E1-EA1D-46EA-8FF9-C499E0BE4422}"/>
              </a:ext>
            </a:extLst>
          </p:cNvPr>
          <p:cNvSpPr>
            <a:spLocks noGrp="1"/>
          </p:cNvSpPr>
          <p:nvPr>
            <p:ph idx="1"/>
          </p:nvPr>
        </p:nvSpPr>
        <p:spPr>
          <a:xfrm>
            <a:off x="838200" y="2333297"/>
            <a:ext cx="4619621" cy="3843666"/>
          </a:xfrm>
        </p:spPr>
        <p:txBody>
          <a:bodyPr>
            <a:normAutofit/>
          </a:bodyPr>
          <a:lstStyle/>
          <a:p>
            <a:r>
              <a:rPr lang="tr-TR" sz="2000">
                <a:latin typeface="Times New Roman" panose="02020603050405020304" pitchFamily="18" charset="0"/>
                <a:cs typeface="Times New Roman" panose="02020603050405020304" pitchFamily="18" charset="0"/>
              </a:rPr>
              <a:t>Farklı ülkelerde yaşama tutkusundan ötürü New York ve Hong Kong’da da yaşamıştır.  </a:t>
            </a:r>
          </a:p>
        </p:txBody>
      </p:sp>
      <p:pic>
        <p:nvPicPr>
          <p:cNvPr id="4" name="Resim 3">
            <a:extLst>
              <a:ext uri="{FF2B5EF4-FFF2-40B4-BE49-F238E27FC236}">
                <a16:creationId xmlns:a16="http://schemas.microsoft.com/office/drawing/2014/main" id="{35B65B41-2949-472D-93DC-A052C082CE99}"/>
              </a:ext>
            </a:extLst>
          </p:cNvPr>
          <p:cNvPicPr>
            <a:picLocks noChangeAspect="1"/>
          </p:cNvPicPr>
          <p:nvPr/>
        </p:nvPicPr>
        <p:blipFill rotWithShape="1">
          <a:blip r:embed="rId2"/>
          <a:srcRect l="12732" r="29231"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198436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60E9A6ED-B880-44EA-8D60-C9D3C82CCB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15BBCFB-5171-4947-9E4D-723EF340E648}"/>
              </a:ext>
            </a:extLst>
          </p:cNvPr>
          <p:cNvSpPr>
            <a:spLocks noGrp="1"/>
          </p:cNvSpPr>
          <p:nvPr>
            <p:ph type="title"/>
          </p:nvPr>
        </p:nvSpPr>
        <p:spPr>
          <a:xfrm>
            <a:off x="648929" y="557190"/>
            <a:ext cx="5732206" cy="1671564"/>
          </a:xfrm>
        </p:spPr>
        <p:txBody>
          <a:bodyPr>
            <a:normAutofit/>
          </a:bodyPr>
          <a:lstStyle/>
          <a:p>
            <a:r>
              <a:rPr lang="tr-TR" sz="4000" dirty="0">
                <a:latin typeface="Times New Roman" panose="02020603050405020304" pitchFamily="18" charset="0"/>
                <a:cs typeface="Times New Roman" panose="02020603050405020304" pitchFamily="18" charset="0"/>
              </a:rPr>
              <a:t>YAZARLIK SERÜVENİ</a:t>
            </a:r>
          </a:p>
        </p:txBody>
      </p:sp>
      <p:sp>
        <p:nvSpPr>
          <p:cNvPr id="3" name="İçerik Yer Tutucusu 2">
            <a:extLst>
              <a:ext uri="{FF2B5EF4-FFF2-40B4-BE49-F238E27FC236}">
                <a16:creationId xmlns:a16="http://schemas.microsoft.com/office/drawing/2014/main" id="{1B12CC39-3619-4937-9705-0BC6C7F4095D}"/>
              </a:ext>
            </a:extLst>
          </p:cNvPr>
          <p:cNvSpPr>
            <a:spLocks noGrp="1"/>
          </p:cNvSpPr>
          <p:nvPr>
            <p:ph idx="1"/>
          </p:nvPr>
        </p:nvSpPr>
        <p:spPr>
          <a:xfrm>
            <a:off x="648930" y="2398030"/>
            <a:ext cx="5180245" cy="3731058"/>
          </a:xfrm>
        </p:spPr>
        <p:txBody>
          <a:bodyPr>
            <a:normAutofit/>
          </a:bodyPr>
          <a:lstStyle/>
          <a:p>
            <a:r>
              <a:rPr lang="tr-TR" sz="2000" dirty="0">
                <a:latin typeface="Times New Roman" panose="02020603050405020304" pitchFamily="18" charset="0"/>
                <a:cs typeface="Times New Roman" panose="02020603050405020304" pitchFamily="18" charset="0"/>
              </a:rPr>
              <a:t>Yazarlık serüveni kitap okumayı çok sevmekle  başlamıştır. Üniversite yıllarında yarı zamanlı bir iş olarak okulun dijital gazetesinde yazılar yazmaya başlamıştır. İlk romanı olan Maskeli Kediyi de bu dönemde(2015) yazmıştır. Macera, romantik ve komedi tarzında olan bu romanı etrafındaki insanların desteğiyle yayınevlerine göndermiştir. Kendisi için sürpriz ve umulmadık şekilde gerçekleşen ilk kitabıyla birlikte yazarlık hayatı başlamıştır </a:t>
            </a:r>
          </a:p>
        </p:txBody>
      </p:sp>
      <p:pic>
        <p:nvPicPr>
          <p:cNvPr id="5" name="Picture 4" descr="Maskeli Kedi-Bengüsu Özcan Kitabı ve Fiyatı - Hepsiburada">
            <a:extLst>
              <a:ext uri="{FF2B5EF4-FFF2-40B4-BE49-F238E27FC236}">
                <a16:creationId xmlns:a16="http://schemas.microsoft.com/office/drawing/2014/main" id="{ECC5D66F-F39F-43F1-9916-65E7092C7F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53" r="3642" b="-3"/>
          <a:stretch/>
        </p:blipFill>
        <p:spPr bwMode="auto">
          <a:xfrm>
            <a:off x="6182944" y="557189"/>
            <a:ext cx="5170852" cy="5571898"/>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161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191">
            <a:extLst>
              <a:ext uri="{FF2B5EF4-FFF2-40B4-BE49-F238E27FC236}">
                <a16:creationId xmlns:a16="http://schemas.microsoft.com/office/drawing/2014/main" id="{0E3596DD-156A-473E-9BB3-C6A29F7574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3" name="Freeform: Shape 192">
            <a:extLst>
              <a:ext uri="{FF2B5EF4-FFF2-40B4-BE49-F238E27FC236}">
                <a16:creationId xmlns:a16="http://schemas.microsoft.com/office/drawing/2014/main" id="{2C46C4D6-C474-4E92-B52E-944C1118F7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3" name="İçerik Yer Tutucusu 2">
            <a:extLst>
              <a:ext uri="{FF2B5EF4-FFF2-40B4-BE49-F238E27FC236}">
                <a16:creationId xmlns:a16="http://schemas.microsoft.com/office/drawing/2014/main" id="{F8919C5D-DD12-498E-8E41-AD5A587AEF5C}"/>
              </a:ext>
            </a:extLst>
          </p:cNvPr>
          <p:cNvSpPr>
            <a:spLocks noGrp="1"/>
          </p:cNvSpPr>
          <p:nvPr>
            <p:ph idx="1"/>
          </p:nvPr>
        </p:nvSpPr>
        <p:spPr>
          <a:xfrm>
            <a:off x="838201" y="2623381"/>
            <a:ext cx="3888528" cy="3553581"/>
          </a:xfrm>
        </p:spPr>
        <p:txBody>
          <a:bodyPr>
            <a:normAutofit/>
          </a:bodyPr>
          <a:lstStyle/>
          <a:p>
            <a:r>
              <a:rPr lang="tr-TR" sz="1900" dirty="0">
                <a:latin typeface="Times New Roman" panose="02020603050405020304" pitchFamily="18" charset="0"/>
                <a:cs typeface="Times New Roman" panose="02020603050405020304" pitchFamily="18" charset="0"/>
              </a:rPr>
              <a:t>Lisede George </a:t>
            </a:r>
            <a:r>
              <a:rPr lang="tr-TR" sz="1900" dirty="0" err="1">
                <a:latin typeface="Times New Roman" panose="02020603050405020304" pitchFamily="18" charset="0"/>
                <a:cs typeface="Times New Roman" panose="02020603050405020304" pitchFamily="18" charset="0"/>
              </a:rPr>
              <a:t>Orwell’ın</a:t>
            </a:r>
            <a:r>
              <a:rPr lang="tr-TR" sz="1900" dirty="0">
                <a:latin typeface="Times New Roman" panose="02020603050405020304" pitchFamily="18" charset="0"/>
                <a:cs typeface="Times New Roman" panose="02020603050405020304" pitchFamily="18" charset="0"/>
              </a:rPr>
              <a:t> 1984 kitabını okumasının ardından </a:t>
            </a:r>
            <a:r>
              <a:rPr lang="tr-TR" sz="1900" dirty="0" err="1">
                <a:latin typeface="Times New Roman" panose="02020603050405020304" pitchFamily="18" charset="0"/>
                <a:cs typeface="Times New Roman" panose="02020603050405020304" pitchFamily="18" charset="0"/>
              </a:rPr>
              <a:t>distopya</a:t>
            </a:r>
            <a:r>
              <a:rPr lang="tr-TR" sz="1900" dirty="0">
                <a:latin typeface="Times New Roman" panose="02020603050405020304" pitchFamily="18" charset="0"/>
                <a:cs typeface="Times New Roman" panose="02020603050405020304" pitchFamily="18" charset="0"/>
              </a:rPr>
              <a:t> ve gelecekle ilgili anlatılara ilgisi artmıştır. </a:t>
            </a:r>
            <a:r>
              <a:rPr lang="tr-TR" sz="1900" dirty="0" err="1">
                <a:latin typeface="Times New Roman" panose="02020603050405020304" pitchFamily="18" charset="0"/>
                <a:cs typeface="Times New Roman" panose="02020603050405020304" pitchFamily="18" charset="0"/>
              </a:rPr>
              <a:t>Bengüsu</a:t>
            </a:r>
            <a:r>
              <a:rPr lang="tr-TR" sz="1900" dirty="0">
                <a:latin typeface="Times New Roman" panose="02020603050405020304" pitchFamily="18" charset="0"/>
                <a:cs typeface="Times New Roman" panose="02020603050405020304" pitchFamily="18" charset="0"/>
              </a:rPr>
              <a:t> Özcan’a göre insanların ilgilendiği kitap tarzlarının çok hızlı değişebildiğini ve bunu da iyi bir işaret olarak nitelendiriyor. Öğrenmeye ve zamana saygı duyduğumuzun göstergesi olarak düşünüyor. Bunun üzerine de kendi gelecek kitabı olan Antika Adam’ı yazmıştır.</a:t>
            </a:r>
          </a:p>
        </p:txBody>
      </p:sp>
      <p:pic>
        <p:nvPicPr>
          <p:cNvPr id="2050" name="Picture 2" descr="1984 | D&amp;amp;R - Kültür, Sanat ve Eğlence Dünyası">
            <a:extLst>
              <a:ext uri="{FF2B5EF4-FFF2-40B4-BE49-F238E27FC236}">
                <a16:creationId xmlns:a16="http://schemas.microsoft.com/office/drawing/2014/main" id="{58C8A726-DA43-4D0B-A14C-373041E275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544" r="-2" b="15977"/>
          <a:stretch/>
        </p:blipFill>
        <p:spPr bwMode="auto">
          <a:xfrm>
            <a:off x="6800986" y="781657"/>
            <a:ext cx="4747547" cy="5323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8671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D1D34770-47A8-402C-AF23-2B653F2D88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CE4FA7D8-CF1F-48A9-8931-16FD2C6E8E93}"/>
              </a:ext>
            </a:extLst>
          </p:cNvPr>
          <p:cNvSpPr>
            <a:spLocks noGrp="1"/>
          </p:cNvSpPr>
          <p:nvPr>
            <p:ph idx="1"/>
          </p:nvPr>
        </p:nvSpPr>
        <p:spPr>
          <a:xfrm>
            <a:off x="836680" y="2405067"/>
            <a:ext cx="6002110" cy="3729034"/>
          </a:xfrm>
        </p:spPr>
        <p:txBody>
          <a:bodyPr>
            <a:normAutofit/>
          </a:bodyPr>
          <a:lstStyle/>
          <a:p>
            <a:r>
              <a:rPr lang="tr-TR" sz="2000">
                <a:latin typeface="Times New Roman" panose="02020603050405020304" pitchFamily="18" charset="0"/>
                <a:cs typeface="Times New Roman" panose="02020603050405020304" pitchFamily="18" charset="0"/>
              </a:rPr>
              <a:t>Antika Adam kitabını bir distopya anlatısı yerine gelecek anlatısı olarak nitelendiriyor. Bu kitabı yazma amacında aslında atalarımızın distopya olarak görebileceği fakat şu an içinde yaşadığımız için normalleştirdiğimiz bir dünyayı yaşadığımızı anlatmayı amaçladığını söylemektedir. Bu yüzden de zamana yolculuğa benzer bir hikaye kurgulayarak Koray karakterini gelecekte mutlu ve başarılı olmaya zorlandığı bir dünyaya gönderdiği bir karakterle Antika Adam kitabını yazmıştır.</a:t>
            </a:r>
          </a:p>
          <a:p>
            <a:endParaRPr lang="tr-TR" sz="2000">
              <a:latin typeface="Times New Roman" panose="02020603050405020304" pitchFamily="18" charset="0"/>
              <a:cs typeface="Times New Roman" panose="02020603050405020304" pitchFamily="18" charset="0"/>
            </a:endParaRPr>
          </a:p>
          <a:p>
            <a:endParaRPr lang="tr-TR" sz="2000">
              <a:latin typeface="Times New Roman" panose="02020603050405020304" pitchFamily="18" charset="0"/>
              <a:cs typeface="Times New Roman" panose="02020603050405020304" pitchFamily="18" charset="0"/>
            </a:endParaRPr>
          </a:p>
        </p:txBody>
      </p:sp>
      <p:pic>
        <p:nvPicPr>
          <p:cNvPr id="11" name="Picture 4" descr="Antika Adam | D&amp;amp;R - Kültür, Sanat ve Eğlence Dünyası">
            <a:extLst>
              <a:ext uri="{FF2B5EF4-FFF2-40B4-BE49-F238E27FC236}">
                <a16:creationId xmlns:a16="http://schemas.microsoft.com/office/drawing/2014/main" id="{EFC37D6B-D793-43D7-8ACE-B71B13D4E5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400"/>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477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029D5AD-8348-4446-B191-6A9B6FE03F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A3F395A2-2B64-4749-BD93-2F159C7E1F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5CF0135B-EAB8-4CA0-896C-2D897ECD28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92C3387C-D24F-4737-8A37-1DC5CFF09C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çerik Yer Tutucusu 2">
            <a:extLst>
              <a:ext uri="{FF2B5EF4-FFF2-40B4-BE49-F238E27FC236}">
                <a16:creationId xmlns:a16="http://schemas.microsoft.com/office/drawing/2014/main" id="{A206E763-72D3-42AD-81BA-567F3BAAB582}"/>
              </a:ext>
            </a:extLst>
          </p:cNvPr>
          <p:cNvSpPr>
            <a:spLocks noGrp="1"/>
          </p:cNvSpPr>
          <p:nvPr>
            <p:ph idx="1"/>
          </p:nvPr>
        </p:nvSpPr>
        <p:spPr>
          <a:xfrm>
            <a:off x="838200" y="2478024"/>
            <a:ext cx="10515600" cy="3694176"/>
          </a:xfrm>
        </p:spPr>
        <p:txBody>
          <a:bodyPr>
            <a:normAutofit/>
          </a:bodyPr>
          <a:lstStyle/>
          <a:p>
            <a:r>
              <a:rPr lang="tr-TR" sz="2200">
                <a:latin typeface="Times New Roman" panose="02020603050405020304" pitchFamily="18" charset="0"/>
                <a:cs typeface="Times New Roman" panose="02020603050405020304" pitchFamily="18" charset="0"/>
              </a:rPr>
              <a:t>Koray karakterini oluştururken kendisinden ve çevresinden esinlenmiştir. Koray’ın çocukken tatile gittiklerinde arabanın camından elini çıkarma sahnesi kendi çocukluk anılarının bir parçasıdır.</a:t>
            </a:r>
          </a:p>
          <a:p>
            <a:endParaRPr lang="tr-TR" sz="2200">
              <a:latin typeface="Times New Roman" panose="02020603050405020304" pitchFamily="18" charset="0"/>
              <a:cs typeface="Times New Roman" panose="02020603050405020304" pitchFamily="18" charset="0"/>
            </a:endParaRPr>
          </a:p>
          <a:p>
            <a:r>
              <a:rPr lang="tr-TR" sz="2200">
                <a:latin typeface="Times New Roman" panose="02020603050405020304" pitchFamily="18" charset="0"/>
                <a:cs typeface="Times New Roman" panose="02020603050405020304" pitchFamily="18" charset="0"/>
              </a:rPr>
              <a:t>Esas kitapta odaklandığı odak noktası ise yeni bir düzende şaşkınlığını gizleyemeyen ama herkesin yapacağını düşündüğü gibi tüm zorluklara rağmen hayata tutunmaya çalışan sizden bizden birini yaratmaktır.</a:t>
            </a:r>
          </a:p>
        </p:txBody>
      </p:sp>
    </p:spTree>
    <p:extLst>
      <p:ext uri="{BB962C8B-B14F-4D97-AF65-F5344CB8AC3E}">
        <p14:creationId xmlns:p14="http://schemas.microsoft.com/office/powerpoint/2010/main" val="1611828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029D5AD-8348-4446-B191-6A9B6FE03F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A3F395A2-2B64-4749-BD93-2F159C7E1F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5CF0135B-EAB8-4CA0-896C-2D897ECD28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92C3387C-D24F-4737-8A37-1DC5CFF09C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İçerik Yer Tutucusu 2">
            <a:extLst>
              <a:ext uri="{FF2B5EF4-FFF2-40B4-BE49-F238E27FC236}">
                <a16:creationId xmlns:a16="http://schemas.microsoft.com/office/drawing/2014/main" id="{FF686820-CA76-482C-8CE6-65E19EEA5AD1}"/>
              </a:ext>
            </a:extLst>
          </p:cNvPr>
          <p:cNvSpPr>
            <a:spLocks noGrp="1"/>
          </p:cNvSpPr>
          <p:nvPr>
            <p:ph idx="1"/>
          </p:nvPr>
        </p:nvSpPr>
        <p:spPr>
          <a:xfrm>
            <a:off x="2330244" y="2527273"/>
            <a:ext cx="9338187" cy="3694176"/>
          </a:xfrm>
        </p:spPr>
        <p:txBody>
          <a:bodyPr>
            <a:normAutofit/>
          </a:bodyPr>
          <a:lstStyle/>
          <a:p>
            <a:pPr marL="0" indent="0">
              <a:buNone/>
            </a:pPr>
            <a:endParaRPr lang="tr-TR" sz="2200" dirty="0"/>
          </a:p>
          <a:p>
            <a:pPr marL="0" indent="0">
              <a:buNone/>
            </a:pPr>
            <a:endParaRPr lang="tr-TR" sz="2200" dirty="0"/>
          </a:p>
          <a:p>
            <a:pPr marL="0" indent="0">
              <a:buNone/>
            </a:pPr>
            <a:endParaRPr lang="tr-TR" sz="2200" dirty="0"/>
          </a:p>
          <a:p>
            <a:pPr marL="0" indent="0">
              <a:buNone/>
            </a:pPr>
            <a:endParaRPr lang="tr-TR" sz="2200" dirty="0"/>
          </a:p>
          <a:p>
            <a:pPr marL="0" indent="0">
              <a:buNone/>
            </a:pPr>
            <a:r>
              <a:rPr lang="tr-TR" sz="2200" dirty="0"/>
              <a:t>                           </a:t>
            </a:r>
            <a:r>
              <a:rPr lang="tr-TR" sz="2200" dirty="0">
                <a:latin typeface="Times New Roman" panose="02020603050405020304" pitchFamily="18" charset="0"/>
                <a:cs typeface="Times New Roman" panose="02020603050405020304" pitchFamily="18" charset="0"/>
              </a:rPr>
              <a:t>DİNLEDİĞİNİZ İÇİN TEŞEKKÜRLER</a:t>
            </a:r>
          </a:p>
        </p:txBody>
      </p:sp>
    </p:spTree>
    <p:extLst>
      <p:ext uri="{BB962C8B-B14F-4D97-AF65-F5344CB8AC3E}">
        <p14:creationId xmlns:p14="http://schemas.microsoft.com/office/powerpoint/2010/main" val="961827940"/>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TotalTime>
  <Words>344</Words>
  <Application>Microsoft Office PowerPoint</Application>
  <PresentationFormat>Widescreen</PresentationFormat>
  <Paragraphs>17</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Office Teması</vt:lpstr>
      <vt:lpstr>BENGÜSU ÖZCAN</vt:lpstr>
      <vt:lpstr>HAYATI</vt:lpstr>
      <vt:lpstr>PowerPoint Presentation</vt:lpstr>
      <vt:lpstr>PowerPoint Presentation</vt:lpstr>
      <vt:lpstr>YAZARLIK SERÜVENİ</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BENGÜSU ÖZCAN</dc:title>
  <dc:creator>Rabia kutlu</dc:creator>
  <cp:lastModifiedBy>Nihat Berker</cp:lastModifiedBy>
  <cp:revision>5</cp:revision>
  <dcterms:created xsi:type="dcterms:W3CDTF">2021-12-22T20:04:12Z</dcterms:created>
  <dcterms:modified xsi:type="dcterms:W3CDTF">2021-12-25T03:21:16Z</dcterms:modified>
</cp:coreProperties>
</file>