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93" r:id="rId6"/>
    <p:sldId id="294" r:id="rId7"/>
    <p:sldId id="283" r:id="rId8"/>
    <p:sldId id="285" r:id="rId9"/>
    <p:sldId id="291" r:id="rId10"/>
    <p:sldId id="292" r:id="rId11"/>
    <p:sldId id="281" r:id="rId12"/>
    <p:sldId id="282" r:id="rId13"/>
    <p:sldId id="286" r:id="rId14"/>
    <p:sldId id="288" r:id="rId15"/>
    <p:sldId id="289" r:id="rId16"/>
    <p:sldId id="295"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794A4-A22B-4217-B1DF-F3A956348ACF}" v="136" dt="2021-12-15T16:31:45.814"/>
    <p1510:client id="{6D790829-A392-45AE-8953-4A04B88BB961}" v="292" dt="2021-12-11T20:14:47.522"/>
    <p1510:client id="{89589725-BE10-4FD1-B39E-73E1979B3B67}" v="165" dt="2021-12-15T15:39:27.101"/>
    <p1510:client id="{ADAB2B5F-B807-4AE9-8307-12BC51A2F8F8}" v="377" dt="2021-12-13T19:17:22.405"/>
    <p1510:client id="{CCAD34CD-C27F-48B7-A75E-25716CFF9562}" v="256" dt="2021-11-30T21:03:16.967"/>
    <p1510:client id="{EF8FFCDB-6FC7-461B-A2B8-6F7180FCF134}" v="1237" dt="2021-12-12T14:43:21.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re Demirbaş" userId="c76ad76aede955b6" providerId="Windows Live" clId="Web-{CCAD34CD-C27F-48B7-A75E-25716CFF9562}"/>
    <pc:docChg chg="addSld modSld">
      <pc:chgData name="Emre Demirbaş" userId="c76ad76aede955b6" providerId="Windows Live" clId="Web-{CCAD34CD-C27F-48B7-A75E-25716CFF9562}" dt="2021-11-30T21:03:14.764" v="280" actId="20577"/>
      <pc:docMkLst>
        <pc:docMk/>
      </pc:docMkLst>
      <pc:sldChg chg="modSp">
        <pc:chgData name="Emre Demirbaş" userId="c76ad76aede955b6" providerId="Windows Live" clId="Web-{CCAD34CD-C27F-48B7-A75E-25716CFF9562}" dt="2021-11-30T19:53:33.550" v="8" actId="20577"/>
        <pc:sldMkLst>
          <pc:docMk/>
          <pc:sldMk cId="1674425800" sldId="256"/>
        </pc:sldMkLst>
        <pc:spChg chg="mod">
          <ac:chgData name="Emre Demirbaş" userId="c76ad76aede955b6" providerId="Windows Live" clId="Web-{CCAD34CD-C27F-48B7-A75E-25716CFF9562}" dt="2021-11-30T19:53:33.550" v="8" actId="20577"/>
          <ac:spMkLst>
            <pc:docMk/>
            <pc:sldMk cId="1674425800" sldId="256"/>
            <ac:spMk id="2" creationId="{00000000-0000-0000-0000-000000000000}"/>
          </ac:spMkLst>
        </pc:spChg>
      </pc:sldChg>
      <pc:sldChg chg="addSp modSp new mod setBg">
        <pc:chgData name="Emre Demirbaş" userId="c76ad76aede955b6" providerId="Windows Live" clId="Web-{CCAD34CD-C27F-48B7-A75E-25716CFF9562}" dt="2021-11-30T20:06:26.801" v="198"/>
        <pc:sldMkLst>
          <pc:docMk/>
          <pc:sldMk cId="2491693762" sldId="257"/>
        </pc:sldMkLst>
        <pc:spChg chg="mod">
          <ac:chgData name="Emre Demirbaş" userId="c76ad76aede955b6" providerId="Windows Live" clId="Web-{CCAD34CD-C27F-48B7-A75E-25716CFF9562}" dt="2021-11-30T20:06:26.801" v="198"/>
          <ac:spMkLst>
            <pc:docMk/>
            <pc:sldMk cId="2491693762" sldId="257"/>
            <ac:spMk id="2" creationId="{EB3E6EA5-68F5-4054-B102-F8CA1AA5CFE9}"/>
          </ac:spMkLst>
        </pc:spChg>
        <pc:spChg chg="mod">
          <ac:chgData name="Emre Demirbaş" userId="c76ad76aede955b6" providerId="Windows Live" clId="Web-{CCAD34CD-C27F-48B7-A75E-25716CFF9562}" dt="2021-11-30T20:06:26.801" v="198"/>
          <ac:spMkLst>
            <pc:docMk/>
            <pc:sldMk cId="2491693762" sldId="257"/>
            <ac:spMk id="3" creationId="{74E6ECF3-FA33-48FD-8A52-25C048FB6936}"/>
          </ac:spMkLst>
        </pc:spChg>
        <pc:picChg chg="add mod">
          <ac:chgData name="Emre Demirbaş" userId="c76ad76aede955b6" providerId="Windows Live" clId="Web-{CCAD34CD-C27F-48B7-A75E-25716CFF9562}" dt="2021-11-30T20:06:26.801" v="198"/>
          <ac:picMkLst>
            <pc:docMk/>
            <pc:sldMk cId="2491693762" sldId="257"/>
            <ac:picMk id="4" creationId="{BD441D23-B7EB-44DA-B8F2-51737AD9A4FC}"/>
          </ac:picMkLst>
        </pc:picChg>
        <pc:cxnChg chg="add">
          <ac:chgData name="Emre Demirbaş" userId="c76ad76aede955b6" providerId="Windows Live" clId="Web-{CCAD34CD-C27F-48B7-A75E-25716CFF9562}" dt="2021-11-30T20:06:26.801" v="198"/>
          <ac:cxnSpMkLst>
            <pc:docMk/>
            <pc:sldMk cId="2491693762" sldId="257"/>
            <ac:cxnSpMk id="9" creationId="{A7F400EE-A8A5-48AF-B4D6-291B52C6F0B0}"/>
          </ac:cxnSpMkLst>
        </pc:cxnChg>
      </pc:sldChg>
      <pc:sldChg chg="modSp new">
        <pc:chgData name="Emre Demirbaş" userId="c76ad76aede955b6" providerId="Windows Live" clId="Web-{CCAD34CD-C27F-48B7-A75E-25716CFF9562}" dt="2021-11-30T20:16:29.501" v="201" actId="20577"/>
        <pc:sldMkLst>
          <pc:docMk/>
          <pc:sldMk cId="1724960858" sldId="258"/>
        </pc:sldMkLst>
        <pc:spChg chg="mod">
          <ac:chgData name="Emre Demirbaş" userId="c76ad76aede955b6" providerId="Windows Live" clId="Web-{CCAD34CD-C27F-48B7-A75E-25716CFF9562}" dt="2021-11-30T20:16:29.501" v="201" actId="20577"/>
          <ac:spMkLst>
            <pc:docMk/>
            <pc:sldMk cId="1724960858" sldId="258"/>
            <ac:spMk id="3" creationId="{E196B05A-E8EF-43C9-8617-E618754606A0}"/>
          </ac:spMkLst>
        </pc:spChg>
      </pc:sldChg>
      <pc:sldChg chg="modSp new">
        <pc:chgData name="Emre Demirbaş" userId="c76ad76aede955b6" providerId="Windows Live" clId="Web-{CCAD34CD-C27F-48B7-A75E-25716CFF9562}" dt="2021-11-30T20:17:37.190" v="205" actId="20577"/>
        <pc:sldMkLst>
          <pc:docMk/>
          <pc:sldMk cId="157734331" sldId="259"/>
        </pc:sldMkLst>
        <pc:spChg chg="mod">
          <ac:chgData name="Emre Demirbaş" userId="c76ad76aede955b6" providerId="Windows Live" clId="Web-{CCAD34CD-C27F-48B7-A75E-25716CFF9562}" dt="2021-11-30T20:17:37.190" v="205" actId="20577"/>
          <ac:spMkLst>
            <pc:docMk/>
            <pc:sldMk cId="157734331" sldId="259"/>
            <ac:spMk id="3" creationId="{74718FC0-583F-4521-AA40-D76C755FB226}"/>
          </ac:spMkLst>
        </pc:spChg>
      </pc:sldChg>
      <pc:sldChg chg="modSp new">
        <pc:chgData name="Emre Demirbaş" userId="c76ad76aede955b6" providerId="Windows Live" clId="Web-{CCAD34CD-C27F-48B7-A75E-25716CFF9562}" dt="2021-11-30T20:17:49.597" v="208" actId="20577"/>
        <pc:sldMkLst>
          <pc:docMk/>
          <pc:sldMk cId="687297743" sldId="260"/>
        </pc:sldMkLst>
        <pc:spChg chg="mod">
          <ac:chgData name="Emre Demirbaş" userId="c76ad76aede955b6" providerId="Windows Live" clId="Web-{CCAD34CD-C27F-48B7-A75E-25716CFF9562}" dt="2021-11-30T20:17:49.597" v="208" actId="20577"/>
          <ac:spMkLst>
            <pc:docMk/>
            <pc:sldMk cId="687297743" sldId="260"/>
            <ac:spMk id="3" creationId="{D94522DE-8100-45EB-BD19-D606904EC5B4}"/>
          </ac:spMkLst>
        </pc:spChg>
      </pc:sldChg>
      <pc:sldChg chg="modSp new">
        <pc:chgData name="Emre Demirbaş" userId="c76ad76aede955b6" providerId="Windows Live" clId="Web-{CCAD34CD-C27F-48B7-A75E-25716CFF9562}" dt="2021-11-30T20:22:18.274" v="213" actId="20577"/>
        <pc:sldMkLst>
          <pc:docMk/>
          <pc:sldMk cId="2882474489" sldId="261"/>
        </pc:sldMkLst>
        <pc:spChg chg="mod">
          <ac:chgData name="Emre Demirbaş" userId="c76ad76aede955b6" providerId="Windows Live" clId="Web-{CCAD34CD-C27F-48B7-A75E-25716CFF9562}" dt="2021-11-30T20:22:18.274" v="213" actId="20577"/>
          <ac:spMkLst>
            <pc:docMk/>
            <pc:sldMk cId="2882474489" sldId="261"/>
            <ac:spMk id="3" creationId="{F64E8F1E-8982-4126-A35B-041BDC7F8B0F}"/>
          </ac:spMkLst>
        </pc:spChg>
      </pc:sldChg>
      <pc:sldChg chg="modSp new">
        <pc:chgData name="Emre Demirbaş" userId="c76ad76aede955b6" providerId="Windows Live" clId="Web-{CCAD34CD-C27F-48B7-A75E-25716CFF9562}" dt="2021-11-30T20:22:21.727" v="216" actId="20577"/>
        <pc:sldMkLst>
          <pc:docMk/>
          <pc:sldMk cId="2847147515" sldId="262"/>
        </pc:sldMkLst>
        <pc:spChg chg="mod">
          <ac:chgData name="Emre Demirbaş" userId="c76ad76aede955b6" providerId="Windows Live" clId="Web-{CCAD34CD-C27F-48B7-A75E-25716CFF9562}" dt="2021-11-30T20:22:21.727" v="216" actId="20577"/>
          <ac:spMkLst>
            <pc:docMk/>
            <pc:sldMk cId="2847147515" sldId="262"/>
            <ac:spMk id="3" creationId="{6837BF14-E9EF-4D34-8020-B3A43D03E831}"/>
          </ac:spMkLst>
        </pc:spChg>
      </pc:sldChg>
      <pc:sldChg chg="modSp new">
        <pc:chgData name="Emre Demirbaş" userId="c76ad76aede955b6" providerId="Windows Live" clId="Web-{CCAD34CD-C27F-48B7-A75E-25716CFF9562}" dt="2021-11-30T20:29:08.049" v="219" actId="20577"/>
        <pc:sldMkLst>
          <pc:docMk/>
          <pc:sldMk cId="1783676644" sldId="263"/>
        </pc:sldMkLst>
        <pc:spChg chg="mod">
          <ac:chgData name="Emre Demirbaş" userId="c76ad76aede955b6" providerId="Windows Live" clId="Web-{CCAD34CD-C27F-48B7-A75E-25716CFF9562}" dt="2021-11-30T20:29:08.049" v="219" actId="20577"/>
          <ac:spMkLst>
            <pc:docMk/>
            <pc:sldMk cId="1783676644" sldId="263"/>
            <ac:spMk id="3" creationId="{C85CBB77-621B-4F96-A1D7-B28D4ECDFD0C}"/>
          </ac:spMkLst>
        </pc:spChg>
      </pc:sldChg>
      <pc:sldChg chg="modSp new">
        <pc:chgData name="Emre Demirbaş" userId="c76ad76aede955b6" providerId="Windows Live" clId="Web-{CCAD34CD-C27F-48B7-A75E-25716CFF9562}" dt="2021-11-30T20:29:21.533" v="223" actId="20577"/>
        <pc:sldMkLst>
          <pc:docMk/>
          <pc:sldMk cId="2761913838" sldId="264"/>
        </pc:sldMkLst>
        <pc:spChg chg="mod">
          <ac:chgData name="Emre Demirbaş" userId="c76ad76aede955b6" providerId="Windows Live" clId="Web-{CCAD34CD-C27F-48B7-A75E-25716CFF9562}" dt="2021-11-30T20:29:21.533" v="223" actId="20577"/>
          <ac:spMkLst>
            <pc:docMk/>
            <pc:sldMk cId="2761913838" sldId="264"/>
            <ac:spMk id="3" creationId="{A48897E0-F5B4-49DD-BB0F-9BAC089C909A}"/>
          </ac:spMkLst>
        </pc:spChg>
      </pc:sldChg>
      <pc:sldChg chg="modSp new">
        <pc:chgData name="Emre Demirbaş" userId="c76ad76aede955b6" providerId="Windows Live" clId="Web-{CCAD34CD-C27F-48B7-A75E-25716CFF9562}" dt="2021-11-30T20:45:11.819" v="226" actId="20577"/>
        <pc:sldMkLst>
          <pc:docMk/>
          <pc:sldMk cId="2761254769" sldId="265"/>
        </pc:sldMkLst>
        <pc:spChg chg="mod">
          <ac:chgData name="Emre Demirbaş" userId="c76ad76aede955b6" providerId="Windows Live" clId="Web-{CCAD34CD-C27F-48B7-A75E-25716CFF9562}" dt="2021-11-30T20:45:11.819" v="226" actId="20577"/>
          <ac:spMkLst>
            <pc:docMk/>
            <pc:sldMk cId="2761254769" sldId="265"/>
            <ac:spMk id="3" creationId="{D60905B1-1064-415E-A56C-9BD968A51C6F}"/>
          </ac:spMkLst>
        </pc:spChg>
      </pc:sldChg>
      <pc:sldChg chg="modSp new">
        <pc:chgData name="Emre Demirbaş" userId="c76ad76aede955b6" providerId="Windows Live" clId="Web-{CCAD34CD-C27F-48B7-A75E-25716CFF9562}" dt="2021-11-30T20:57:37.210" v="230" actId="20577"/>
        <pc:sldMkLst>
          <pc:docMk/>
          <pc:sldMk cId="3951158002" sldId="266"/>
        </pc:sldMkLst>
        <pc:spChg chg="mod">
          <ac:chgData name="Emre Demirbaş" userId="c76ad76aede955b6" providerId="Windows Live" clId="Web-{CCAD34CD-C27F-48B7-A75E-25716CFF9562}" dt="2021-11-30T20:57:37.210" v="230" actId="20577"/>
          <ac:spMkLst>
            <pc:docMk/>
            <pc:sldMk cId="3951158002" sldId="266"/>
            <ac:spMk id="3" creationId="{81104BB3-5A46-4957-927D-ABF2E8840B17}"/>
          </ac:spMkLst>
        </pc:spChg>
      </pc:sldChg>
      <pc:sldChg chg="modSp new">
        <pc:chgData name="Emre Demirbaş" userId="c76ad76aede955b6" providerId="Windows Live" clId="Web-{CCAD34CD-C27F-48B7-A75E-25716CFF9562}" dt="2021-11-30T20:58:19.289" v="233" actId="20577"/>
        <pc:sldMkLst>
          <pc:docMk/>
          <pc:sldMk cId="904728453" sldId="267"/>
        </pc:sldMkLst>
        <pc:spChg chg="mod">
          <ac:chgData name="Emre Demirbaş" userId="c76ad76aede955b6" providerId="Windows Live" clId="Web-{CCAD34CD-C27F-48B7-A75E-25716CFF9562}" dt="2021-11-30T20:58:19.289" v="233" actId="20577"/>
          <ac:spMkLst>
            <pc:docMk/>
            <pc:sldMk cId="904728453" sldId="267"/>
            <ac:spMk id="3" creationId="{679E0EC3-008C-4C7D-8A74-321A94EE97E0}"/>
          </ac:spMkLst>
        </pc:spChg>
      </pc:sldChg>
      <pc:sldChg chg="modSp new">
        <pc:chgData name="Emre Demirbaş" userId="c76ad76aede955b6" providerId="Windows Live" clId="Web-{CCAD34CD-C27F-48B7-A75E-25716CFF9562}" dt="2021-11-30T20:59:57.682" v="236" actId="20577"/>
        <pc:sldMkLst>
          <pc:docMk/>
          <pc:sldMk cId="1053724323" sldId="268"/>
        </pc:sldMkLst>
        <pc:spChg chg="mod">
          <ac:chgData name="Emre Demirbaş" userId="c76ad76aede955b6" providerId="Windows Live" clId="Web-{CCAD34CD-C27F-48B7-A75E-25716CFF9562}" dt="2021-11-30T20:59:57.682" v="236" actId="20577"/>
          <ac:spMkLst>
            <pc:docMk/>
            <pc:sldMk cId="1053724323" sldId="268"/>
            <ac:spMk id="3" creationId="{C5F986D5-516D-4253-B7B9-C6D481D7E415}"/>
          </ac:spMkLst>
        </pc:spChg>
      </pc:sldChg>
      <pc:sldChg chg="modSp new">
        <pc:chgData name="Emre Demirbaş" userId="c76ad76aede955b6" providerId="Windows Live" clId="Web-{CCAD34CD-C27F-48B7-A75E-25716CFF9562}" dt="2021-11-30T21:00:01.463" v="239" actId="20577"/>
        <pc:sldMkLst>
          <pc:docMk/>
          <pc:sldMk cId="1201751463" sldId="269"/>
        </pc:sldMkLst>
        <pc:spChg chg="mod">
          <ac:chgData name="Emre Demirbaş" userId="c76ad76aede955b6" providerId="Windows Live" clId="Web-{CCAD34CD-C27F-48B7-A75E-25716CFF9562}" dt="2021-11-30T21:00:01.463" v="239" actId="20577"/>
          <ac:spMkLst>
            <pc:docMk/>
            <pc:sldMk cId="1201751463" sldId="269"/>
            <ac:spMk id="3" creationId="{43E5A623-E27A-49CE-958F-B0461E3E31AC}"/>
          </ac:spMkLst>
        </pc:spChg>
      </pc:sldChg>
      <pc:sldChg chg="modSp new">
        <pc:chgData name="Emre Demirbaş" userId="c76ad76aede955b6" providerId="Windows Live" clId="Web-{CCAD34CD-C27F-48B7-A75E-25716CFF9562}" dt="2021-11-30T21:00:18.745" v="242" actId="20577"/>
        <pc:sldMkLst>
          <pc:docMk/>
          <pc:sldMk cId="706647478" sldId="270"/>
        </pc:sldMkLst>
        <pc:spChg chg="mod">
          <ac:chgData name="Emre Demirbaş" userId="c76ad76aede955b6" providerId="Windows Live" clId="Web-{CCAD34CD-C27F-48B7-A75E-25716CFF9562}" dt="2021-11-30T21:00:18.745" v="242" actId="20577"/>
          <ac:spMkLst>
            <pc:docMk/>
            <pc:sldMk cId="706647478" sldId="270"/>
            <ac:spMk id="3" creationId="{592BE4B8-A8FD-42D1-B49A-2E0BFECB5658}"/>
          </ac:spMkLst>
        </pc:spChg>
      </pc:sldChg>
      <pc:sldChg chg="modSp new">
        <pc:chgData name="Emre Demirbaş" userId="c76ad76aede955b6" providerId="Windows Live" clId="Web-{CCAD34CD-C27F-48B7-A75E-25716CFF9562}" dt="2021-11-30T21:00:37.479" v="245" actId="20577"/>
        <pc:sldMkLst>
          <pc:docMk/>
          <pc:sldMk cId="3807481804" sldId="271"/>
        </pc:sldMkLst>
        <pc:spChg chg="mod">
          <ac:chgData name="Emre Demirbaş" userId="c76ad76aede955b6" providerId="Windows Live" clId="Web-{CCAD34CD-C27F-48B7-A75E-25716CFF9562}" dt="2021-11-30T21:00:37.479" v="245" actId="20577"/>
          <ac:spMkLst>
            <pc:docMk/>
            <pc:sldMk cId="3807481804" sldId="271"/>
            <ac:spMk id="3" creationId="{A3A04E5F-7419-457A-BDFB-F5138A3773E5}"/>
          </ac:spMkLst>
        </pc:spChg>
      </pc:sldChg>
      <pc:sldChg chg="modSp new">
        <pc:chgData name="Emre Demirbaş" userId="c76ad76aede955b6" providerId="Windows Live" clId="Web-{CCAD34CD-C27F-48B7-A75E-25716CFF9562}" dt="2021-11-30T21:00:53.527" v="248" actId="20577"/>
        <pc:sldMkLst>
          <pc:docMk/>
          <pc:sldMk cId="1983346736" sldId="272"/>
        </pc:sldMkLst>
        <pc:spChg chg="mod">
          <ac:chgData name="Emre Demirbaş" userId="c76ad76aede955b6" providerId="Windows Live" clId="Web-{CCAD34CD-C27F-48B7-A75E-25716CFF9562}" dt="2021-11-30T21:00:53.527" v="248" actId="20577"/>
          <ac:spMkLst>
            <pc:docMk/>
            <pc:sldMk cId="1983346736" sldId="272"/>
            <ac:spMk id="3" creationId="{270A3AD0-EA11-42F3-BFD4-0EDCF4D51AC6}"/>
          </ac:spMkLst>
        </pc:spChg>
      </pc:sldChg>
      <pc:sldChg chg="modSp new">
        <pc:chgData name="Emre Demirbaş" userId="c76ad76aede955b6" providerId="Windows Live" clId="Web-{CCAD34CD-C27F-48B7-A75E-25716CFF9562}" dt="2021-11-30T21:01:18.058" v="251" actId="20577"/>
        <pc:sldMkLst>
          <pc:docMk/>
          <pc:sldMk cId="1855109724" sldId="273"/>
        </pc:sldMkLst>
        <pc:spChg chg="mod">
          <ac:chgData name="Emre Demirbaş" userId="c76ad76aede955b6" providerId="Windows Live" clId="Web-{CCAD34CD-C27F-48B7-A75E-25716CFF9562}" dt="2021-11-30T21:01:18.058" v="251" actId="20577"/>
          <ac:spMkLst>
            <pc:docMk/>
            <pc:sldMk cId="1855109724" sldId="273"/>
            <ac:spMk id="3" creationId="{71CBD637-6736-44E9-9A9A-634DF5C756FA}"/>
          </ac:spMkLst>
        </pc:spChg>
      </pc:sldChg>
      <pc:sldChg chg="modSp new">
        <pc:chgData name="Emre Demirbaş" userId="c76ad76aede955b6" providerId="Windows Live" clId="Web-{CCAD34CD-C27F-48B7-A75E-25716CFF9562}" dt="2021-11-30T21:01:22.324" v="254" actId="20577"/>
        <pc:sldMkLst>
          <pc:docMk/>
          <pc:sldMk cId="1812086" sldId="274"/>
        </pc:sldMkLst>
        <pc:spChg chg="mod">
          <ac:chgData name="Emre Demirbaş" userId="c76ad76aede955b6" providerId="Windows Live" clId="Web-{CCAD34CD-C27F-48B7-A75E-25716CFF9562}" dt="2021-11-30T21:01:22.324" v="254" actId="20577"/>
          <ac:spMkLst>
            <pc:docMk/>
            <pc:sldMk cId="1812086" sldId="274"/>
            <ac:spMk id="3" creationId="{7F783AED-1EEA-4FB9-AE3A-4A0154E01982}"/>
          </ac:spMkLst>
        </pc:spChg>
      </pc:sldChg>
      <pc:sldChg chg="modSp new">
        <pc:chgData name="Emre Demirbaş" userId="c76ad76aede955b6" providerId="Windows Live" clId="Web-{CCAD34CD-C27F-48B7-A75E-25716CFF9562}" dt="2021-11-30T21:01:34.793" v="257" actId="20577"/>
        <pc:sldMkLst>
          <pc:docMk/>
          <pc:sldMk cId="4069280131" sldId="275"/>
        </pc:sldMkLst>
        <pc:spChg chg="mod">
          <ac:chgData name="Emre Demirbaş" userId="c76ad76aede955b6" providerId="Windows Live" clId="Web-{CCAD34CD-C27F-48B7-A75E-25716CFF9562}" dt="2021-11-30T21:01:34.793" v="257" actId="20577"/>
          <ac:spMkLst>
            <pc:docMk/>
            <pc:sldMk cId="4069280131" sldId="275"/>
            <ac:spMk id="3" creationId="{224D7007-F7C8-4A7B-B3CD-C9AFDD28D788}"/>
          </ac:spMkLst>
        </pc:spChg>
      </pc:sldChg>
      <pc:sldChg chg="modSp new">
        <pc:chgData name="Emre Demirbaş" userId="c76ad76aede955b6" providerId="Windows Live" clId="Web-{CCAD34CD-C27F-48B7-A75E-25716CFF9562}" dt="2021-11-30T21:01:47.684" v="260" actId="20577"/>
        <pc:sldMkLst>
          <pc:docMk/>
          <pc:sldMk cId="218249251" sldId="276"/>
        </pc:sldMkLst>
        <pc:spChg chg="mod">
          <ac:chgData name="Emre Demirbaş" userId="c76ad76aede955b6" providerId="Windows Live" clId="Web-{CCAD34CD-C27F-48B7-A75E-25716CFF9562}" dt="2021-11-30T21:01:47.684" v="260" actId="20577"/>
          <ac:spMkLst>
            <pc:docMk/>
            <pc:sldMk cId="218249251" sldId="276"/>
            <ac:spMk id="3" creationId="{FE9FB6D4-0475-4A7A-8FE0-D6C8B2A257AB}"/>
          </ac:spMkLst>
        </pc:spChg>
      </pc:sldChg>
      <pc:sldChg chg="modSp new">
        <pc:chgData name="Emre Demirbaş" userId="c76ad76aede955b6" providerId="Windows Live" clId="Web-{CCAD34CD-C27F-48B7-A75E-25716CFF9562}" dt="2021-11-30T21:01:58.606" v="263" actId="20577"/>
        <pc:sldMkLst>
          <pc:docMk/>
          <pc:sldMk cId="613575836" sldId="277"/>
        </pc:sldMkLst>
        <pc:spChg chg="mod">
          <ac:chgData name="Emre Demirbaş" userId="c76ad76aede955b6" providerId="Windows Live" clId="Web-{CCAD34CD-C27F-48B7-A75E-25716CFF9562}" dt="2021-11-30T21:01:58.606" v="263" actId="20577"/>
          <ac:spMkLst>
            <pc:docMk/>
            <pc:sldMk cId="613575836" sldId="277"/>
            <ac:spMk id="3" creationId="{064B7216-2FF8-4365-9EEF-C5BBD8ED276E}"/>
          </ac:spMkLst>
        </pc:spChg>
      </pc:sldChg>
      <pc:sldChg chg="modSp new">
        <pc:chgData name="Emre Demirbaş" userId="c76ad76aede955b6" providerId="Windows Live" clId="Web-{CCAD34CD-C27F-48B7-A75E-25716CFF9562}" dt="2021-11-30T21:02:19.044" v="266" actId="20577"/>
        <pc:sldMkLst>
          <pc:docMk/>
          <pc:sldMk cId="522077468" sldId="278"/>
        </pc:sldMkLst>
        <pc:spChg chg="mod">
          <ac:chgData name="Emre Demirbaş" userId="c76ad76aede955b6" providerId="Windows Live" clId="Web-{CCAD34CD-C27F-48B7-A75E-25716CFF9562}" dt="2021-11-30T21:02:19.044" v="266" actId="20577"/>
          <ac:spMkLst>
            <pc:docMk/>
            <pc:sldMk cId="522077468" sldId="278"/>
            <ac:spMk id="3" creationId="{D483CE5D-C1C8-42F7-9C99-8E9E2725524E}"/>
          </ac:spMkLst>
        </pc:spChg>
      </pc:sldChg>
      <pc:sldChg chg="new">
        <pc:chgData name="Emre Demirbaş" userId="c76ad76aede955b6" providerId="Windows Live" clId="Web-{CCAD34CD-C27F-48B7-A75E-25716CFF9562}" dt="2021-11-30T21:02:19.466" v="267"/>
        <pc:sldMkLst>
          <pc:docMk/>
          <pc:sldMk cId="25337253" sldId="279"/>
        </pc:sldMkLst>
      </pc:sldChg>
      <pc:sldChg chg="modSp new">
        <pc:chgData name="Emre Demirbaş" userId="c76ad76aede955b6" providerId="Windows Live" clId="Web-{CCAD34CD-C27F-48B7-A75E-25716CFF9562}" dt="2021-11-30T21:03:14.764" v="280" actId="20577"/>
        <pc:sldMkLst>
          <pc:docMk/>
          <pc:sldMk cId="4032296648" sldId="280"/>
        </pc:sldMkLst>
        <pc:spChg chg="mod">
          <ac:chgData name="Emre Demirbaş" userId="c76ad76aede955b6" providerId="Windows Live" clId="Web-{CCAD34CD-C27F-48B7-A75E-25716CFF9562}" dt="2021-11-30T21:03:14.764" v="280" actId="20577"/>
          <ac:spMkLst>
            <pc:docMk/>
            <pc:sldMk cId="4032296648" sldId="280"/>
            <ac:spMk id="2" creationId="{52C2FA8C-599E-4CD6-A5AE-138C32B3AFDD}"/>
          </ac:spMkLst>
        </pc:spChg>
        <pc:spChg chg="mod">
          <ac:chgData name="Emre Demirbaş" userId="c76ad76aede955b6" providerId="Windows Live" clId="Web-{CCAD34CD-C27F-48B7-A75E-25716CFF9562}" dt="2021-11-30T21:03:05.264" v="270" actId="20577"/>
          <ac:spMkLst>
            <pc:docMk/>
            <pc:sldMk cId="4032296648" sldId="280"/>
            <ac:spMk id="3" creationId="{2314B148-584A-429D-BF6E-BFABE9DF45DE}"/>
          </ac:spMkLst>
        </pc:spChg>
      </pc:sldChg>
    </pc:docChg>
  </pc:docChgLst>
  <pc:docChgLst>
    <pc:chgData name="Emre Demirbaş" userId="c76ad76aede955b6" providerId="Windows Live" clId="Web-{89589725-BE10-4FD1-B39E-73E1979B3B67}"/>
    <pc:docChg chg="addSld delSld modSld">
      <pc:chgData name="Emre Demirbaş" userId="c76ad76aede955b6" providerId="Windows Live" clId="Web-{89589725-BE10-4FD1-B39E-73E1979B3B67}" dt="2021-12-15T15:40:17.290" v="208" actId="20577"/>
      <pc:docMkLst>
        <pc:docMk/>
      </pc:docMkLst>
      <pc:sldChg chg="addSp delSp modSp mod setBg setClrOvrMap">
        <pc:chgData name="Emre Demirbaş" userId="c76ad76aede955b6" providerId="Windows Live" clId="Web-{89589725-BE10-4FD1-B39E-73E1979B3B67}" dt="2021-12-15T15:33:46.217" v="185" actId="20577"/>
        <pc:sldMkLst>
          <pc:docMk/>
          <pc:sldMk cId="2882474489" sldId="261"/>
        </pc:sldMkLst>
        <pc:spChg chg="mod ord">
          <ac:chgData name="Emre Demirbaş" userId="c76ad76aede955b6" providerId="Windows Live" clId="Web-{89589725-BE10-4FD1-B39E-73E1979B3B67}" dt="2021-12-15T15:32:29.075" v="182" actId="20577"/>
          <ac:spMkLst>
            <pc:docMk/>
            <pc:sldMk cId="2882474489" sldId="261"/>
            <ac:spMk id="2" creationId="{17848C60-E2C9-4F6E-9393-D62D93F996D7}"/>
          </ac:spMkLst>
        </pc:spChg>
        <pc:spChg chg="mod ord">
          <ac:chgData name="Emre Demirbaş" userId="c76ad76aede955b6" providerId="Windows Live" clId="Web-{89589725-BE10-4FD1-B39E-73E1979B3B67}" dt="2021-12-15T15:33:46.217" v="185" actId="20577"/>
          <ac:spMkLst>
            <pc:docMk/>
            <pc:sldMk cId="2882474489" sldId="261"/>
            <ac:spMk id="3" creationId="{F64E8F1E-8982-4126-A35B-041BDC7F8B0F}"/>
          </ac:spMkLst>
        </pc:spChg>
        <pc:spChg chg="add del">
          <ac:chgData name="Emre Demirbaş" userId="c76ad76aede955b6" providerId="Windows Live" clId="Web-{89589725-BE10-4FD1-B39E-73E1979B3B67}" dt="2021-12-15T15:31:51.324" v="173"/>
          <ac:spMkLst>
            <pc:docMk/>
            <pc:sldMk cId="2882474489" sldId="261"/>
            <ac:spMk id="6" creationId="{BB4AC65B-AF16-4A74-98FD-7960F8A4828F}"/>
          </ac:spMkLst>
        </pc:spChg>
        <pc:spChg chg="add del">
          <ac:chgData name="Emre Demirbaş" userId="c76ad76aede955b6" providerId="Windows Live" clId="Web-{89589725-BE10-4FD1-B39E-73E1979B3B67}" dt="2021-12-15T15:31:48.245" v="170"/>
          <ac:spMkLst>
            <pc:docMk/>
            <pc:sldMk cId="2882474489" sldId="261"/>
            <ac:spMk id="7" creationId="{2CE56147-8989-4CD8-9887-9DA0630F9BF9}"/>
          </ac:spMkLst>
        </pc:spChg>
        <pc:spChg chg="add del">
          <ac:chgData name="Emre Demirbaş" userId="c76ad76aede955b6" providerId="Windows Live" clId="Web-{89589725-BE10-4FD1-B39E-73E1979B3B67}" dt="2021-12-15T15:30:32.728" v="153"/>
          <ac:spMkLst>
            <pc:docMk/>
            <pc:sldMk cId="2882474489" sldId="261"/>
            <ac:spMk id="8" creationId="{CF62D2A7-8207-488C-9F46-316BA81A16C8}"/>
          </ac:spMkLst>
        </pc:spChg>
        <pc:spChg chg="add del">
          <ac:chgData name="Emre Demirbaş" userId="c76ad76aede955b6" providerId="Windows Live" clId="Web-{89589725-BE10-4FD1-B39E-73E1979B3B67}" dt="2021-12-15T15:30:00.524" v="148"/>
          <ac:spMkLst>
            <pc:docMk/>
            <pc:sldMk cId="2882474489" sldId="261"/>
            <ac:spMk id="10" creationId="{B5809B1F-0726-44C0-B0A1-7FCE2A129E20}"/>
          </ac:spMkLst>
        </pc:spChg>
        <pc:spChg chg="add del">
          <ac:chgData name="Emre Demirbaş" userId="c76ad76aede955b6" providerId="Windows Live" clId="Web-{89589725-BE10-4FD1-B39E-73E1979B3B67}" dt="2021-12-15T15:30:00.524" v="148"/>
          <ac:spMkLst>
            <pc:docMk/>
            <pc:sldMk cId="2882474489" sldId="261"/>
            <ac:spMk id="12" creationId="{26EE9A0B-C601-4E3F-8541-29CA20DE1186}"/>
          </ac:spMkLst>
        </pc:spChg>
        <pc:spChg chg="add del">
          <ac:chgData name="Emre Demirbaş" userId="c76ad76aede955b6" providerId="Windows Live" clId="Web-{89589725-BE10-4FD1-B39E-73E1979B3B67}" dt="2021-12-15T15:30:28.665" v="150"/>
          <ac:spMkLst>
            <pc:docMk/>
            <pc:sldMk cId="2882474489" sldId="261"/>
            <ac:spMk id="14" creationId="{231BF440-39FA-4087-84CC-2EEC0BBDAF29}"/>
          </ac:spMkLst>
        </pc:spChg>
        <pc:spChg chg="add del">
          <ac:chgData name="Emre Demirbaş" userId="c76ad76aede955b6" providerId="Windows Live" clId="Web-{89589725-BE10-4FD1-B39E-73E1979B3B67}" dt="2021-12-15T15:30:28.665" v="150"/>
          <ac:spMkLst>
            <pc:docMk/>
            <pc:sldMk cId="2882474489" sldId="261"/>
            <ac:spMk id="16" creationId="{F04E4CBA-303B-48BD-8451-C2701CB0EEBF}"/>
          </ac:spMkLst>
        </pc:spChg>
        <pc:spChg chg="add del">
          <ac:chgData name="Emre Demirbaş" userId="c76ad76aede955b6" providerId="Windows Live" clId="Web-{89589725-BE10-4FD1-B39E-73E1979B3B67}" dt="2021-12-15T15:30:28.665" v="150"/>
          <ac:spMkLst>
            <pc:docMk/>
            <pc:sldMk cId="2882474489" sldId="261"/>
            <ac:spMk id="17" creationId="{F6CA58B3-AFCC-4A40-9882-50D5080879B0}"/>
          </ac:spMkLst>
        </pc:spChg>
        <pc:spChg chg="add del">
          <ac:chgData name="Emre Demirbaş" userId="c76ad76aede955b6" providerId="Windows Live" clId="Web-{89589725-BE10-4FD1-B39E-73E1979B3B67}" dt="2021-12-15T15:30:32.712" v="152"/>
          <ac:spMkLst>
            <pc:docMk/>
            <pc:sldMk cId="2882474489" sldId="261"/>
            <ac:spMk id="18" creationId="{B5809B1F-0726-44C0-B0A1-7FCE2A129E20}"/>
          </ac:spMkLst>
        </pc:spChg>
        <pc:spChg chg="add del">
          <ac:chgData name="Emre Demirbaş" userId="c76ad76aede955b6" providerId="Windows Live" clId="Web-{89589725-BE10-4FD1-B39E-73E1979B3B67}" dt="2021-12-15T15:30:28.665" v="150"/>
          <ac:spMkLst>
            <pc:docMk/>
            <pc:sldMk cId="2882474489" sldId="261"/>
            <ac:spMk id="19" creationId="{75C56826-D4E5-42ED-8529-079651CB3005}"/>
          </ac:spMkLst>
        </pc:spChg>
        <pc:spChg chg="add del">
          <ac:chgData name="Emre Demirbaş" userId="c76ad76aede955b6" providerId="Windows Live" clId="Web-{89589725-BE10-4FD1-B39E-73E1979B3B67}" dt="2021-12-15T15:30:32.712" v="152"/>
          <ac:spMkLst>
            <pc:docMk/>
            <pc:sldMk cId="2882474489" sldId="261"/>
            <ac:spMk id="20" creationId="{26EE9A0B-C601-4E3F-8541-29CA20DE1186}"/>
          </ac:spMkLst>
        </pc:spChg>
        <pc:spChg chg="add del">
          <ac:chgData name="Emre Demirbaş" userId="c76ad76aede955b6" providerId="Windows Live" clId="Web-{89589725-BE10-4FD1-B39E-73E1979B3B67}" dt="2021-12-15T15:30:28.665" v="150"/>
          <ac:spMkLst>
            <pc:docMk/>
            <pc:sldMk cId="2882474489" sldId="261"/>
            <ac:spMk id="21" creationId="{82095FCE-EF05-4443-B97A-85DEE3A5CA17}"/>
          </ac:spMkLst>
        </pc:spChg>
        <pc:spChg chg="add">
          <ac:chgData name="Emre Demirbaş" userId="c76ad76aede955b6" providerId="Windows Live" clId="Web-{89589725-BE10-4FD1-B39E-73E1979B3B67}" dt="2021-12-15T15:30:32.728" v="153"/>
          <ac:spMkLst>
            <pc:docMk/>
            <pc:sldMk cId="2882474489" sldId="261"/>
            <ac:spMk id="22" creationId="{231BF440-39FA-4087-84CC-2EEC0BBDAF29}"/>
          </ac:spMkLst>
        </pc:spChg>
        <pc:spChg chg="add del">
          <ac:chgData name="Emre Demirbaş" userId="c76ad76aede955b6" providerId="Windows Live" clId="Web-{89589725-BE10-4FD1-B39E-73E1979B3B67}" dt="2021-12-15T15:30:28.665" v="150"/>
          <ac:spMkLst>
            <pc:docMk/>
            <pc:sldMk cId="2882474489" sldId="261"/>
            <ac:spMk id="23" creationId="{CA00AE6B-AA30-4CF8-BA6F-339B780AD76C}"/>
          </ac:spMkLst>
        </pc:spChg>
        <pc:spChg chg="add">
          <ac:chgData name="Emre Demirbaş" userId="c76ad76aede955b6" providerId="Windows Live" clId="Web-{89589725-BE10-4FD1-B39E-73E1979B3B67}" dt="2021-12-15T15:30:32.728" v="153"/>
          <ac:spMkLst>
            <pc:docMk/>
            <pc:sldMk cId="2882474489" sldId="261"/>
            <ac:spMk id="24" creationId="{F04E4CBA-303B-48BD-8451-C2701CB0EEBF}"/>
          </ac:spMkLst>
        </pc:spChg>
        <pc:spChg chg="add">
          <ac:chgData name="Emre Demirbaş" userId="c76ad76aede955b6" providerId="Windows Live" clId="Web-{89589725-BE10-4FD1-B39E-73E1979B3B67}" dt="2021-12-15T15:30:32.728" v="153"/>
          <ac:spMkLst>
            <pc:docMk/>
            <pc:sldMk cId="2882474489" sldId="261"/>
            <ac:spMk id="25" creationId="{F6CA58B3-AFCC-4A40-9882-50D5080879B0}"/>
          </ac:spMkLst>
        </pc:spChg>
        <pc:spChg chg="add">
          <ac:chgData name="Emre Demirbaş" userId="c76ad76aede955b6" providerId="Windows Live" clId="Web-{89589725-BE10-4FD1-B39E-73E1979B3B67}" dt="2021-12-15T15:30:32.728" v="153"/>
          <ac:spMkLst>
            <pc:docMk/>
            <pc:sldMk cId="2882474489" sldId="261"/>
            <ac:spMk id="26" creationId="{75C56826-D4E5-42ED-8529-079651CB3005}"/>
          </ac:spMkLst>
        </pc:spChg>
        <pc:spChg chg="add">
          <ac:chgData name="Emre Demirbaş" userId="c76ad76aede955b6" providerId="Windows Live" clId="Web-{89589725-BE10-4FD1-B39E-73E1979B3B67}" dt="2021-12-15T15:30:32.728" v="153"/>
          <ac:spMkLst>
            <pc:docMk/>
            <pc:sldMk cId="2882474489" sldId="261"/>
            <ac:spMk id="27" creationId="{82095FCE-EF05-4443-B97A-85DEE3A5CA17}"/>
          </ac:spMkLst>
        </pc:spChg>
        <pc:spChg chg="add">
          <ac:chgData name="Emre Demirbaş" userId="c76ad76aede955b6" providerId="Windows Live" clId="Web-{89589725-BE10-4FD1-B39E-73E1979B3B67}" dt="2021-12-15T15:30:32.728" v="153"/>
          <ac:spMkLst>
            <pc:docMk/>
            <pc:sldMk cId="2882474489" sldId="261"/>
            <ac:spMk id="28" creationId="{CA00AE6B-AA30-4CF8-BA6F-339B780AD76C}"/>
          </ac:spMkLst>
        </pc:spChg>
        <pc:picChg chg="mod">
          <ac:chgData name="Emre Demirbaş" userId="c76ad76aede955b6" providerId="Windows Live" clId="Web-{89589725-BE10-4FD1-B39E-73E1979B3B67}" dt="2021-12-15T15:30:32.728" v="153"/>
          <ac:picMkLst>
            <pc:docMk/>
            <pc:sldMk cId="2882474489" sldId="261"/>
            <ac:picMk id="4" creationId="{7BA6986E-A100-4D1F-937B-FDA1F49DA49D}"/>
          </ac:picMkLst>
        </pc:picChg>
        <pc:picChg chg="add mod">
          <ac:chgData name="Emre Demirbaş" userId="c76ad76aede955b6" providerId="Windows Live" clId="Web-{89589725-BE10-4FD1-B39E-73E1979B3B67}" dt="2021-12-15T15:31:49.308" v="171" actId="1076"/>
          <ac:picMkLst>
            <pc:docMk/>
            <pc:sldMk cId="2882474489" sldId="261"/>
            <ac:picMk id="5" creationId="{AB7E4763-D1F3-4394-9168-A688C39D5E36}"/>
          </ac:picMkLst>
        </pc:picChg>
      </pc:sldChg>
      <pc:sldChg chg="modSp">
        <pc:chgData name="Emre Demirbaş" userId="c76ad76aede955b6" providerId="Windows Live" clId="Web-{89589725-BE10-4FD1-B39E-73E1979B3B67}" dt="2021-12-15T15:17:04.566" v="1" actId="20577"/>
        <pc:sldMkLst>
          <pc:docMk/>
          <pc:sldMk cId="121050954" sldId="283"/>
        </pc:sldMkLst>
        <pc:spChg chg="mod">
          <ac:chgData name="Emre Demirbaş" userId="c76ad76aede955b6" providerId="Windows Live" clId="Web-{89589725-BE10-4FD1-B39E-73E1979B3B67}" dt="2021-12-15T15:17:04.566" v="1" actId="20577"/>
          <ac:spMkLst>
            <pc:docMk/>
            <pc:sldMk cId="121050954" sldId="283"/>
            <ac:spMk id="3" creationId="{27A3BBC9-971F-4575-8D4C-E8C47B35252A}"/>
          </ac:spMkLst>
        </pc:spChg>
      </pc:sldChg>
      <pc:sldChg chg="modSp">
        <pc:chgData name="Emre Demirbaş" userId="c76ad76aede955b6" providerId="Windows Live" clId="Web-{89589725-BE10-4FD1-B39E-73E1979B3B67}" dt="2021-12-15T15:20:10.790" v="29" actId="20577"/>
        <pc:sldMkLst>
          <pc:docMk/>
          <pc:sldMk cId="239662649" sldId="292"/>
        </pc:sldMkLst>
        <pc:spChg chg="mod">
          <ac:chgData name="Emre Demirbaş" userId="c76ad76aede955b6" providerId="Windows Live" clId="Web-{89589725-BE10-4FD1-B39E-73E1979B3B67}" dt="2021-12-15T15:20:10.790" v="29" actId="20577"/>
          <ac:spMkLst>
            <pc:docMk/>
            <pc:sldMk cId="239662649" sldId="292"/>
            <ac:spMk id="3" creationId="{1C8EE9A6-8520-4DE1-BB9F-76E46FEED642}"/>
          </ac:spMkLst>
        </pc:spChg>
      </pc:sldChg>
      <pc:sldChg chg="modSp">
        <pc:chgData name="Emre Demirbaş" userId="c76ad76aede955b6" providerId="Windows Live" clId="Web-{89589725-BE10-4FD1-B39E-73E1979B3B67}" dt="2021-12-15T15:35:52.767" v="187"/>
        <pc:sldMkLst>
          <pc:docMk/>
          <pc:sldMk cId="1018831162" sldId="294"/>
        </pc:sldMkLst>
        <pc:spChg chg="mod">
          <ac:chgData name="Emre Demirbaş" userId="c76ad76aede955b6" providerId="Windows Live" clId="Web-{89589725-BE10-4FD1-B39E-73E1979B3B67}" dt="2021-12-15T15:35:52.767" v="187"/>
          <ac:spMkLst>
            <pc:docMk/>
            <pc:sldMk cId="1018831162" sldId="294"/>
            <ac:spMk id="3" creationId="{68E5ED95-F214-4D58-86AB-9F1FCF4BF559}"/>
          </ac:spMkLst>
        </pc:spChg>
      </pc:sldChg>
      <pc:sldChg chg="addSp delSp modSp new del mod setBg setClrOvrMap">
        <pc:chgData name="Emre Demirbaş" userId="c76ad76aede955b6" providerId="Windows Live" clId="Web-{89589725-BE10-4FD1-B39E-73E1979B3B67}" dt="2021-12-15T15:26:28.487" v="85"/>
        <pc:sldMkLst>
          <pc:docMk/>
          <pc:sldMk cId="3308871851" sldId="295"/>
        </pc:sldMkLst>
        <pc:spChg chg="mod ord">
          <ac:chgData name="Emre Demirbaş" userId="c76ad76aede955b6" providerId="Windows Live" clId="Web-{89589725-BE10-4FD1-B39E-73E1979B3B67}" dt="2021-12-15T15:26:22.018" v="84"/>
          <ac:spMkLst>
            <pc:docMk/>
            <pc:sldMk cId="3308871851" sldId="295"/>
            <ac:spMk id="2" creationId="{9968D74C-BAB9-4792-8BB9-9246BAB0AA21}"/>
          </ac:spMkLst>
        </pc:spChg>
        <pc:spChg chg="mod ord">
          <ac:chgData name="Emre Demirbaş" userId="c76ad76aede955b6" providerId="Windows Live" clId="Web-{89589725-BE10-4FD1-B39E-73E1979B3B67}" dt="2021-12-15T15:26:22.018" v="84"/>
          <ac:spMkLst>
            <pc:docMk/>
            <pc:sldMk cId="3308871851" sldId="295"/>
            <ac:spMk id="3" creationId="{14B09EEE-6DFF-4C79-AA82-980BC6D405C4}"/>
          </ac:spMkLst>
        </pc:spChg>
        <pc:spChg chg="add del">
          <ac:chgData name="Emre Demirbaş" userId="c76ad76aede955b6" providerId="Windows Live" clId="Web-{89589725-BE10-4FD1-B39E-73E1979B3B67}" dt="2021-12-15T15:24:32.953" v="67"/>
          <ac:spMkLst>
            <pc:docMk/>
            <pc:sldMk cId="3308871851" sldId="295"/>
            <ac:spMk id="8" creationId="{CB299CAB-C506-454B-90FC-4065728297D3}"/>
          </ac:spMkLst>
        </pc:spChg>
        <pc:spChg chg="add del">
          <ac:chgData name="Emre Demirbaş" userId="c76ad76aede955b6" providerId="Windows Live" clId="Web-{89589725-BE10-4FD1-B39E-73E1979B3B67}" dt="2021-12-15T15:24:32.953" v="67"/>
          <ac:spMkLst>
            <pc:docMk/>
            <pc:sldMk cId="3308871851" sldId="295"/>
            <ac:spMk id="10" creationId="{C8D99311-F254-40F1-8AB5-EE3E7B9B6872}"/>
          </ac:spMkLst>
        </pc:spChg>
        <pc:spChg chg="add del">
          <ac:chgData name="Emre Demirbaş" userId="c76ad76aede955b6" providerId="Windows Live" clId="Web-{89589725-BE10-4FD1-B39E-73E1979B3B67}" dt="2021-12-15T15:24:32.953" v="67"/>
          <ac:spMkLst>
            <pc:docMk/>
            <pc:sldMk cId="3308871851" sldId="295"/>
            <ac:spMk id="12" creationId="{7D89E3CB-00ED-4691-9F0F-F23EA3564705}"/>
          </ac:spMkLst>
        </pc:spChg>
        <pc:spChg chg="add del">
          <ac:chgData name="Emre Demirbaş" userId="c76ad76aede955b6" providerId="Windows Live" clId="Web-{89589725-BE10-4FD1-B39E-73E1979B3B67}" dt="2021-12-15T15:25:49.173" v="73"/>
          <ac:spMkLst>
            <pc:docMk/>
            <pc:sldMk cId="3308871851" sldId="295"/>
            <ac:spMk id="15" creationId="{61B2A784-4501-42A8-86DF-DB27DE395089}"/>
          </ac:spMkLst>
        </pc:spChg>
        <pc:spChg chg="add del">
          <ac:chgData name="Emre Demirbaş" userId="c76ad76aede955b6" providerId="Windows Live" clId="Web-{89589725-BE10-4FD1-B39E-73E1979B3B67}" dt="2021-12-15T15:25:56.517" v="75"/>
          <ac:spMkLst>
            <pc:docMk/>
            <pc:sldMk cId="3308871851" sldId="295"/>
            <ac:spMk id="16" creationId="{CF62D2A7-8207-488C-9F46-316BA81A16C8}"/>
          </ac:spMkLst>
        </pc:spChg>
        <pc:spChg chg="add del">
          <ac:chgData name="Emre Demirbaş" userId="c76ad76aede955b6" providerId="Windows Live" clId="Web-{89589725-BE10-4FD1-B39E-73E1979B3B67}" dt="2021-12-15T15:26:22.018" v="84"/>
          <ac:spMkLst>
            <pc:docMk/>
            <pc:sldMk cId="3308871851" sldId="295"/>
            <ac:spMk id="17" creationId="{A86541C6-61B1-4DAA-B57A-EAF3F24F0491}"/>
          </ac:spMkLst>
        </pc:spChg>
        <pc:spChg chg="add del">
          <ac:chgData name="Emre Demirbaş" userId="c76ad76aede955b6" providerId="Windows Live" clId="Web-{89589725-BE10-4FD1-B39E-73E1979B3B67}" dt="2021-12-15T15:25:39.829" v="71"/>
          <ac:spMkLst>
            <pc:docMk/>
            <pc:sldMk cId="3308871851" sldId="295"/>
            <ac:spMk id="18" creationId="{CF62D2A7-8207-488C-9F46-316BA81A16C8}"/>
          </ac:spMkLst>
        </pc:spChg>
        <pc:spChg chg="add del">
          <ac:chgData name="Emre Demirbaş" userId="c76ad76aede955b6" providerId="Windows Live" clId="Web-{89589725-BE10-4FD1-B39E-73E1979B3B67}" dt="2021-12-15T15:26:22.018" v="84"/>
          <ac:spMkLst>
            <pc:docMk/>
            <pc:sldMk cId="3308871851" sldId="295"/>
            <ac:spMk id="19" creationId="{71750011-2006-46BB-AFDE-C6E461752333}"/>
          </ac:spMkLst>
        </pc:spChg>
        <pc:spChg chg="add del">
          <ac:chgData name="Emre Demirbaş" userId="c76ad76aede955b6" providerId="Windows Live" clId="Web-{89589725-BE10-4FD1-B39E-73E1979B3B67}" dt="2021-12-15T15:25:49.173" v="73"/>
          <ac:spMkLst>
            <pc:docMk/>
            <pc:sldMk cId="3308871851" sldId="295"/>
            <ac:spMk id="20" creationId="{3BD53A9B-9757-4152-AC12-68721FC8A16F}"/>
          </ac:spMkLst>
        </pc:spChg>
        <pc:spChg chg="add del">
          <ac:chgData name="Emre Demirbaş" userId="c76ad76aede955b6" providerId="Windows Live" clId="Web-{89589725-BE10-4FD1-B39E-73E1979B3B67}" dt="2021-12-15T15:26:19.455" v="81"/>
          <ac:spMkLst>
            <pc:docMk/>
            <pc:sldMk cId="3308871851" sldId="295"/>
            <ac:spMk id="21" creationId="{DCFD1A13-2B88-47B7-AAE9-AD6F3296EE2F}"/>
          </ac:spMkLst>
        </pc:spChg>
        <pc:spChg chg="add del">
          <ac:chgData name="Emre Demirbaş" userId="c76ad76aede955b6" providerId="Windows Live" clId="Web-{89589725-BE10-4FD1-B39E-73E1979B3B67}" dt="2021-12-15T15:26:19.455" v="81"/>
          <ac:spMkLst>
            <pc:docMk/>
            <pc:sldMk cId="3308871851" sldId="295"/>
            <ac:spMk id="22" creationId="{F5CE4102-C93A-420A-98A7-5A7DD0C5C5B1}"/>
          </ac:spMkLst>
        </pc:spChg>
        <pc:spChg chg="add del">
          <ac:chgData name="Emre Demirbaş" userId="c76ad76aede955b6" providerId="Windows Live" clId="Web-{89589725-BE10-4FD1-B39E-73E1979B3B67}" dt="2021-12-15T15:26:22.002" v="83"/>
          <ac:spMkLst>
            <pc:docMk/>
            <pc:sldMk cId="3308871851" sldId="295"/>
            <ac:spMk id="23" creationId="{99F1FFA9-D672-408C-9220-ADEEC6ABDD09}"/>
          </ac:spMkLst>
        </pc:spChg>
        <pc:spChg chg="add del">
          <ac:chgData name="Emre Demirbaş" userId="c76ad76aede955b6" providerId="Windows Live" clId="Web-{89589725-BE10-4FD1-B39E-73E1979B3B67}" dt="2021-12-15T15:26:15.393" v="79"/>
          <ac:spMkLst>
            <pc:docMk/>
            <pc:sldMk cId="3308871851" sldId="295"/>
            <ac:spMk id="24" creationId="{2172A0AC-3DCE-4672-BCAF-28FEF91F6020}"/>
          </ac:spMkLst>
        </pc:spChg>
        <pc:spChg chg="add">
          <ac:chgData name="Emre Demirbaş" userId="c76ad76aede955b6" providerId="Windows Live" clId="Web-{89589725-BE10-4FD1-B39E-73E1979B3B67}" dt="2021-12-15T15:26:22.018" v="84"/>
          <ac:spMkLst>
            <pc:docMk/>
            <pc:sldMk cId="3308871851" sldId="295"/>
            <ac:spMk id="25" creationId="{2172A0AC-3DCE-4672-BCAF-28FEF91F6020}"/>
          </ac:spMkLst>
        </pc:spChg>
        <pc:spChg chg="add del">
          <ac:chgData name="Emre Demirbaş" userId="c76ad76aede955b6" providerId="Windows Live" clId="Web-{89589725-BE10-4FD1-B39E-73E1979B3B67}" dt="2021-12-15T15:26:15.393" v="79"/>
          <ac:spMkLst>
            <pc:docMk/>
            <pc:sldMk cId="3308871851" sldId="295"/>
            <ac:spMk id="26" creationId="{AE6F1C77-EDC9-4C5F-8C1C-62DD46BDA3C3}"/>
          </ac:spMkLst>
        </pc:spChg>
        <pc:spChg chg="add">
          <ac:chgData name="Emre Demirbaş" userId="c76ad76aede955b6" providerId="Windows Live" clId="Web-{89589725-BE10-4FD1-B39E-73E1979B3B67}" dt="2021-12-15T15:26:22.018" v="84"/>
          <ac:spMkLst>
            <pc:docMk/>
            <pc:sldMk cId="3308871851" sldId="295"/>
            <ac:spMk id="27" creationId="{AE6F1C77-EDC9-4C5F-8C1C-62DD46BDA3C3}"/>
          </ac:spMkLst>
        </pc:spChg>
        <pc:picChg chg="add mod">
          <ac:chgData name="Emre Demirbaş" userId="c76ad76aede955b6" providerId="Windows Live" clId="Web-{89589725-BE10-4FD1-B39E-73E1979B3B67}" dt="2021-12-15T15:26:22.018" v="84"/>
          <ac:picMkLst>
            <pc:docMk/>
            <pc:sldMk cId="3308871851" sldId="295"/>
            <ac:picMk id="4" creationId="{51482183-1870-4005-A9D2-268B00D07B79}"/>
          </ac:picMkLst>
        </pc:picChg>
        <pc:picChg chg="add del">
          <ac:chgData name="Emre Demirbaş" userId="c76ad76aede955b6" providerId="Windows Live" clId="Web-{89589725-BE10-4FD1-B39E-73E1979B3B67}" dt="2021-12-15T15:24:28.390" v="63"/>
          <ac:picMkLst>
            <pc:docMk/>
            <pc:sldMk cId="3308871851" sldId="295"/>
            <ac:picMk id="5" creationId="{002EDD08-2A2C-4E09-9E79-C9EC27870CFB}"/>
          </ac:picMkLst>
        </pc:picChg>
        <pc:picChg chg="add del">
          <ac:chgData name="Emre Demirbaş" userId="c76ad76aede955b6" providerId="Windows Live" clId="Web-{89589725-BE10-4FD1-B39E-73E1979B3B67}" dt="2021-12-15T15:24:30.734" v="65"/>
          <ac:picMkLst>
            <pc:docMk/>
            <pc:sldMk cId="3308871851" sldId="295"/>
            <ac:picMk id="6" creationId="{9DC69F4C-1EF6-4ADF-A282-F68A31AE835A}"/>
          </ac:picMkLst>
        </pc:picChg>
        <pc:picChg chg="add mod ord">
          <ac:chgData name="Emre Demirbaş" userId="c76ad76aede955b6" providerId="Windows Live" clId="Web-{89589725-BE10-4FD1-B39E-73E1979B3B67}" dt="2021-12-15T15:26:22.018" v="84"/>
          <ac:picMkLst>
            <pc:docMk/>
            <pc:sldMk cId="3308871851" sldId="295"/>
            <ac:picMk id="11" creationId="{002EDD08-2A2C-4E09-9E79-C9EC27870CFB}"/>
          </ac:picMkLst>
        </pc:picChg>
        <pc:cxnChg chg="add del">
          <ac:chgData name="Emre Demirbaş" userId="c76ad76aede955b6" providerId="Windows Live" clId="Web-{89589725-BE10-4FD1-B39E-73E1979B3B67}" dt="2021-12-15T15:24:30.734" v="65"/>
          <ac:cxnSpMkLst>
            <pc:docMk/>
            <pc:sldMk cId="3308871851" sldId="295"/>
            <ac:cxnSpMk id="7" creationId="{A7F400EE-A8A5-48AF-B4D6-291B52C6F0B0}"/>
          </ac:cxnSpMkLst>
        </pc:cxnChg>
        <pc:cxnChg chg="add del">
          <ac:chgData name="Emre Demirbaş" userId="c76ad76aede955b6" providerId="Windows Live" clId="Web-{89589725-BE10-4FD1-B39E-73E1979B3B67}" dt="2021-12-15T15:24:28.390" v="63"/>
          <ac:cxnSpMkLst>
            <pc:docMk/>
            <pc:sldMk cId="3308871851" sldId="295"/>
            <ac:cxnSpMk id="9" creationId="{A7F400EE-A8A5-48AF-B4D6-291B52C6F0B0}"/>
          </ac:cxnSpMkLst>
        </pc:cxnChg>
        <pc:cxnChg chg="add del">
          <ac:chgData name="Emre Demirbaş" userId="c76ad76aede955b6" providerId="Windows Live" clId="Web-{89589725-BE10-4FD1-B39E-73E1979B3B67}" dt="2021-12-15T15:25:56.533" v="76"/>
          <ac:cxnSpMkLst>
            <pc:docMk/>
            <pc:sldMk cId="3308871851" sldId="295"/>
            <ac:cxnSpMk id="13" creationId="{A7F400EE-A8A5-48AF-B4D6-291B52C6F0B0}"/>
          </ac:cxnSpMkLst>
        </pc:cxnChg>
      </pc:sldChg>
      <pc:sldChg chg="addSp delSp modSp new mod setBg">
        <pc:chgData name="Emre Demirbaş" userId="c76ad76aede955b6" providerId="Windows Live" clId="Web-{89589725-BE10-4FD1-B39E-73E1979B3B67}" dt="2021-12-15T15:27:31.879" v="145"/>
        <pc:sldMkLst>
          <pc:docMk/>
          <pc:sldMk cId="3309195153" sldId="295"/>
        </pc:sldMkLst>
        <pc:spChg chg="mod">
          <ac:chgData name="Emre Demirbaş" userId="c76ad76aede955b6" providerId="Windows Live" clId="Web-{89589725-BE10-4FD1-B39E-73E1979B3B67}" dt="2021-12-15T15:27:31.879" v="145"/>
          <ac:spMkLst>
            <pc:docMk/>
            <pc:sldMk cId="3309195153" sldId="295"/>
            <ac:spMk id="2" creationId="{F774DA7B-DA02-44E0-93B6-E084C472BAE0}"/>
          </ac:spMkLst>
        </pc:spChg>
        <pc:spChg chg="mod ord">
          <ac:chgData name="Emre Demirbaş" userId="c76ad76aede955b6" providerId="Windows Live" clId="Web-{89589725-BE10-4FD1-B39E-73E1979B3B67}" dt="2021-12-15T15:27:31.879" v="145"/>
          <ac:spMkLst>
            <pc:docMk/>
            <pc:sldMk cId="3309195153" sldId="295"/>
            <ac:spMk id="3" creationId="{1A3F482C-5A94-45EB-8A7B-EF1A6CBD84F1}"/>
          </ac:spMkLst>
        </pc:spChg>
        <pc:spChg chg="add del">
          <ac:chgData name="Emre Demirbaş" userId="c76ad76aede955b6" providerId="Windows Live" clId="Web-{89589725-BE10-4FD1-B39E-73E1979B3B67}" dt="2021-12-15T15:27:31.879" v="144"/>
          <ac:spMkLst>
            <pc:docMk/>
            <pc:sldMk cId="3309195153" sldId="295"/>
            <ac:spMk id="6" creationId="{F13C74B1-5B17-4795-BED0-7140497B445A}"/>
          </ac:spMkLst>
        </pc:spChg>
        <pc:spChg chg="add del">
          <ac:chgData name="Emre Demirbaş" userId="c76ad76aede955b6" providerId="Windows Live" clId="Web-{89589725-BE10-4FD1-B39E-73E1979B3B67}" dt="2021-12-15T15:27:31.879" v="144"/>
          <ac:spMkLst>
            <pc:docMk/>
            <pc:sldMk cId="3309195153" sldId="295"/>
            <ac:spMk id="7" creationId="{D4974D33-8DC5-464E-8C6D-BE58F0669C17}"/>
          </ac:spMkLst>
        </pc:spChg>
        <pc:spChg chg="add">
          <ac:chgData name="Emre Demirbaş" userId="c76ad76aede955b6" providerId="Windows Live" clId="Web-{89589725-BE10-4FD1-B39E-73E1979B3B67}" dt="2021-12-15T15:27:31.879" v="145"/>
          <ac:spMkLst>
            <pc:docMk/>
            <pc:sldMk cId="3309195153" sldId="295"/>
            <ac:spMk id="8" creationId="{5A0118C5-4F8D-4CF4-BADD-53FEACC6C42A}"/>
          </ac:spMkLst>
        </pc:spChg>
        <pc:spChg chg="add del">
          <ac:chgData name="Emre Demirbaş" userId="c76ad76aede955b6" providerId="Windows Live" clId="Web-{89589725-BE10-4FD1-B39E-73E1979B3B67}" dt="2021-12-15T15:27:27.614" v="142"/>
          <ac:spMkLst>
            <pc:docMk/>
            <pc:sldMk cId="3309195153" sldId="295"/>
            <ac:spMk id="9" creationId="{201CC55D-ED54-4C5C-95E6-10947BD1103B}"/>
          </ac:spMkLst>
        </pc:spChg>
        <pc:spChg chg="add del">
          <ac:chgData name="Emre Demirbaş" userId="c76ad76aede955b6" providerId="Windows Live" clId="Web-{89589725-BE10-4FD1-B39E-73E1979B3B67}" dt="2021-12-15T15:27:27.614" v="142"/>
          <ac:spMkLst>
            <pc:docMk/>
            <pc:sldMk cId="3309195153" sldId="295"/>
            <ac:spMk id="15" creationId="{3873B707-463F-40B0-8227-E8CC6C67EB25}"/>
          </ac:spMkLst>
        </pc:spChg>
        <pc:spChg chg="add del">
          <ac:chgData name="Emre Demirbaş" userId="c76ad76aede955b6" providerId="Windows Live" clId="Web-{89589725-BE10-4FD1-B39E-73E1979B3B67}" dt="2021-12-15T15:27:27.614" v="142"/>
          <ac:spMkLst>
            <pc:docMk/>
            <pc:sldMk cId="3309195153" sldId="295"/>
            <ac:spMk id="17" creationId="{C13237C8-E62C-4F0D-A318-BD6FB6C2D138}"/>
          </ac:spMkLst>
        </pc:spChg>
        <pc:spChg chg="add del">
          <ac:chgData name="Emre Demirbaş" userId="c76ad76aede955b6" providerId="Windows Live" clId="Web-{89589725-BE10-4FD1-B39E-73E1979B3B67}" dt="2021-12-15T15:27:27.614" v="142"/>
          <ac:spMkLst>
            <pc:docMk/>
            <pc:sldMk cId="3309195153" sldId="295"/>
            <ac:spMk id="19" creationId="{19C9EAEA-39D0-4B0E-A0EB-51E7B26740B1}"/>
          </ac:spMkLst>
        </pc:spChg>
        <pc:grpChg chg="add">
          <ac:chgData name="Emre Demirbaş" userId="c76ad76aede955b6" providerId="Windows Live" clId="Web-{89589725-BE10-4FD1-B39E-73E1979B3B67}" dt="2021-12-15T15:27:31.879" v="145"/>
          <ac:grpSpMkLst>
            <pc:docMk/>
            <pc:sldMk cId="3309195153" sldId="295"/>
            <ac:grpSpMk id="10" creationId="{B894EFA8-F425-4D19-A94B-445388B31E20}"/>
          </ac:grpSpMkLst>
        </pc:grpChg>
        <pc:grpChg chg="add del">
          <ac:chgData name="Emre Demirbaş" userId="c76ad76aede955b6" providerId="Windows Live" clId="Web-{89589725-BE10-4FD1-B39E-73E1979B3B67}" dt="2021-12-15T15:27:27.614" v="142"/>
          <ac:grpSpMkLst>
            <pc:docMk/>
            <pc:sldMk cId="3309195153" sldId="295"/>
            <ac:grpSpMk id="11" creationId="{1DE889C7-FAD6-4397-98E2-05D503484459}"/>
          </ac:grpSpMkLst>
        </pc:grpChg>
        <pc:grpChg chg="add">
          <ac:chgData name="Emre Demirbaş" userId="c76ad76aede955b6" providerId="Windows Live" clId="Web-{89589725-BE10-4FD1-B39E-73E1979B3B67}" dt="2021-12-15T15:27:31.879" v="145"/>
          <ac:grpSpMkLst>
            <pc:docMk/>
            <pc:sldMk cId="3309195153" sldId="295"/>
            <ac:grpSpMk id="14" creationId="{582A903B-6B78-4F0A-B7C9-3D80499020B8}"/>
          </ac:grpSpMkLst>
        </pc:grpChg>
        <pc:picChg chg="add mod">
          <ac:chgData name="Emre Demirbaş" userId="c76ad76aede955b6" providerId="Windows Live" clId="Web-{89589725-BE10-4FD1-B39E-73E1979B3B67}" dt="2021-12-15T15:27:31.879" v="145"/>
          <ac:picMkLst>
            <pc:docMk/>
            <pc:sldMk cId="3309195153" sldId="295"/>
            <ac:picMk id="4" creationId="{1631C128-17EB-4302-B9D1-DBFD7348EF7A}"/>
          </ac:picMkLst>
        </pc:picChg>
      </pc:sldChg>
      <pc:sldChg chg="addSp delSp modSp new mod setBg">
        <pc:chgData name="Emre Demirbaş" userId="c76ad76aede955b6" providerId="Windows Live" clId="Web-{89589725-BE10-4FD1-B39E-73E1979B3B67}" dt="2021-12-15T15:40:17.290" v="208" actId="20577"/>
        <pc:sldMkLst>
          <pc:docMk/>
          <pc:sldMk cId="3096074039" sldId="296"/>
        </pc:sldMkLst>
        <pc:spChg chg="mod">
          <ac:chgData name="Emre Demirbaş" userId="c76ad76aede955b6" providerId="Windows Live" clId="Web-{89589725-BE10-4FD1-B39E-73E1979B3B67}" dt="2021-12-15T15:39:46.492" v="206"/>
          <ac:spMkLst>
            <pc:docMk/>
            <pc:sldMk cId="3096074039" sldId="296"/>
            <ac:spMk id="2" creationId="{BE21E4E0-0403-4303-81DB-0797D68F35C6}"/>
          </ac:spMkLst>
        </pc:spChg>
        <pc:spChg chg="mod">
          <ac:chgData name="Emre Demirbaş" userId="c76ad76aede955b6" providerId="Windows Live" clId="Web-{89589725-BE10-4FD1-B39E-73E1979B3B67}" dt="2021-12-15T15:40:17.290" v="208" actId="20577"/>
          <ac:spMkLst>
            <pc:docMk/>
            <pc:sldMk cId="3096074039" sldId="296"/>
            <ac:spMk id="3" creationId="{C942C5BB-2E1C-4CAB-AD54-05D4B6898783}"/>
          </ac:spMkLst>
        </pc:spChg>
        <pc:spChg chg="add del">
          <ac:chgData name="Emre Demirbaş" userId="c76ad76aede955b6" providerId="Windows Live" clId="Web-{89589725-BE10-4FD1-B39E-73E1979B3B67}" dt="2021-12-15T15:39:46.523" v="207"/>
          <ac:spMkLst>
            <pc:docMk/>
            <pc:sldMk cId="3096074039" sldId="296"/>
            <ac:spMk id="8" creationId="{5A0118C5-4F8D-4CF4-BADD-53FEACC6C42A}"/>
          </ac:spMkLst>
        </pc:spChg>
        <pc:spChg chg="add del">
          <ac:chgData name="Emre Demirbaş" userId="c76ad76aede955b6" providerId="Windows Live" clId="Web-{89589725-BE10-4FD1-B39E-73E1979B3B67}" dt="2021-12-15T15:39:46.523" v="207"/>
          <ac:spMkLst>
            <pc:docMk/>
            <pc:sldMk cId="3096074039" sldId="296"/>
            <ac:spMk id="10" creationId="{4E0A5C5C-2A95-428E-9F6A-0D29EBD57C9F}"/>
          </ac:spMkLst>
        </pc:spChg>
        <pc:spChg chg="add del">
          <ac:chgData name="Emre Demirbaş" userId="c76ad76aede955b6" providerId="Windows Live" clId="Web-{89589725-BE10-4FD1-B39E-73E1979B3B67}" dt="2021-12-15T15:39:46.523" v="207"/>
          <ac:spMkLst>
            <pc:docMk/>
            <pc:sldMk cId="3096074039" sldId="296"/>
            <ac:spMk id="12" creationId="{1056F38F-7C4E-461D-8709-7D0024AE1F79}"/>
          </ac:spMkLst>
        </pc:spChg>
        <pc:spChg chg="add del">
          <ac:chgData name="Emre Demirbaş" userId="c76ad76aede955b6" providerId="Windows Live" clId="Web-{89589725-BE10-4FD1-B39E-73E1979B3B67}" dt="2021-12-15T15:39:46.523" v="207"/>
          <ac:spMkLst>
            <pc:docMk/>
            <pc:sldMk cId="3096074039" sldId="296"/>
            <ac:spMk id="14" creationId="{C7278469-3C3C-49CE-AEEE-E176A4900B78}"/>
          </ac:spMkLst>
        </pc:spChg>
        <pc:spChg chg="add del">
          <ac:chgData name="Emre Demirbaş" userId="c76ad76aede955b6" providerId="Windows Live" clId="Web-{89589725-BE10-4FD1-B39E-73E1979B3B67}" dt="2021-12-15T15:39:46.523" v="207"/>
          <ac:spMkLst>
            <pc:docMk/>
            <pc:sldMk cId="3096074039" sldId="296"/>
            <ac:spMk id="20" creationId="{4C6598AB-1C17-4D54-951C-A082D94ACB7A}"/>
          </ac:spMkLst>
        </pc:spChg>
        <pc:spChg chg="add del">
          <ac:chgData name="Emre Demirbaş" userId="c76ad76aede955b6" providerId="Windows Live" clId="Web-{89589725-BE10-4FD1-B39E-73E1979B3B67}" dt="2021-12-15T15:39:46.523" v="207"/>
          <ac:spMkLst>
            <pc:docMk/>
            <pc:sldMk cId="3096074039" sldId="296"/>
            <ac:spMk id="22" creationId="{C83B66D7-137D-4AC1-B172-53D60F08BEB5}"/>
          </ac:spMkLst>
        </pc:spChg>
        <pc:spChg chg="add del">
          <ac:chgData name="Emre Demirbaş" userId="c76ad76aede955b6" providerId="Windows Live" clId="Web-{89589725-BE10-4FD1-B39E-73E1979B3B67}" dt="2021-12-15T15:39:46.523" v="207"/>
          <ac:spMkLst>
            <pc:docMk/>
            <pc:sldMk cId="3096074039" sldId="296"/>
            <ac:spMk id="24" creationId="{F6B92503-6984-4D15-8B98-8718709B785D}"/>
          </ac:spMkLst>
        </pc:spChg>
        <pc:spChg chg="add del">
          <ac:chgData name="Emre Demirbaş" userId="c76ad76aede955b6" providerId="Windows Live" clId="Web-{89589725-BE10-4FD1-B39E-73E1979B3B67}" dt="2021-12-15T15:39:46.523" v="207"/>
          <ac:spMkLst>
            <pc:docMk/>
            <pc:sldMk cId="3096074039" sldId="296"/>
            <ac:spMk id="26" creationId="{08DDF938-524E-4C18-A47D-C00627832366}"/>
          </ac:spMkLst>
        </pc:spChg>
        <pc:spChg chg="add">
          <ac:chgData name="Emre Demirbaş" userId="c76ad76aede955b6" providerId="Windows Live" clId="Web-{89589725-BE10-4FD1-B39E-73E1979B3B67}" dt="2021-12-15T15:39:46.523" v="207"/>
          <ac:spMkLst>
            <pc:docMk/>
            <pc:sldMk cId="3096074039" sldId="296"/>
            <ac:spMk id="35" creationId="{5A0118C5-4F8D-4CF4-BADD-53FEACC6C42A}"/>
          </ac:spMkLst>
        </pc:spChg>
        <pc:spChg chg="add">
          <ac:chgData name="Emre Demirbaş" userId="c76ad76aede955b6" providerId="Windows Live" clId="Web-{89589725-BE10-4FD1-B39E-73E1979B3B67}" dt="2021-12-15T15:39:46.523" v="207"/>
          <ac:spMkLst>
            <pc:docMk/>
            <pc:sldMk cId="3096074039" sldId="296"/>
            <ac:spMk id="36" creationId="{4E0A5C5C-2A95-428E-9F6A-0D29EBD57C9F}"/>
          </ac:spMkLst>
        </pc:spChg>
        <pc:spChg chg="add">
          <ac:chgData name="Emre Demirbaş" userId="c76ad76aede955b6" providerId="Windows Live" clId="Web-{89589725-BE10-4FD1-B39E-73E1979B3B67}" dt="2021-12-15T15:39:46.523" v="207"/>
          <ac:spMkLst>
            <pc:docMk/>
            <pc:sldMk cId="3096074039" sldId="296"/>
            <ac:spMk id="37" creationId="{1056F38F-7C4E-461D-8709-7D0024AE1F79}"/>
          </ac:spMkLst>
        </pc:spChg>
        <pc:spChg chg="add del">
          <ac:chgData name="Emre Demirbaş" userId="c76ad76aede955b6" providerId="Windows Live" clId="Web-{89589725-BE10-4FD1-B39E-73E1979B3B67}" dt="2021-12-15T15:39:46.492" v="206"/>
          <ac:spMkLst>
            <pc:docMk/>
            <pc:sldMk cId="3096074039" sldId="296"/>
            <ac:spMk id="38" creationId="{A7AE9375-4664-4DB2-922D-2782A6E439AC}"/>
          </ac:spMkLst>
        </pc:spChg>
        <pc:spChg chg="add del">
          <ac:chgData name="Emre Demirbaş" userId="c76ad76aede955b6" providerId="Windows Live" clId="Web-{89589725-BE10-4FD1-B39E-73E1979B3B67}" dt="2021-12-15T15:39:46.492" v="206"/>
          <ac:spMkLst>
            <pc:docMk/>
            <pc:sldMk cId="3096074039" sldId="296"/>
            <ac:spMk id="42" creationId="{9DD005C1-8C51-42D6-9BEE-B9B83849743D}"/>
          </ac:spMkLst>
        </pc:spChg>
        <pc:spChg chg="add">
          <ac:chgData name="Emre Demirbaş" userId="c76ad76aede955b6" providerId="Windows Live" clId="Web-{89589725-BE10-4FD1-B39E-73E1979B3B67}" dt="2021-12-15T15:39:46.523" v="207"/>
          <ac:spMkLst>
            <pc:docMk/>
            <pc:sldMk cId="3096074039" sldId="296"/>
            <ac:spMk id="44" creationId="{C7278469-3C3C-49CE-AEEE-E176A4900B78}"/>
          </ac:spMkLst>
        </pc:spChg>
        <pc:spChg chg="add">
          <ac:chgData name="Emre Demirbaş" userId="c76ad76aede955b6" providerId="Windows Live" clId="Web-{89589725-BE10-4FD1-B39E-73E1979B3B67}" dt="2021-12-15T15:39:46.523" v="207"/>
          <ac:spMkLst>
            <pc:docMk/>
            <pc:sldMk cId="3096074039" sldId="296"/>
            <ac:spMk id="50" creationId="{4C6598AB-1C17-4D54-951C-A082D94ACB7A}"/>
          </ac:spMkLst>
        </pc:spChg>
        <pc:spChg chg="add">
          <ac:chgData name="Emre Demirbaş" userId="c76ad76aede955b6" providerId="Windows Live" clId="Web-{89589725-BE10-4FD1-B39E-73E1979B3B67}" dt="2021-12-15T15:39:46.523" v="207"/>
          <ac:spMkLst>
            <pc:docMk/>
            <pc:sldMk cId="3096074039" sldId="296"/>
            <ac:spMk id="52" creationId="{C83B66D7-137D-4AC1-B172-53D60F08BEB5}"/>
          </ac:spMkLst>
        </pc:spChg>
        <pc:spChg chg="add">
          <ac:chgData name="Emre Demirbaş" userId="c76ad76aede955b6" providerId="Windows Live" clId="Web-{89589725-BE10-4FD1-B39E-73E1979B3B67}" dt="2021-12-15T15:39:46.523" v="207"/>
          <ac:spMkLst>
            <pc:docMk/>
            <pc:sldMk cId="3096074039" sldId="296"/>
            <ac:spMk id="54" creationId="{F6B92503-6984-4D15-8B98-8718709B785D}"/>
          </ac:spMkLst>
        </pc:spChg>
        <pc:spChg chg="add">
          <ac:chgData name="Emre Demirbaş" userId="c76ad76aede955b6" providerId="Windows Live" clId="Web-{89589725-BE10-4FD1-B39E-73E1979B3B67}" dt="2021-12-15T15:39:46.523" v="207"/>
          <ac:spMkLst>
            <pc:docMk/>
            <pc:sldMk cId="3096074039" sldId="296"/>
            <ac:spMk id="56" creationId="{08DDF938-524E-4C18-A47D-C00627832366}"/>
          </ac:spMkLst>
        </pc:spChg>
        <pc:grpChg chg="add del">
          <ac:chgData name="Emre Demirbaş" userId="c76ad76aede955b6" providerId="Windows Live" clId="Web-{89589725-BE10-4FD1-B39E-73E1979B3B67}" dt="2021-12-15T15:39:46.523" v="207"/>
          <ac:grpSpMkLst>
            <pc:docMk/>
            <pc:sldMk cId="3096074039" sldId="296"/>
            <ac:grpSpMk id="16" creationId="{93DC754C-7E09-422D-A8BB-AF632E90DFA2}"/>
          </ac:grpSpMkLst>
        </pc:grpChg>
        <pc:grpChg chg="add del">
          <ac:chgData name="Emre Demirbaş" userId="c76ad76aede955b6" providerId="Windows Live" clId="Web-{89589725-BE10-4FD1-B39E-73E1979B3B67}" dt="2021-12-15T15:39:46.523" v="207"/>
          <ac:grpSpMkLst>
            <pc:docMk/>
            <pc:sldMk cId="3096074039" sldId="296"/>
            <ac:grpSpMk id="28" creationId="{3773FAF5-C452-4455-9411-D6AF5EBD4CA9}"/>
          </ac:grpSpMkLst>
        </pc:grpChg>
        <pc:grpChg chg="add">
          <ac:chgData name="Emre Demirbaş" userId="c76ad76aede955b6" providerId="Windows Live" clId="Web-{89589725-BE10-4FD1-B39E-73E1979B3B67}" dt="2021-12-15T15:39:46.523" v="207"/>
          <ac:grpSpMkLst>
            <pc:docMk/>
            <pc:sldMk cId="3096074039" sldId="296"/>
            <ac:grpSpMk id="46" creationId="{93DC754C-7E09-422D-A8BB-AF632E90DFA2}"/>
          </ac:grpSpMkLst>
        </pc:grpChg>
        <pc:grpChg chg="add">
          <ac:chgData name="Emre Demirbaş" userId="c76ad76aede955b6" providerId="Windows Live" clId="Web-{89589725-BE10-4FD1-B39E-73E1979B3B67}" dt="2021-12-15T15:39:46.523" v="207"/>
          <ac:grpSpMkLst>
            <pc:docMk/>
            <pc:sldMk cId="3096074039" sldId="296"/>
            <ac:grpSpMk id="58" creationId="{3773FAF5-C452-4455-9411-D6AF5EBD4CA9}"/>
          </ac:grpSpMkLst>
        </pc:grpChg>
        <pc:cxnChg chg="add del">
          <ac:chgData name="Emre Demirbaş" userId="c76ad76aede955b6" providerId="Windows Live" clId="Web-{89589725-BE10-4FD1-B39E-73E1979B3B67}" dt="2021-12-15T15:39:46.492" v="206"/>
          <ac:cxnSpMkLst>
            <pc:docMk/>
            <pc:sldMk cId="3096074039" sldId="296"/>
            <ac:cxnSpMk id="40" creationId="{EE504C98-6397-41C1-A8D8-2D9C4ED307E0}"/>
          </ac:cxnSpMkLst>
        </pc:cxnChg>
      </pc:sldChg>
    </pc:docChg>
  </pc:docChgLst>
  <pc:docChgLst>
    <pc:chgData name="Emre Demirbaş" userId="c76ad76aede955b6" providerId="Windows Live" clId="Web-{6D790829-A392-45AE-8953-4A04B88BB961}"/>
    <pc:docChg chg="addSld modSld sldOrd">
      <pc:chgData name="Emre Demirbaş" userId="c76ad76aede955b6" providerId="Windows Live" clId="Web-{6D790829-A392-45AE-8953-4A04B88BB961}" dt="2021-12-11T20:14:49.959" v="311" actId="20577"/>
      <pc:docMkLst>
        <pc:docMk/>
      </pc:docMkLst>
      <pc:sldChg chg="modSp">
        <pc:chgData name="Emre Demirbaş" userId="c76ad76aede955b6" providerId="Windows Live" clId="Web-{6D790829-A392-45AE-8953-4A04B88BB961}" dt="2021-12-11T18:36:11.202" v="12" actId="20577"/>
        <pc:sldMkLst>
          <pc:docMk/>
          <pc:sldMk cId="2491693762" sldId="257"/>
        </pc:sldMkLst>
        <pc:spChg chg="mod">
          <ac:chgData name="Emre Demirbaş" userId="c76ad76aede955b6" providerId="Windows Live" clId="Web-{6D790829-A392-45AE-8953-4A04B88BB961}" dt="2021-12-11T18:36:11.202" v="12" actId="20577"/>
          <ac:spMkLst>
            <pc:docMk/>
            <pc:sldMk cId="2491693762" sldId="257"/>
            <ac:spMk id="3" creationId="{74E6ECF3-FA33-48FD-8A52-25C048FB6936}"/>
          </ac:spMkLst>
        </pc:spChg>
      </pc:sldChg>
      <pc:sldChg chg="modSp ord">
        <pc:chgData name="Emre Demirbaş" userId="c76ad76aede955b6" providerId="Windows Live" clId="Web-{6D790829-A392-45AE-8953-4A04B88BB961}" dt="2021-12-11T19:08:38.451" v="223" actId="20577"/>
        <pc:sldMkLst>
          <pc:docMk/>
          <pc:sldMk cId="2882474489" sldId="261"/>
        </pc:sldMkLst>
        <pc:spChg chg="mod">
          <ac:chgData name="Emre Demirbaş" userId="c76ad76aede955b6" providerId="Windows Live" clId="Web-{6D790829-A392-45AE-8953-4A04B88BB961}" dt="2021-12-11T18:37:09.485" v="19" actId="20577"/>
          <ac:spMkLst>
            <pc:docMk/>
            <pc:sldMk cId="2882474489" sldId="261"/>
            <ac:spMk id="2" creationId="{17848C60-E2C9-4F6E-9393-D62D93F996D7}"/>
          </ac:spMkLst>
        </pc:spChg>
        <pc:spChg chg="mod">
          <ac:chgData name="Emre Demirbaş" userId="c76ad76aede955b6" providerId="Windows Live" clId="Web-{6D790829-A392-45AE-8953-4A04B88BB961}" dt="2021-12-11T19:08:38.451" v="223" actId="20577"/>
          <ac:spMkLst>
            <pc:docMk/>
            <pc:sldMk cId="2882474489" sldId="261"/>
            <ac:spMk id="3" creationId="{F64E8F1E-8982-4126-A35B-041BDC7F8B0F}"/>
          </ac:spMkLst>
        </pc:spChg>
      </pc:sldChg>
      <pc:sldChg chg="ord">
        <pc:chgData name="Emre Demirbaş" userId="c76ad76aede955b6" providerId="Windows Live" clId="Web-{6D790829-A392-45AE-8953-4A04B88BB961}" dt="2021-12-11T18:37:22.360" v="21"/>
        <pc:sldMkLst>
          <pc:docMk/>
          <pc:sldMk cId="2847147515" sldId="262"/>
        </pc:sldMkLst>
      </pc:sldChg>
      <pc:sldChg chg="ord">
        <pc:chgData name="Emre Demirbaş" userId="c76ad76aede955b6" providerId="Windows Live" clId="Web-{6D790829-A392-45AE-8953-4A04B88BB961}" dt="2021-12-11T18:37:30.469" v="22"/>
        <pc:sldMkLst>
          <pc:docMk/>
          <pc:sldMk cId="1783676644" sldId="263"/>
        </pc:sldMkLst>
      </pc:sldChg>
      <pc:sldChg chg="modSp new">
        <pc:chgData name="Emre Demirbaş" userId="c76ad76aede955b6" providerId="Windows Live" clId="Web-{6D790829-A392-45AE-8953-4A04B88BB961}" dt="2021-12-11T18:42:39.930" v="41" actId="20577"/>
        <pc:sldMkLst>
          <pc:docMk/>
          <pc:sldMk cId="2143245126" sldId="281"/>
        </pc:sldMkLst>
        <pc:spChg chg="mod">
          <ac:chgData name="Emre Demirbaş" userId="c76ad76aede955b6" providerId="Windows Live" clId="Web-{6D790829-A392-45AE-8953-4A04B88BB961}" dt="2021-12-11T18:42:12.679" v="36" actId="20577"/>
          <ac:spMkLst>
            <pc:docMk/>
            <pc:sldMk cId="2143245126" sldId="281"/>
            <ac:spMk id="2" creationId="{BA995A3F-BD38-485C-A1F4-ED7FA1D6ACE7}"/>
          </ac:spMkLst>
        </pc:spChg>
        <pc:spChg chg="mod">
          <ac:chgData name="Emre Demirbaş" userId="c76ad76aede955b6" providerId="Windows Live" clId="Web-{6D790829-A392-45AE-8953-4A04B88BB961}" dt="2021-12-11T18:42:39.930" v="41" actId="20577"/>
          <ac:spMkLst>
            <pc:docMk/>
            <pc:sldMk cId="2143245126" sldId="281"/>
            <ac:spMk id="3" creationId="{11B27B5E-23F7-449B-A744-A71B287A167C}"/>
          </ac:spMkLst>
        </pc:spChg>
      </pc:sldChg>
      <pc:sldChg chg="addSp modSp new mod setBg">
        <pc:chgData name="Emre Demirbaş" userId="c76ad76aede955b6" providerId="Windows Live" clId="Web-{6D790829-A392-45AE-8953-4A04B88BB961}" dt="2021-12-11T18:50:13.347" v="55"/>
        <pc:sldMkLst>
          <pc:docMk/>
          <pc:sldMk cId="2937733874" sldId="282"/>
        </pc:sldMkLst>
        <pc:spChg chg="mod">
          <ac:chgData name="Emre Demirbaş" userId="c76ad76aede955b6" providerId="Windows Live" clId="Web-{6D790829-A392-45AE-8953-4A04B88BB961}" dt="2021-12-11T18:50:13.347" v="55"/>
          <ac:spMkLst>
            <pc:docMk/>
            <pc:sldMk cId="2937733874" sldId="282"/>
            <ac:spMk id="2" creationId="{F4E548E3-EC3C-4D2F-A1A5-D47C47C14249}"/>
          </ac:spMkLst>
        </pc:spChg>
        <pc:spChg chg="mod ord">
          <ac:chgData name="Emre Demirbaş" userId="c76ad76aede955b6" providerId="Windows Live" clId="Web-{6D790829-A392-45AE-8953-4A04B88BB961}" dt="2021-12-11T18:50:13.347" v="55"/>
          <ac:spMkLst>
            <pc:docMk/>
            <pc:sldMk cId="2937733874" sldId="282"/>
            <ac:spMk id="3" creationId="{0FB3A8A5-70A6-4A38-B5DA-292181EE212D}"/>
          </ac:spMkLst>
        </pc:spChg>
        <pc:spChg chg="add">
          <ac:chgData name="Emre Demirbaş" userId="c76ad76aede955b6" providerId="Windows Live" clId="Web-{6D790829-A392-45AE-8953-4A04B88BB961}" dt="2021-12-11T18:50:13.347" v="55"/>
          <ac:spMkLst>
            <pc:docMk/>
            <pc:sldMk cId="2937733874" sldId="282"/>
            <ac:spMk id="9" creationId="{4038CB10-1F5C-4D54-9DF7-12586DE5B007}"/>
          </ac:spMkLst>
        </pc:spChg>
        <pc:spChg chg="add">
          <ac:chgData name="Emre Demirbaş" userId="c76ad76aede955b6" providerId="Windows Live" clId="Web-{6D790829-A392-45AE-8953-4A04B88BB961}" dt="2021-12-11T18:50:13.347" v="55"/>
          <ac:spMkLst>
            <pc:docMk/>
            <pc:sldMk cId="2937733874" sldId="282"/>
            <ac:spMk id="11" creationId="{73ED6512-6858-4552-B699-9A97FE9A4EA2}"/>
          </ac:spMkLst>
        </pc:spChg>
        <pc:picChg chg="add mod">
          <ac:chgData name="Emre Demirbaş" userId="c76ad76aede955b6" providerId="Windows Live" clId="Web-{6D790829-A392-45AE-8953-4A04B88BB961}" dt="2021-12-11T18:50:13.347" v="55"/>
          <ac:picMkLst>
            <pc:docMk/>
            <pc:sldMk cId="2937733874" sldId="282"/>
            <ac:picMk id="4" creationId="{46F4CFE3-9C99-407B-8431-CE022230FA8E}"/>
          </ac:picMkLst>
        </pc:picChg>
      </pc:sldChg>
      <pc:sldChg chg="modSp new">
        <pc:chgData name="Emre Demirbaş" userId="c76ad76aede955b6" providerId="Windows Live" clId="Web-{6D790829-A392-45AE-8953-4A04B88BB961}" dt="2021-12-11T18:58:34.155" v="58" actId="20577"/>
        <pc:sldMkLst>
          <pc:docMk/>
          <pc:sldMk cId="121050954" sldId="283"/>
        </pc:sldMkLst>
        <pc:spChg chg="mod">
          <ac:chgData name="Emre Demirbaş" userId="c76ad76aede955b6" providerId="Windows Live" clId="Web-{6D790829-A392-45AE-8953-4A04B88BB961}" dt="2021-12-11T18:58:34.155" v="58" actId="20577"/>
          <ac:spMkLst>
            <pc:docMk/>
            <pc:sldMk cId="121050954" sldId="283"/>
            <ac:spMk id="3" creationId="{27A3BBC9-971F-4575-8D4C-E8C47B35252A}"/>
          </ac:spMkLst>
        </pc:spChg>
      </pc:sldChg>
      <pc:sldChg chg="modSp new">
        <pc:chgData name="Emre Demirbaş" userId="c76ad76aede955b6" providerId="Windows Live" clId="Web-{6D790829-A392-45AE-8953-4A04B88BB961}" dt="2021-12-11T18:58:59.531" v="61" actId="20577"/>
        <pc:sldMkLst>
          <pc:docMk/>
          <pc:sldMk cId="3755219296" sldId="284"/>
        </pc:sldMkLst>
        <pc:spChg chg="mod">
          <ac:chgData name="Emre Demirbaş" userId="c76ad76aede955b6" providerId="Windows Live" clId="Web-{6D790829-A392-45AE-8953-4A04B88BB961}" dt="2021-12-11T18:58:59.531" v="61" actId="20577"/>
          <ac:spMkLst>
            <pc:docMk/>
            <pc:sldMk cId="3755219296" sldId="284"/>
            <ac:spMk id="3" creationId="{B955ED7B-1849-4A0A-9D89-66CFE8CB8445}"/>
          </ac:spMkLst>
        </pc:spChg>
      </pc:sldChg>
      <pc:sldChg chg="addSp delSp modSp new mod setBg">
        <pc:chgData name="Emre Demirbaş" userId="c76ad76aede955b6" providerId="Windows Live" clId="Web-{6D790829-A392-45AE-8953-4A04B88BB961}" dt="2021-12-11T19:01:33.628" v="69"/>
        <pc:sldMkLst>
          <pc:docMk/>
          <pc:sldMk cId="2244924801" sldId="285"/>
        </pc:sldMkLst>
        <pc:spChg chg="mod">
          <ac:chgData name="Emre Demirbaş" userId="c76ad76aede955b6" providerId="Windows Live" clId="Web-{6D790829-A392-45AE-8953-4A04B88BB961}" dt="2021-12-11T19:01:33.628" v="69"/>
          <ac:spMkLst>
            <pc:docMk/>
            <pc:sldMk cId="2244924801" sldId="285"/>
            <ac:spMk id="2" creationId="{AF876BE2-586C-4AB5-8E43-36DD0EEEBF39}"/>
          </ac:spMkLst>
        </pc:spChg>
        <pc:spChg chg="mod ord">
          <ac:chgData name="Emre Demirbaş" userId="c76ad76aede955b6" providerId="Windows Live" clId="Web-{6D790829-A392-45AE-8953-4A04B88BB961}" dt="2021-12-11T19:01:33.628" v="69"/>
          <ac:spMkLst>
            <pc:docMk/>
            <pc:sldMk cId="2244924801" sldId="285"/>
            <ac:spMk id="3" creationId="{23792BA1-C2B3-43D4-9EF7-069BF15A1E17}"/>
          </ac:spMkLst>
        </pc:spChg>
        <pc:spChg chg="add">
          <ac:chgData name="Emre Demirbaş" userId="c76ad76aede955b6" providerId="Windows Live" clId="Web-{6D790829-A392-45AE-8953-4A04B88BB961}" dt="2021-12-11T19:01:33.628" v="69"/>
          <ac:spMkLst>
            <pc:docMk/>
            <pc:sldMk cId="2244924801" sldId="285"/>
            <ac:spMk id="6" creationId="{79BB35BC-D5C2-4C8B-A22A-A71E6191913B}"/>
          </ac:spMkLst>
        </pc:spChg>
        <pc:spChg chg="add del">
          <ac:chgData name="Emre Demirbaş" userId="c76ad76aede955b6" providerId="Windows Live" clId="Web-{6D790829-A392-45AE-8953-4A04B88BB961}" dt="2021-12-11T19:01:33.628" v="68"/>
          <ac:spMkLst>
            <pc:docMk/>
            <pc:sldMk cId="2244924801" sldId="285"/>
            <ac:spMk id="9" creationId="{F13C74B1-5B17-4795-BED0-7140497B445A}"/>
          </ac:spMkLst>
        </pc:spChg>
        <pc:spChg chg="add del">
          <ac:chgData name="Emre Demirbaş" userId="c76ad76aede955b6" providerId="Windows Live" clId="Web-{6D790829-A392-45AE-8953-4A04B88BB961}" dt="2021-12-11T19:01:33.628" v="68"/>
          <ac:spMkLst>
            <pc:docMk/>
            <pc:sldMk cId="2244924801" sldId="285"/>
            <ac:spMk id="11" creationId="{D4974D33-8DC5-464E-8C6D-BE58F0669C17}"/>
          </ac:spMkLst>
        </pc:spChg>
        <pc:picChg chg="add mod">
          <ac:chgData name="Emre Demirbaş" userId="c76ad76aede955b6" providerId="Windows Live" clId="Web-{6D790829-A392-45AE-8953-4A04B88BB961}" dt="2021-12-11T19:01:33.628" v="69"/>
          <ac:picMkLst>
            <pc:docMk/>
            <pc:sldMk cId="2244924801" sldId="285"/>
            <ac:picMk id="4" creationId="{709A3425-A6D5-4C15-9211-372DB5416A7C}"/>
          </ac:picMkLst>
        </pc:picChg>
      </pc:sldChg>
      <pc:sldChg chg="addSp modSp new mod setBg">
        <pc:chgData name="Emre Demirbaş" userId="c76ad76aede955b6" providerId="Windows Live" clId="Web-{6D790829-A392-45AE-8953-4A04B88BB961}" dt="2021-12-11T19:55:16.701" v="265" actId="20577"/>
        <pc:sldMkLst>
          <pc:docMk/>
          <pc:sldMk cId="238239362" sldId="286"/>
        </pc:sldMkLst>
        <pc:spChg chg="mod">
          <ac:chgData name="Emre Demirbaş" userId="c76ad76aede955b6" providerId="Windows Live" clId="Web-{6D790829-A392-45AE-8953-4A04B88BB961}" dt="2021-12-11T19:42:23.966" v="249"/>
          <ac:spMkLst>
            <pc:docMk/>
            <pc:sldMk cId="238239362" sldId="286"/>
            <ac:spMk id="2" creationId="{976F80C9-E8B1-463F-B404-DEF1951426F6}"/>
          </ac:spMkLst>
        </pc:spChg>
        <pc:spChg chg="mod">
          <ac:chgData name="Emre Demirbaş" userId="c76ad76aede955b6" providerId="Windows Live" clId="Web-{6D790829-A392-45AE-8953-4A04B88BB961}" dt="2021-12-11T19:55:16.701" v="265" actId="20577"/>
          <ac:spMkLst>
            <pc:docMk/>
            <pc:sldMk cId="238239362" sldId="286"/>
            <ac:spMk id="3" creationId="{F893DED1-3C51-4197-B277-34A6166D2CDA}"/>
          </ac:spMkLst>
        </pc:spChg>
        <pc:spChg chg="add">
          <ac:chgData name="Emre Demirbaş" userId="c76ad76aede955b6" providerId="Windows Live" clId="Web-{6D790829-A392-45AE-8953-4A04B88BB961}" dt="2021-12-11T19:42:23.966" v="249"/>
          <ac:spMkLst>
            <pc:docMk/>
            <pc:sldMk cId="238239362" sldId="286"/>
            <ac:spMk id="9" creationId="{3CD9DF72-87A3-404E-A828-84CBF11A8303}"/>
          </ac:spMkLst>
        </pc:spChg>
        <pc:picChg chg="add mod ord">
          <ac:chgData name="Emre Demirbaş" userId="c76ad76aede955b6" providerId="Windows Live" clId="Web-{6D790829-A392-45AE-8953-4A04B88BB961}" dt="2021-12-11T19:42:23.966" v="249"/>
          <ac:picMkLst>
            <pc:docMk/>
            <pc:sldMk cId="238239362" sldId="286"/>
            <ac:picMk id="4" creationId="{BB8EBCC9-47D7-4C6D-AD61-EB7F77BB0F39}"/>
          </ac:picMkLst>
        </pc:picChg>
        <pc:cxnChg chg="add">
          <ac:chgData name="Emre Demirbaş" userId="c76ad76aede955b6" providerId="Windows Live" clId="Web-{6D790829-A392-45AE-8953-4A04B88BB961}" dt="2021-12-11T19:42:23.966" v="249"/>
          <ac:cxnSpMkLst>
            <pc:docMk/>
            <pc:sldMk cId="238239362" sldId="286"/>
            <ac:cxnSpMk id="11" creationId="{20E3A342-4D61-4E3F-AF90-1AB42AEB96CC}"/>
          </ac:cxnSpMkLst>
        </pc:cxnChg>
      </pc:sldChg>
      <pc:sldChg chg="modSp new">
        <pc:chgData name="Emre Demirbaş" userId="c76ad76aede955b6" providerId="Windows Live" clId="Web-{6D790829-A392-45AE-8953-4A04B88BB961}" dt="2021-12-11T19:58:31.611" v="283" actId="20577"/>
        <pc:sldMkLst>
          <pc:docMk/>
          <pc:sldMk cId="1732416192" sldId="287"/>
        </pc:sldMkLst>
        <pc:spChg chg="mod">
          <ac:chgData name="Emre Demirbaş" userId="c76ad76aede955b6" providerId="Windows Live" clId="Web-{6D790829-A392-45AE-8953-4A04B88BB961}" dt="2021-12-11T19:58:31.611" v="283" actId="20577"/>
          <ac:spMkLst>
            <pc:docMk/>
            <pc:sldMk cId="1732416192" sldId="287"/>
            <ac:spMk id="2" creationId="{3A4536E3-7D32-479E-BC4E-A77CF6C19757}"/>
          </ac:spMkLst>
        </pc:spChg>
        <pc:spChg chg="mod">
          <ac:chgData name="Emre Demirbaş" userId="c76ad76aede955b6" providerId="Windows Live" clId="Web-{6D790829-A392-45AE-8953-4A04B88BB961}" dt="2021-12-11T19:55:32.810" v="271" actId="20577"/>
          <ac:spMkLst>
            <pc:docMk/>
            <pc:sldMk cId="1732416192" sldId="287"/>
            <ac:spMk id="3" creationId="{BC4C147F-C618-40F8-A2D4-A6D55A899D28}"/>
          </ac:spMkLst>
        </pc:spChg>
      </pc:sldChg>
      <pc:sldChg chg="modSp new">
        <pc:chgData name="Emre Demirbaş" userId="c76ad76aede955b6" providerId="Windows Live" clId="Web-{6D790829-A392-45AE-8953-4A04B88BB961}" dt="2021-12-11T19:58:39.923" v="287" actId="20577"/>
        <pc:sldMkLst>
          <pc:docMk/>
          <pc:sldMk cId="2878863312" sldId="288"/>
        </pc:sldMkLst>
        <pc:spChg chg="mod">
          <ac:chgData name="Emre Demirbaş" userId="c76ad76aede955b6" providerId="Windows Live" clId="Web-{6D790829-A392-45AE-8953-4A04B88BB961}" dt="2021-12-11T19:58:39.923" v="287" actId="20577"/>
          <ac:spMkLst>
            <pc:docMk/>
            <pc:sldMk cId="2878863312" sldId="288"/>
            <ac:spMk id="3" creationId="{56997EA8-C355-4B95-AEB5-1881D8B0FD64}"/>
          </ac:spMkLst>
        </pc:spChg>
      </pc:sldChg>
      <pc:sldChg chg="addSp delSp modSp new mod setBg setClrOvrMap">
        <pc:chgData name="Emre Demirbaş" userId="c76ad76aede955b6" providerId="Windows Live" clId="Web-{6D790829-A392-45AE-8953-4A04B88BB961}" dt="2021-12-11T20:00:02.566" v="308"/>
        <pc:sldMkLst>
          <pc:docMk/>
          <pc:sldMk cId="3459494985" sldId="289"/>
        </pc:sldMkLst>
        <pc:spChg chg="mod">
          <ac:chgData name="Emre Demirbaş" userId="c76ad76aede955b6" providerId="Windows Live" clId="Web-{6D790829-A392-45AE-8953-4A04B88BB961}" dt="2021-12-11T20:00:02.566" v="308"/>
          <ac:spMkLst>
            <pc:docMk/>
            <pc:sldMk cId="3459494985" sldId="289"/>
            <ac:spMk id="2" creationId="{F29599D5-67E5-4E0D-9129-7F72656ADEB2}"/>
          </ac:spMkLst>
        </pc:spChg>
        <pc:spChg chg="mod">
          <ac:chgData name="Emre Demirbaş" userId="c76ad76aede955b6" providerId="Windows Live" clId="Web-{6D790829-A392-45AE-8953-4A04B88BB961}" dt="2021-12-11T20:00:02.566" v="308"/>
          <ac:spMkLst>
            <pc:docMk/>
            <pc:sldMk cId="3459494985" sldId="289"/>
            <ac:spMk id="3" creationId="{04BB80D0-4FF0-411D-8A57-D65BBFCBF7AA}"/>
          </ac:spMkLst>
        </pc:spChg>
        <pc:spChg chg="add">
          <ac:chgData name="Emre Demirbaş" userId="c76ad76aede955b6" providerId="Windows Live" clId="Web-{6D790829-A392-45AE-8953-4A04B88BB961}" dt="2021-12-11T20:00:02.566" v="308"/>
          <ac:spMkLst>
            <pc:docMk/>
            <pc:sldMk cId="3459494985" sldId="289"/>
            <ac:spMk id="6" creationId="{F13C74B1-5B17-4795-BED0-7140497B445A}"/>
          </ac:spMkLst>
        </pc:spChg>
        <pc:spChg chg="add">
          <ac:chgData name="Emre Demirbaş" userId="c76ad76aede955b6" providerId="Windows Live" clId="Web-{6D790829-A392-45AE-8953-4A04B88BB961}" dt="2021-12-11T20:00:02.566" v="308"/>
          <ac:spMkLst>
            <pc:docMk/>
            <pc:sldMk cId="3459494985" sldId="289"/>
            <ac:spMk id="7" creationId="{D4974D33-8DC5-464E-8C6D-BE58F0669C17}"/>
          </ac:spMkLst>
        </pc:spChg>
        <pc:spChg chg="add del">
          <ac:chgData name="Emre Demirbaş" userId="c76ad76aede955b6" providerId="Windows Live" clId="Web-{6D790829-A392-45AE-8953-4A04B88BB961}" dt="2021-12-11T20:00:02.550" v="307"/>
          <ac:spMkLst>
            <pc:docMk/>
            <pc:sldMk cId="3459494985" sldId="289"/>
            <ac:spMk id="9" creationId="{8F23F8A3-8FD7-4779-8323-FDC26BE99889}"/>
          </ac:spMkLst>
        </pc:spChg>
        <pc:spChg chg="add del">
          <ac:chgData name="Emre Demirbaş" userId="c76ad76aede955b6" providerId="Windows Live" clId="Web-{6D790829-A392-45AE-8953-4A04B88BB961}" dt="2021-12-11T20:00:02.550" v="307"/>
          <ac:spMkLst>
            <pc:docMk/>
            <pc:sldMk cId="3459494985" sldId="289"/>
            <ac:spMk id="11" creationId="{F605C4CC-A25C-416F-8333-7CB7DC97D870}"/>
          </ac:spMkLst>
        </pc:spChg>
        <pc:picChg chg="add mod ord">
          <ac:chgData name="Emre Demirbaş" userId="c76ad76aede955b6" providerId="Windows Live" clId="Web-{6D790829-A392-45AE-8953-4A04B88BB961}" dt="2021-12-11T20:00:02.566" v="308"/>
          <ac:picMkLst>
            <pc:docMk/>
            <pc:sldMk cId="3459494985" sldId="289"/>
            <ac:picMk id="4" creationId="{0631BB2E-8EA9-4915-9EFE-9C3882BF1F17}"/>
          </ac:picMkLst>
        </pc:picChg>
      </pc:sldChg>
      <pc:sldChg chg="modSp new">
        <pc:chgData name="Emre Demirbaş" userId="c76ad76aede955b6" providerId="Windows Live" clId="Web-{6D790829-A392-45AE-8953-4A04B88BB961}" dt="2021-12-11T20:14:49.959" v="311" actId="20577"/>
        <pc:sldMkLst>
          <pc:docMk/>
          <pc:sldMk cId="3570031931" sldId="290"/>
        </pc:sldMkLst>
        <pc:spChg chg="mod">
          <ac:chgData name="Emre Demirbaş" userId="c76ad76aede955b6" providerId="Windows Live" clId="Web-{6D790829-A392-45AE-8953-4A04B88BB961}" dt="2021-12-11T20:14:49.959" v="311" actId="20577"/>
          <ac:spMkLst>
            <pc:docMk/>
            <pc:sldMk cId="3570031931" sldId="290"/>
            <ac:spMk id="3" creationId="{4DDF5183-BA76-4BE0-BF63-74B442815612}"/>
          </ac:spMkLst>
        </pc:spChg>
      </pc:sldChg>
    </pc:docChg>
  </pc:docChgLst>
  <pc:docChgLst>
    <pc:chgData name="Emre Demirbaş" userId="c76ad76aede955b6" providerId="Windows Live" clId="Web-{ADAB2B5F-B807-4AE9-8307-12BC51A2F8F8}"/>
    <pc:docChg chg="delSld modSld">
      <pc:chgData name="Emre Demirbaş" userId="c76ad76aede955b6" providerId="Windows Live" clId="Web-{ADAB2B5F-B807-4AE9-8307-12BC51A2F8F8}" dt="2021-12-13T19:18:44.673" v="376"/>
      <pc:docMkLst>
        <pc:docMk/>
      </pc:docMkLst>
      <pc:sldChg chg="modSp">
        <pc:chgData name="Emre Demirbaş" userId="c76ad76aede955b6" providerId="Windows Live" clId="Web-{ADAB2B5F-B807-4AE9-8307-12BC51A2F8F8}" dt="2021-12-13T18:20:55.107" v="11" actId="20577"/>
        <pc:sldMkLst>
          <pc:docMk/>
          <pc:sldMk cId="2491693762" sldId="257"/>
        </pc:sldMkLst>
        <pc:spChg chg="mod">
          <ac:chgData name="Emre Demirbaş" userId="c76ad76aede955b6" providerId="Windows Live" clId="Web-{ADAB2B5F-B807-4AE9-8307-12BC51A2F8F8}" dt="2021-12-13T18:20:55.107" v="11" actId="20577"/>
          <ac:spMkLst>
            <pc:docMk/>
            <pc:sldMk cId="2491693762" sldId="257"/>
            <ac:spMk id="3" creationId="{74E6ECF3-FA33-48FD-8A52-25C048FB6936}"/>
          </ac:spMkLst>
        </pc:spChg>
      </pc:sldChg>
      <pc:sldChg chg="del">
        <pc:chgData name="Emre Demirbaş" userId="c76ad76aede955b6" providerId="Windows Live" clId="Web-{ADAB2B5F-B807-4AE9-8307-12BC51A2F8F8}" dt="2021-12-13T18:59:03.400" v="323"/>
        <pc:sldMkLst>
          <pc:docMk/>
          <pc:sldMk cId="1724960858" sldId="258"/>
        </pc:sldMkLst>
      </pc:sldChg>
      <pc:sldChg chg="del">
        <pc:chgData name="Emre Demirbaş" userId="c76ad76aede955b6" providerId="Windows Live" clId="Web-{ADAB2B5F-B807-4AE9-8307-12BC51A2F8F8}" dt="2021-12-13T18:57:55.227" v="318"/>
        <pc:sldMkLst>
          <pc:docMk/>
          <pc:sldMk cId="157734331" sldId="259"/>
        </pc:sldMkLst>
      </pc:sldChg>
      <pc:sldChg chg="del">
        <pc:chgData name="Emre Demirbaş" userId="c76ad76aede955b6" providerId="Windows Live" clId="Web-{ADAB2B5F-B807-4AE9-8307-12BC51A2F8F8}" dt="2021-12-13T18:57:51.493" v="317"/>
        <pc:sldMkLst>
          <pc:docMk/>
          <pc:sldMk cId="687297743" sldId="260"/>
        </pc:sldMkLst>
      </pc:sldChg>
      <pc:sldChg chg="modSp">
        <pc:chgData name="Emre Demirbaş" userId="c76ad76aede955b6" providerId="Windows Live" clId="Web-{ADAB2B5F-B807-4AE9-8307-12BC51A2F8F8}" dt="2021-12-13T18:24:30.893" v="102" actId="20577"/>
        <pc:sldMkLst>
          <pc:docMk/>
          <pc:sldMk cId="2847147515" sldId="262"/>
        </pc:sldMkLst>
        <pc:spChg chg="mod">
          <ac:chgData name="Emre Demirbaş" userId="c76ad76aede955b6" providerId="Windows Live" clId="Web-{ADAB2B5F-B807-4AE9-8307-12BC51A2F8F8}" dt="2021-12-13T18:24:30.893" v="102" actId="20577"/>
          <ac:spMkLst>
            <pc:docMk/>
            <pc:sldMk cId="2847147515" sldId="262"/>
            <ac:spMk id="3" creationId="{6837BF14-E9EF-4D34-8020-B3A43D03E831}"/>
          </ac:spMkLst>
        </pc:spChg>
      </pc:sldChg>
      <pc:sldChg chg="del">
        <pc:chgData name="Emre Demirbaş" userId="c76ad76aede955b6" providerId="Windows Live" clId="Web-{ADAB2B5F-B807-4AE9-8307-12BC51A2F8F8}" dt="2021-12-13T18:58:04.727" v="319"/>
        <pc:sldMkLst>
          <pc:docMk/>
          <pc:sldMk cId="1783676644" sldId="263"/>
        </pc:sldMkLst>
      </pc:sldChg>
      <pc:sldChg chg="del">
        <pc:chgData name="Emre Demirbaş" userId="c76ad76aede955b6" providerId="Windows Live" clId="Web-{ADAB2B5F-B807-4AE9-8307-12BC51A2F8F8}" dt="2021-12-13T18:57:47.008" v="316"/>
        <pc:sldMkLst>
          <pc:docMk/>
          <pc:sldMk cId="2761913838" sldId="264"/>
        </pc:sldMkLst>
      </pc:sldChg>
      <pc:sldChg chg="del">
        <pc:chgData name="Emre Demirbaş" userId="c76ad76aede955b6" providerId="Windows Live" clId="Web-{ADAB2B5F-B807-4AE9-8307-12BC51A2F8F8}" dt="2021-12-13T18:59:06.385" v="324"/>
        <pc:sldMkLst>
          <pc:docMk/>
          <pc:sldMk cId="2761254769" sldId="265"/>
        </pc:sldMkLst>
      </pc:sldChg>
      <pc:sldChg chg="del">
        <pc:chgData name="Emre Demirbaş" userId="c76ad76aede955b6" providerId="Windows Live" clId="Web-{ADAB2B5F-B807-4AE9-8307-12BC51A2F8F8}" dt="2021-12-13T18:58:08.649" v="320"/>
        <pc:sldMkLst>
          <pc:docMk/>
          <pc:sldMk cId="3951158002" sldId="266"/>
        </pc:sldMkLst>
      </pc:sldChg>
      <pc:sldChg chg="del">
        <pc:chgData name="Emre Demirbaş" userId="c76ad76aede955b6" providerId="Windows Live" clId="Web-{ADAB2B5F-B807-4AE9-8307-12BC51A2F8F8}" dt="2021-12-13T18:59:11.932" v="325"/>
        <pc:sldMkLst>
          <pc:docMk/>
          <pc:sldMk cId="904728453" sldId="267"/>
        </pc:sldMkLst>
      </pc:sldChg>
      <pc:sldChg chg="del">
        <pc:chgData name="Emre Demirbaş" userId="c76ad76aede955b6" providerId="Windows Live" clId="Web-{ADAB2B5F-B807-4AE9-8307-12BC51A2F8F8}" dt="2021-12-13T18:59:16.369" v="326"/>
        <pc:sldMkLst>
          <pc:docMk/>
          <pc:sldMk cId="1053724323" sldId="268"/>
        </pc:sldMkLst>
      </pc:sldChg>
      <pc:sldChg chg="del">
        <pc:chgData name="Emre Demirbaş" userId="c76ad76aede955b6" providerId="Windows Live" clId="Web-{ADAB2B5F-B807-4AE9-8307-12BC51A2F8F8}" dt="2021-12-13T18:59:21.744" v="328"/>
        <pc:sldMkLst>
          <pc:docMk/>
          <pc:sldMk cId="1201751463" sldId="269"/>
        </pc:sldMkLst>
      </pc:sldChg>
      <pc:sldChg chg="del">
        <pc:chgData name="Emre Demirbaş" userId="c76ad76aede955b6" providerId="Windows Live" clId="Web-{ADAB2B5F-B807-4AE9-8307-12BC51A2F8F8}" dt="2021-12-13T18:59:24.823" v="329"/>
        <pc:sldMkLst>
          <pc:docMk/>
          <pc:sldMk cId="706647478" sldId="270"/>
        </pc:sldMkLst>
      </pc:sldChg>
      <pc:sldChg chg="del">
        <pc:chgData name="Emre Demirbaş" userId="c76ad76aede955b6" providerId="Windows Live" clId="Web-{ADAB2B5F-B807-4AE9-8307-12BC51A2F8F8}" dt="2021-12-13T18:59:30.604" v="330"/>
        <pc:sldMkLst>
          <pc:docMk/>
          <pc:sldMk cId="3807481804" sldId="271"/>
        </pc:sldMkLst>
      </pc:sldChg>
      <pc:sldChg chg="del">
        <pc:chgData name="Emre Demirbaş" userId="c76ad76aede955b6" providerId="Windows Live" clId="Web-{ADAB2B5F-B807-4AE9-8307-12BC51A2F8F8}" dt="2021-12-13T18:59:32.792" v="331"/>
        <pc:sldMkLst>
          <pc:docMk/>
          <pc:sldMk cId="1983346736" sldId="272"/>
        </pc:sldMkLst>
      </pc:sldChg>
      <pc:sldChg chg="del">
        <pc:chgData name="Emre Demirbaş" userId="c76ad76aede955b6" providerId="Windows Live" clId="Web-{ADAB2B5F-B807-4AE9-8307-12BC51A2F8F8}" dt="2021-12-13T18:59:34.823" v="332"/>
        <pc:sldMkLst>
          <pc:docMk/>
          <pc:sldMk cId="1855109724" sldId="273"/>
        </pc:sldMkLst>
      </pc:sldChg>
      <pc:sldChg chg="del">
        <pc:chgData name="Emre Demirbaş" userId="c76ad76aede955b6" providerId="Windows Live" clId="Web-{ADAB2B5F-B807-4AE9-8307-12BC51A2F8F8}" dt="2021-12-13T18:59:36.604" v="333"/>
        <pc:sldMkLst>
          <pc:docMk/>
          <pc:sldMk cId="1812086" sldId="274"/>
        </pc:sldMkLst>
      </pc:sldChg>
      <pc:sldChg chg="del">
        <pc:chgData name="Emre Demirbaş" userId="c76ad76aede955b6" providerId="Windows Live" clId="Web-{ADAB2B5F-B807-4AE9-8307-12BC51A2F8F8}" dt="2021-12-13T18:47:47.700" v="315"/>
        <pc:sldMkLst>
          <pc:docMk/>
          <pc:sldMk cId="4069280131" sldId="275"/>
        </pc:sldMkLst>
      </pc:sldChg>
      <pc:sldChg chg="del">
        <pc:chgData name="Emre Demirbaş" userId="c76ad76aede955b6" providerId="Windows Live" clId="Web-{ADAB2B5F-B807-4AE9-8307-12BC51A2F8F8}" dt="2021-12-13T18:47:44.622" v="314"/>
        <pc:sldMkLst>
          <pc:docMk/>
          <pc:sldMk cId="218249251" sldId="276"/>
        </pc:sldMkLst>
      </pc:sldChg>
      <pc:sldChg chg="del">
        <pc:chgData name="Emre Demirbaş" userId="c76ad76aede955b6" providerId="Windows Live" clId="Web-{ADAB2B5F-B807-4AE9-8307-12BC51A2F8F8}" dt="2021-12-13T18:58:22.728" v="322"/>
        <pc:sldMkLst>
          <pc:docMk/>
          <pc:sldMk cId="25337253" sldId="279"/>
        </pc:sldMkLst>
      </pc:sldChg>
      <pc:sldChg chg="del">
        <pc:chgData name="Emre Demirbaş" userId="c76ad76aede955b6" providerId="Windows Live" clId="Web-{ADAB2B5F-B807-4AE9-8307-12BC51A2F8F8}" dt="2021-12-13T18:59:19.119" v="327"/>
        <pc:sldMkLst>
          <pc:docMk/>
          <pc:sldMk cId="4032296648" sldId="280"/>
        </pc:sldMkLst>
      </pc:sldChg>
      <pc:sldChg chg="modSp">
        <pc:chgData name="Emre Demirbaş" userId="c76ad76aede955b6" providerId="Windows Live" clId="Web-{ADAB2B5F-B807-4AE9-8307-12BC51A2F8F8}" dt="2021-12-13T18:34:51.998" v="231" actId="20577"/>
        <pc:sldMkLst>
          <pc:docMk/>
          <pc:sldMk cId="2143245126" sldId="281"/>
        </pc:sldMkLst>
        <pc:spChg chg="mod">
          <ac:chgData name="Emre Demirbaş" userId="c76ad76aede955b6" providerId="Windows Live" clId="Web-{ADAB2B5F-B807-4AE9-8307-12BC51A2F8F8}" dt="2021-12-13T18:34:51.998" v="231" actId="20577"/>
          <ac:spMkLst>
            <pc:docMk/>
            <pc:sldMk cId="2143245126" sldId="281"/>
            <ac:spMk id="3" creationId="{11B27B5E-23F7-449B-A744-A71B287A167C}"/>
          </ac:spMkLst>
        </pc:spChg>
      </pc:sldChg>
      <pc:sldChg chg="modSp">
        <pc:chgData name="Emre Demirbaş" userId="c76ad76aede955b6" providerId="Windows Live" clId="Web-{ADAB2B5F-B807-4AE9-8307-12BC51A2F8F8}" dt="2021-12-13T19:17:22.405" v="369" actId="20577"/>
        <pc:sldMkLst>
          <pc:docMk/>
          <pc:sldMk cId="2937733874" sldId="282"/>
        </pc:sldMkLst>
        <pc:spChg chg="mod">
          <ac:chgData name="Emre Demirbaş" userId="c76ad76aede955b6" providerId="Windows Live" clId="Web-{ADAB2B5F-B807-4AE9-8307-12BC51A2F8F8}" dt="2021-12-13T19:17:22.405" v="369" actId="20577"/>
          <ac:spMkLst>
            <pc:docMk/>
            <pc:sldMk cId="2937733874" sldId="282"/>
            <ac:spMk id="3" creationId="{0FB3A8A5-70A6-4A38-B5DA-292181EE212D}"/>
          </ac:spMkLst>
        </pc:spChg>
      </pc:sldChg>
      <pc:sldChg chg="modSp">
        <pc:chgData name="Emre Demirbaş" userId="c76ad76aede955b6" providerId="Windows Live" clId="Web-{ADAB2B5F-B807-4AE9-8307-12BC51A2F8F8}" dt="2021-12-13T18:30:28.556" v="160" actId="20577"/>
        <pc:sldMkLst>
          <pc:docMk/>
          <pc:sldMk cId="121050954" sldId="283"/>
        </pc:sldMkLst>
        <pc:spChg chg="mod">
          <ac:chgData name="Emre Demirbaş" userId="c76ad76aede955b6" providerId="Windows Live" clId="Web-{ADAB2B5F-B807-4AE9-8307-12BC51A2F8F8}" dt="2021-12-13T18:30:28.556" v="160" actId="20577"/>
          <ac:spMkLst>
            <pc:docMk/>
            <pc:sldMk cId="121050954" sldId="283"/>
            <ac:spMk id="3" creationId="{27A3BBC9-971F-4575-8D4C-E8C47B35252A}"/>
          </ac:spMkLst>
        </pc:spChg>
      </pc:sldChg>
      <pc:sldChg chg="addSp delSp modSp mod setBg setClrOvrMap">
        <pc:chgData name="Emre Demirbaş" userId="c76ad76aede955b6" providerId="Windows Live" clId="Web-{ADAB2B5F-B807-4AE9-8307-12BC51A2F8F8}" dt="2021-12-13T19:18:44.673" v="376"/>
        <pc:sldMkLst>
          <pc:docMk/>
          <pc:sldMk cId="238239362" sldId="286"/>
        </pc:sldMkLst>
        <pc:spChg chg="mod">
          <ac:chgData name="Emre Demirbaş" userId="c76ad76aede955b6" providerId="Windows Live" clId="Web-{ADAB2B5F-B807-4AE9-8307-12BC51A2F8F8}" dt="2021-12-13T19:18:44.657" v="375"/>
          <ac:spMkLst>
            <pc:docMk/>
            <pc:sldMk cId="238239362" sldId="286"/>
            <ac:spMk id="2" creationId="{976F80C9-E8B1-463F-B404-DEF1951426F6}"/>
          </ac:spMkLst>
        </pc:spChg>
        <pc:spChg chg="mod">
          <ac:chgData name="Emre Demirbaş" userId="c76ad76aede955b6" providerId="Windows Live" clId="Web-{ADAB2B5F-B807-4AE9-8307-12BC51A2F8F8}" dt="2021-12-13T19:18:44.673" v="376"/>
          <ac:spMkLst>
            <pc:docMk/>
            <pc:sldMk cId="238239362" sldId="286"/>
            <ac:spMk id="3" creationId="{F893DED1-3C51-4197-B277-34A6166D2CDA}"/>
          </ac:spMkLst>
        </pc:spChg>
        <pc:spChg chg="add del">
          <ac:chgData name="Emre Demirbaş" userId="c76ad76aede955b6" providerId="Windows Live" clId="Web-{ADAB2B5F-B807-4AE9-8307-12BC51A2F8F8}" dt="2021-12-13T19:18:44.673" v="376"/>
          <ac:spMkLst>
            <pc:docMk/>
            <pc:sldMk cId="238239362" sldId="286"/>
            <ac:spMk id="13" creationId="{45D37F4E-DDB4-456B-97E0-9937730A039F}"/>
          </ac:spMkLst>
        </pc:spChg>
        <pc:spChg chg="add del">
          <ac:chgData name="Emre Demirbaş" userId="c76ad76aede955b6" providerId="Windows Live" clId="Web-{ADAB2B5F-B807-4AE9-8307-12BC51A2F8F8}" dt="2021-12-13T19:18:44.673" v="376"/>
          <ac:spMkLst>
            <pc:docMk/>
            <pc:sldMk cId="238239362" sldId="286"/>
            <ac:spMk id="18" creationId="{B2DD41CD-8F47-4F56-AD12-4E2FF7696987}"/>
          </ac:spMkLst>
        </pc:spChg>
        <pc:spChg chg="add del">
          <ac:chgData name="Emre Demirbaş" userId="c76ad76aede955b6" providerId="Windows Live" clId="Web-{ADAB2B5F-B807-4AE9-8307-12BC51A2F8F8}" dt="2021-12-13T19:18:37.313" v="373"/>
          <ac:spMkLst>
            <pc:docMk/>
            <pc:sldMk cId="238239362" sldId="286"/>
            <ac:spMk id="20" creationId="{46708FAB-3898-47A9-B05A-AB9ECBD9E796}"/>
          </ac:spMkLst>
        </pc:spChg>
        <pc:spChg chg="add del">
          <ac:chgData name="Emre Demirbaş" userId="c76ad76aede955b6" providerId="Windows Live" clId="Web-{ADAB2B5F-B807-4AE9-8307-12BC51A2F8F8}" dt="2021-12-13T19:18:44.657" v="375"/>
          <ac:spMkLst>
            <pc:docMk/>
            <pc:sldMk cId="238239362" sldId="286"/>
            <ac:spMk id="21" creationId="{12609869-9E80-471B-A487-A53288E0E791}"/>
          </ac:spMkLst>
        </pc:spChg>
        <pc:spChg chg="add del">
          <ac:chgData name="Emre Demirbaş" userId="c76ad76aede955b6" providerId="Windows Live" clId="Web-{ADAB2B5F-B807-4AE9-8307-12BC51A2F8F8}" dt="2021-12-13T19:18:44.657" v="375"/>
          <ac:spMkLst>
            <pc:docMk/>
            <pc:sldMk cId="238239362" sldId="286"/>
            <ac:spMk id="22" creationId="{7004738A-9D34-43E8-97D2-CA0EED4F8BE0}"/>
          </ac:spMkLst>
        </pc:spChg>
        <pc:spChg chg="add del">
          <ac:chgData name="Emre Demirbaş" userId="c76ad76aede955b6" providerId="Windows Live" clId="Web-{ADAB2B5F-B807-4AE9-8307-12BC51A2F8F8}" dt="2021-12-13T19:18:33.063" v="371"/>
          <ac:spMkLst>
            <pc:docMk/>
            <pc:sldMk cId="238239362" sldId="286"/>
            <ac:spMk id="23" creationId="{CF62D2A7-8207-488C-9F46-316BA81A16C8}"/>
          </ac:spMkLst>
        </pc:spChg>
        <pc:spChg chg="add del">
          <ac:chgData name="Emre Demirbaş" userId="c76ad76aede955b6" providerId="Windows Live" clId="Web-{ADAB2B5F-B807-4AE9-8307-12BC51A2F8F8}" dt="2021-12-13T19:18:44.657" v="375"/>
          <ac:spMkLst>
            <pc:docMk/>
            <pc:sldMk cId="238239362" sldId="286"/>
            <ac:spMk id="24" creationId="{B8B8D07F-F13E-443E-BA68-2D26672D76B9}"/>
          </ac:spMkLst>
        </pc:spChg>
        <pc:spChg chg="add del">
          <ac:chgData name="Emre Demirbaş" userId="c76ad76aede955b6" providerId="Windows Live" clId="Web-{ADAB2B5F-B807-4AE9-8307-12BC51A2F8F8}" dt="2021-12-13T19:18:37.313" v="373"/>
          <ac:spMkLst>
            <pc:docMk/>
            <pc:sldMk cId="238239362" sldId="286"/>
            <ac:spMk id="25" creationId="{2E438CA0-CB4D-4C94-8C39-9C7FC9BBEE68}"/>
          </ac:spMkLst>
        </pc:spChg>
        <pc:spChg chg="add">
          <ac:chgData name="Emre Demirbaş" userId="c76ad76aede955b6" providerId="Windows Live" clId="Web-{ADAB2B5F-B807-4AE9-8307-12BC51A2F8F8}" dt="2021-12-13T19:18:44.673" v="376"/>
          <ac:spMkLst>
            <pc:docMk/>
            <pc:sldMk cId="238239362" sldId="286"/>
            <ac:spMk id="26" creationId="{45D37F4E-DDB4-456B-97E0-9937730A039F}"/>
          </ac:spMkLst>
        </pc:spChg>
        <pc:spChg chg="add del">
          <ac:chgData name="Emre Demirbaş" userId="c76ad76aede955b6" providerId="Windows Live" clId="Web-{ADAB2B5F-B807-4AE9-8307-12BC51A2F8F8}" dt="2021-12-13T19:18:37.313" v="373"/>
          <ac:spMkLst>
            <pc:docMk/>
            <pc:sldMk cId="238239362" sldId="286"/>
            <ac:spMk id="27" creationId="{6B2C05E3-84E7-4957-95EF-B471CBF71C69}"/>
          </ac:spMkLst>
        </pc:spChg>
        <pc:spChg chg="add">
          <ac:chgData name="Emre Demirbaş" userId="c76ad76aede955b6" providerId="Windows Live" clId="Web-{ADAB2B5F-B807-4AE9-8307-12BC51A2F8F8}" dt="2021-12-13T19:18:44.673" v="376"/>
          <ac:spMkLst>
            <pc:docMk/>
            <pc:sldMk cId="238239362" sldId="286"/>
            <ac:spMk id="28" creationId="{B2DD41CD-8F47-4F56-AD12-4E2FF7696987}"/>
          </ac:spMkLst>
        </pc:spChg>
        <pc:spChg chg="add del">
          <ac:chgData name="Emre Demirbaş" userId="c76ad76aede955b6" providerId="Windows Live" clId="Web-{ADAB2B5F-B807-4AE9-8307-12BC51A2F8F8}" dt="2021-12-13T19:18:44.657" v="375"/>
          <ac:spMkLst>
            <pc:docMk/>
            <pc:sldMk cId="238239362" sldId="286"/>
            <ac:spMk id="29" creationId="{2813A4FA-24A5-41ED-A534-3807D1B2F344}"/>
          </ac:spMkLst>
        </pc:spChg>
        <pc:spChg chg="add del">
          <ac:chgData name="Emre Demirbaş" userId="c76ad76aede955b6" providerId="Windows Live" clId="Web-{ADAB2B5F-B807-4AE9-8307-12BC51A2F8F8}" dt="2021-12-13T19:18:44.657" v="375"/>
          <ac:spMkLst>
            <pc:docMk/>
            <pc:sldMk cId="238239362" sldId="286"/>
            <ac:spMk id="31" creationId="{C3944F27-CA70-4E84-A51A-E6BF89558979}"/>
          </ac:spMkLst>
        </pc:spChg>
        <pc:picChg chg="mod">
          <ac:chgData name="Emre Demirbaş" userId="c76ad76aede955b6" providerId="Windows Live" clId="Web-{ADAB2B5F-B807-4AE9-8307-12BC51A2F8F8}" dt="2021-12-13T19:18:44.657" v="375"/>
          <ac:picMkLst>
            <pc:docMk/>
            <pc:sldMk cId="238239362" sldId="286"/>
            <ac:picMk id="4" creationId="{BB8EBCC9-47D7-4C6D-AD61-EB7F77BB0F39}"/>
          </ac:picMkLst>
        </pc:picChg>
      </pc:sldChg>
      <pc:sldChg chg="del">
        <pc:chgData name="Emre Demirbaş" userId="c76ad76aede955b6" providerId="Windows Live" clId="Web-{ADAB2B5F-B807-4AE9-8307-12BC51A2F8F8}" dt="2021-12-13T18:46:21.480" v="313"/>
        <pc:sldMkLst>
          <pc:docMk/>
          <pc:sldMk cId="1732416192" sldId="287"/>
        </pc:sldMkLst>
      </pc:sldChg>
      <pc:sldChg chg="modSp">
        <pc:chgData name="Emre Demirbaş" userId="c76ad76aede955b6" providerId="Windows Live" clId="Web-{ADAB2B5F-B807-4AE9-8307-12BC51A2F8F8}" dt="2021-12-13T18:45:48.463" v="312" actId="20577"/>
        <pc:sldMkLst>
          <pc:docMk/>
          <pc:sldMk cId="3459494985" sldId="289"/>
        </pc:sldMkLst>
        <pc:spChg chg="mod">
          <ac:chgData name="Emre Demirbaş" userId="c76ad76aede955b6" providerId="Windows Live" clId="Web-{ADAB2B5F-B807-4AE9-8307-12BC51A2F8F8}" dt="2021-12-13T18:45:48.463" v="312" actId="20577"/>
          <ac:spMkLst>
            <pc:docMk/>
            <pc:sldMk cId="3459494985" sldId="289"/>
            <ac:spMk id="3" creationId="{04BB80D0-4FF0-411D-8A57-D65BBFCBF7AA}"/>
          </ac:spMkLst>
        </pc:spChg>
      </pc:sldChg>
      <pc:sldChg chg="del">
        <pc:chgData name="Emre Demirbaş" userId="c76ad76aede955b6" providerId="Windows Live" clId="Web-{ADAB2B5F-B807-4AE9-8307-12BC51A2F8F8}" dt="2021-12-13T18:58:16.415" v="321"/>
        <pc:sldMkLst>
          <pc:docMk/>
          <pc:sldMk cId="3570031931" sldId="290"/>
        </pc:sldMkLst>
      </pc:sldChg>
      <pc:sldChg chg="modSp">
        <pc:chgData name="Emre Demirbaş" userId="c76ad76aede955b6" providerId="Windows Live" clId="Web-{ADAB2B5F-B807-4AE9-8307-12BC51A2F8F8}" dt="2021-12-13T18:33:28.231" v="227" actId="20577"/>
        <pc:sldMkLst>
          <pc:docMk/>
          <pc:sldMk cId="3015190202" sldId="291"/>
        </pc:sldMkLst>
        <pc:spChg chg="mod">
          <ac:chgData name="Emre Demirbaş" userId="c76ad76aede955b6" providerId="Windows Live" clId="Web-{ADAB2B5F-B807-4AE9-8307-12BC51A2F8F8}" dt="2021-12-13T18:33:28.231" v="227" actId="20577"/>
          <ac:spMkLst>
            <pc:docMk/>
            <pc:sldMk cId="3015190202" sldId="291"/>
            <ac:spMk id="3" creationId="{F2668C52-C53C-4392-B60B-77F328C7D508}"/>
          </ac:spMkLst>
        </pc:spChg>
      </pc:sldChg>
      <pc:sldChg chg="modSp">
        <pc:chgData name="Emre Demirbaş" userId="c76ad76aede955b6" providerId="Windows Live" clId="Web-{ADAB2B5F-B807-4AE9-8307-12BC51A2F8F8}" dt="2021-12-13T19:15:57.263" v="359" actId="20577"/>
        <pc:sldMkLst>
          <pc:docMk/>
          <pc:sldMk cId="239662649" sldId="292"/>
        </pc:sldMkLst>
        <pc:spChg chg="mod">
          <ac:chgData name="Emre Demirbaş" userId="c76ad76aede955b6" providerId="Windows Live" clId="Web-{ADAB2B5F-B807-4AE9-8307-12BC51A2F8F8}" dt="2021-12-13T19:15:57.263" v="359" actId="20577"/>
          <ac:spMkLst>
            <pc:docMk/>
            <pc:sldMk cId="239662649" sldId="292"/>
            <ac:spMk id="3" creationId="{1C8EE9A6-8520-4DE1-BB9F-76E46FEED642}"/>
          </ac:spMkLst>
        </pc:spChg>
      </pc:sldChg>
      <pc:sldChg chg="addSp modSp">
        <pc:chgData name="Emre Demirbaş" userId="c76ad76aede955b6" providerId="Windows Live" clId="Web-{ADAB2B5F-B807-4AE9-8307-12BC51A2F8F8}" dt="2021-12-13T18:27:30.646" v="112" actId="20577"/>
        <pc:sldMkLst>
          <pc:docMk/>
          <pc:sldMk cId="1018831162" sldId="294"/>
        </pc:sldMkLst>
        <pc:spChg chg="mod">
          <ac:chgData name="Emre Demirbaş" userId="c76ad76aede955b6" providerId="Windows Live" clId="Web-{ADAB2B5F-B807-4AE9-8307-12BC51A2F8F8}" dt="2021-12-13T18:27:30.646" v="112" actId="20577"/>
          <ac:spMkLst>
            <pc:docMk/>
            <pc:sldMk cId="1018831162" sldId="294"/>
            <ac:spMk id="3" creationId="{68E5ED95-F214-4D58-86AB-9F1FCF4BF559}"/>
          </ac:spMkLst>
        </pc:spChg>
        <pc:spChg chg="add mod">
          <ac:chgData name="Emre Demirbaş" userId="c76ad76aede955b6" providerId="Windows Live" clId="Web-{ADAB2B5F-B807-4AE9-8307-12BC51A2F8F8}" dt="2021-12-13T18:26:46.942" v="110" actId="20577"/>
          <ac:spMkLst>
            <pc:docMk/>
            <pc:sldMk cId="1018831162" sldId="294"/>
            <ac:spMk id="4" creationId="{CE0E5390-5CA6-411E-8AF4-3B16D2539899}"/>
          </ac:spMkLst>
        </pc:spChg>
      </pc:sldChg>
    </pc:docChg>
  </pc:docChgLst>
  <pc:docChgLst>
    <pc:chgData name="Emre Demirbaş" userId="c76ad76aede955b6" providerId="Windows Live" clId="Web-{EF8FFCDB-6FC7-461B-A2B8-6F7180FCF134}"/>
    <pc:docChg chg="addSld delSld modSld sldOrd">
      <pc:chgData name="Emre Demirbaş" userId="c76ad76aede955b6" providerId="Windows Live" clId="Web-{EF8FFCDB-6FC7-461B-A2B8-6F7180FCF134}" dt="2021-12-12T14:43:19.465" v="1344" actId="20577"/>
      <pc:docMkLst>
        <pc:docMk/>
      </pc:docMkLst>
      <pc:sldChg chg="addSp delSp modSp mod setBg addAnim delAnim setClrOvrMap">
        <pc:chgData name="Emre Demirbaş" userId="c76ad76aede955b6" providerId="Windows Live" clId="Web-{EF8FFCDB-6FC7-461B-A2B8-6F7180FCF134}" dt="2021-12-12T14:43:19.465" v="1344" actId="20577"/>
        <pc:sldMkLst>
          <pc:docMk/>
          <pc:sldMk cId="1674425800" sldId="256"/>
        </pc:sldMkLst>
        <pc:spChg chg="mod">
          <ac:chgData name="Emre Demirbaş" userId="c76ad76aede955b6" providerId="Windows Live" clId="Web-{EF8FFCDB-6FC7-461B-A2B8-6F7180FCF134}" dt="2021-12-12T14:43:10.481" v="1335" actId="1076"/>
          <ac:spMkLst>
            <pc:docMk/>
            <pc:sldMk cId="1674425800" sldId="256"/>
            <ac:spMk id="2" creationId="{00000000-0000-0000-0000-000000000000}"/>
          </ac:spMkLst>
        </pc:spChg>
        <pc:spChg chg="mod">
          <ac:chgData name="Emre Demirbaş" userId="c76ad76aede955b6" providerId="Windows Live" clId="Web-{EF8FFCDB-6FC7-461B-A2B8-6F7180FCF134}" dt="2021-12-12T12:02:24.834" v="88"/>
          <ac:spMkLst>
            <pc:docMk/>
            <pc:sldMk cId="1674425800" sldId="256"/>
            <ac:spMk id="3" creationId="{00000000-0000-0000-0000-000000000000}"/>
          </ac:spMkLst>
        </pc:spChg>
        <pc:spChg chg="add mod">
          <ac:chgData name="Emre Demirbaş" userId="c76ad76aede955b6" providerId="Windows Live" clId="Web-{EF8FFCDB-6FC7-461B-A2B8-6F7180FCF134}" dt="2021-12-12T14:43:19.465" v="1344" actId="20577"/>
          <ac:spMkLst>
            <pc:docMk/>
            <pc:sldMk cId="1674425800" sldId="256"/>
            <ac:spMk id="4" creationId="{80F22689-A59F-4749-A247-499AD4EFCACC}"/>
          </ac:spMkLst>
        </pc:spChg>
        <pc:spChg chg="add del">
          <ac:chgData name="Emre Demirbaş" userId="c76ad76aede955b6" providerId="Windows Live" clId="Web-{EF8FFCDB-6FC7-461B-A2B8-6F7180FCF134}" dt="2021-12-12T12:02:09.709" v="79"/>
          <ac:spMkLst>
            <pc:docMk/>
            <pc:sldMk cId="1674425800" sldId="256"/>
            <ac:spMk id="6" creationId="{71B2258F-86CA-4D4D-8270-BC05FCDEBFB3}"/>
          </ac:spMkLst>
        </pc:spChg>
        <pc:spChg chg="add del">
          <ac:chgData name="Emre Demirbaş" userId="c76ad76aede955b6" providerId="Windows Live" clId="Web-{EF8FFCDB-6FC7-461B-A2B8-6F7180FCF134}" dt="2021-12-12T12:02:22.428" v="85"/>
          <ac:spMkLst>
            <pc:docMk/>
            <pc:sldMk cId="1674425800" sldId="256"/>
            <ac:spMk id="8" creationId="{71B2258F-86CA-4D4D-8270-BC05FCDEBFB3}"/>
          </ac:spMkLst>
        </pc:spChg>
        <pc:spChg chg="add del">
          <ac:chgData name="Emre Demirbaş" userId="c76ad76aede955b6" providerId="Windows Live" clId="Web-{EF8FFCDB-6FC7-461B-A2B8-6F7180FCF134}" dt="2021-12-12T12:02:05.756" v="73"/>
          <ac:spMkLst>
            <pc:docMk/>
            <pc:sldMk cId="1674425800" sldId="256"/>
            <ac:spMk id="9" creationId="{71B2258F-86CA-4D4D-8270-BC05FCDEBFB3}"/>
          </ac:spMkLst>
        </pc:spChg>
        <pc:spChg chg="add del">
          <ac:chgData name="Emre Demirbaş" userId="c76ad76aede955b6" providerId="Windows Live" clId="Web-{EF8FFCDB-6FC7-461B-A2B8-6F7180FCF134}" dt="2021-12-12T12:02:24.803" v="87"/>
          <ac:spMkLst>
            <pc:docMk/>
            <pc:sldMk cId="1674425800" sldId="256"/>
            <ac:spMk id="11" creationId="{6F5A5072-7B47-4D32-B52A-4EBBF590B8A5}"/>
          </ac:spMkLst>
        </pc:spChg>
        <pc:spChg chg="add del">
          <ac:chgData name="Emre Demirbaş" userId="c76ad76aede955b6" providerId="Windows Live" clId="Web-{EF8FFCDB-6FC7-461B-A2B8-6F7180FCF134}" dt="2021-12-12T12:02:24.803" v="87"/>
          <ac:spMkLst>
            <pc:docMk/>
            <pc:sldMk cId="1674425800" sldId="256"/>
            <ac:spMk id="12" creationId="{6016219D-510E-4184-9090-6D5578A87BD1}"/>
          </ac:spMkLst>
        </pc:spChg>
        <pc:spChg chg="add del">
          <ac:chgData name="Emre Demirbaş" userId="c76ad76aede955b6" providerId="Windows Live" clId="Web-{EF8FFCDB-6FC7-461B-A2B8-6F7180FCF134}" dt="2021-12-12T12:02:24.803" v="87"/>
          <ac:spMkLst>
            <pc:docMk/>
            <pc:sldMk cId="1674425800" sldId="256"/>
            <ac:spMk id="13" creationId="{9715DAF0-AE1B-46C9-8A6B-DB2AA05AB91D}"/>
          </ac:spMkLst>
        </pc:spChg>
        <pc:spChg chg="add del">
          <ac:chgData name="Emre Demirbaş" userId="c76ad76aede955b6" providerId="Windows Live" clId="Web-{EF8FFCDB-6FC7-461B-A2B8-6F7180FCF134}" dt="2021-12-12T12:02:24.803" v="87"/>
          <ac:spMkLst>
            <pc:docMk/>
            <pc:sldMk cId="1674425800" sldId="256"/>
            <ac:spMk id="14" creationId="{AFF4A713-7B75-4B21-90D7-5AB19547C728}"/>
          </ac:spMkLst>
        </pc:spChg>
        <pc:spChg chg="add">
          <ac:chgData name="Emre Demirbaş" userId="c76ad76aede955b6" providerId="Windows Live" clId="Web-{EF8FFCDB-6FC7-461B-A2B8-6F7180FCF134}" dt="2021-12-12T12:02:24.834" v="88"/>
          <ac:spMkLst>
            <pc:docMk/>
            <pc:sldMk cId="1674425800" sldId="256"/>
            <ac:spMk id="15" creationId="{71B2258F-86CA-4D4D-8270-BC05FCDEBFB3}"/>
          </ac:spMkLst>
        </pc:spChg>
        <pc:spChg chg="add del">
          <ac:chgData name="Emre Demirbaş" userId="c76ad76aede955b6" providerId="Windows Live" clId="Web-{EF8FFCDB-6FC7-461B-A2B8-6F7180FCF134}" dt="2021-12-12T12:02:24.803" v="87"/>
          <ac:spMkLst>
            <pc:docMk/>
            <pc:sldMk cId="1674425800" sldId="256"/>
            <ac:spMk id="16" creationId="{DC631C0B-6DA6-4E57-8231-CE32B3434A7E}"/>
          </ac:spMkLst>
        </pc:spChg>
        <pc:spChg chg="add del">
          <ac:chgData name="Emre Demirbaş" userId="c76ad76aede955b6" providerId="Windows Live" clId="Web-{EF8FFCDB-6FC7-461B-A2B8-6F7180FCF134}" dt="2021-12-12T12:02:24.803" v="87"/>
          <ac:spMkLst>
            <pc:docMk/>
            <pc:sldMk cId="1674425800" sldId="256"/>
            <ac:spMk id="18" creationId="{C29501E6-A978-4A61-9689-9085AF97A53A}"/>
          </ac:spMkLst>
        </pc:spChg>
        <pc:picChg chg="add del">
          <ac:chgData name="Emre Demirbaş" userId="c76ad76aede955b6" providerId="Windows Live" clId="Web-{EF8FFCDB-6FC7-461B-A2B8-6F7180FCF134}" dt="2021-12-12T12:02:05.756" v="73"/>
          <ac:picMkLst>
            <pc:docMk/>
            <pc:sldMk cId="1674425800" sldId="256"/>
            <ac:picMk id="5" creationId="{DA5A5A44-DBD2-442D-BDFE-5B798C11C583}"/>
          </ac:picMkLst>
        </pc:picChg>
        <pc:picChg chg="add del">
          <ac:chgData name="Emre Demirbaş" userId="c76ad76aede955b6" providerId="Windows Live" clId="Web-{EF8FFCDB-6FC7-461B-A2B8-6F7180FCF134}" dt="2021-12-12T12:02:09.709" v="79"/>
          <ac:picMkLst>
            <pc:docMk/>
            <pc:sldMk cId="1674425800" sldId="256"/>
            <ac:picMk id="7" creationId="{053FC296-EDB8-4268-98E3-E0C096557C59}"/>
          </ac:picMkLst>
        </pc:picChg>
        <pc:picChg chg="add del">
          <ac:chgData name="Emre Demirbaş" userId="c76ad76aede955b6" providerId="Windows Live" clId="Web-{EF8FFCDB-6FC7-461B-A2B8-6F7180FCF134}" dt="2021-12-12T12:02:22.428" v="85"/>
          <ac:picMkLst>
            <pc:docMk/>
            <pc:sldMk cId="1674425800" sldId="256"/>
            <ac:picMk id="10" creationId="{DA5A5A44-DBD2-442D-BDFE-5B798C11C583}"/>
          </ac:picMkLst>
        </pc:picChg>
        <pc:picChg chg="add mod">
          <ac:chgData name="Emre Demirbaş" userId="c76ad76aede955b6" providerId="Windows Live" clId="Web-{EF8FFCDB-6FC7-461B-A2B8-6F7180FCF134}" dt="2021-12-12T14:42:40.308" v="1332" actId="1076"/>
          <ac:picMkLst>
            <pc:docMk/>
            <pc:sldMk cId="1674425800" sldId="256"/>
            <ac:picMk id="17" creationId="{DA5A5A44-DBD2-442D-BDFE-5B798C11C583}"/>
          </ac:picMkLst>
        </pc:picChg>
      </pc:sldChg>
      <pc:sldChg chg="addSp delSp modSp">
        <pc:chgData name="Emre Demirbaş" userId="c76ad76aede955b6" providerId="Windows Live" clId="Web-{EF8FFCDB-6FC7-461B-A2B8-6F7180FCF134}" dt="2021-12-12T13:38:01.315" v="904"/>
        <pc:sldMkLst>
          <pc:docMk/>
          <pc:sldMk cId="2491693762" sldId="257"/>
        </pc:sldMkLst>
        <pc:spChg chg="mod">
          <ac:chgData name="Emre Demirbaş" userId="c76ad76aede955b6" providerId="Windows Live" clId="Web-{EF8FFCDB-6FC7-461B-A2B8-6F7180FCF134}" dt="2021-12-12T12:16:43.202" v="154"/>
          <ac:spMkLst>
            <pc:docMk/>
            <pc:sldMk cId="2491693762" sldId="257"/>
            <ac:spMk id="2" creationId="{EB3E6EA5-68F5-4054-B102-F8CA1AA5CFE9}"/>
          </ac:spMkLst>
        </pc:spChg>
        <pc:spChg chg="mod ord">
          <ac:chgData name="Emre Demirbaş" userId="c76ad76aede955b6" providerId="Windows Live" clId="Web-{EF8FFCDB-6FC7-461B-A2B8-6F7180FCF134}" dt="2021-12-12T13:37:59.533" v="903" actId="20577"/>
          <ac:spMkLst>
            <pc:docMk/>
            <pc:sldMk cId="2491693762" sldId="257"/>
            <ac:spMk id="3" creationId="{74E6ECF3-FA33-48FD-8A52-25C048FB6936}"/>
          </ac:spMkLst>
        </pc:spChg>
        <pc:spChg chg="add">
          <ac:chgData name="Emre Demirbaş" userId="c76ad76aede955b6" providerId="Windows Live" clId="Web-{EF8FFCDB-6FC7-461B-A2B8-6F7180FCF134}" dt="2021-12-12T13:38:01.315" v="904"/>
          <ac:spMkLst>
            <pc:docMk/>
            <pc:sldMk cId="2491693762" sldId="257"/>
            <ac:spMk id="6" creationId="{088A156C-4731-4AF2-8A05-4E51EA0FA3F4}"/>
          </ac:spMkLst>
        </pc:spChg>
        <pc:spChg chg="add del">
          <ac:chgData name="Emre Demirbaş" userId="c76ad76aede955b6" providerId="Windows Live" clId="Web-{EF8FFCDB-6FC7-461B-A2B8-6F7180FCF134}" dt="2021-12-12T12:16:43.202" v="154"/>
          <ac:spMkLst>
            <pc:docMk/>
            <pc:sldMk cId="2491693762" sldId="257"/>
            <ac:spMk id="14" creationId="{460B0EFB-53ED-4F35-B05D-F658EA021C65}"/>
          </ac:spMkLst>
        </pc:spChg>
        <pc:spChg chg="add del">
          <ac:chgData name="Emre Demirbaş" userId="c76ad76aede955b6" providerId="Windows Live" clId="Web-{EF8FFCDB-6FC7-461B-A2B8-6F7180FCF134}" dt="2021-12-12T12:16:43.202" v="154"/>
          <ac:spMkLst>
            <pc:docMk/>
            <pc:sldMk cId="2491693762" sldId="257"/>
            <ac:spMk id="16" creationId="{835EF3DD-7D43-4A27-8967-A92FD8CC9365}"/>
          </ac:spMkLst>
        </pc:spChg>
        <pc:spChg chg="add">
          <ac:chgData name="Emre Demirbaş" userId="c76ad76aede955b6" providerId="Windows Live" clId="Web-{EF8FFCDB-6FC7-461B-A2B8-6F7180FCF134}" dt="2021-12-12T12:16:43.202" v="154"/>
          <ac:spMkLst>
            <pc:docMk/>
            <pc:sldMk cId="2491693762" sldId="257"/>
            <ac:spMk id="18" creationId="{5A0118C5-4F8D-4CF4-BADD-53FEACC6C42A}"/>
          </ac:spMkLst>
        </pc:spChg>
        <pc:spChg chg="add del">
          <ac:chgData name="Emre Demirbaş" userId="c76ad76aede955b6" providerId="Windows Live" clId="Web-{EF8FFCDB-6FC7-461B-A2B8-6F7180FCF134}" dt="2021-12-12T12:16:43.077" v="153"/>
          <ac:spMkLst>
            <pc:docMk/>
            <pc:sldMk cId="2491693762" sldId="257"/>
            <ac:spMk id="21" creationId="{5A0118C5-4F8D-4CF4-BADD-53FEACC6C42A}"/>
          </ac:spMkLst>
        </pc:spChg>
        <pc:spChg chg="add">
          <ac:chgData name="Emre Demirbaş" userId="c76ad76aede955b6" providerId="Windows Live" clId="Web-{EF8FFCDB-6FC7-461B-A2B8-6F7180FCF134}" dt="2021-12-12T12:16:43.202" v="154"/>
          <ac:spMkLst>
            <pc:docMk/>
            <pc:sldMk cId="2491693762" sldId="257"/>
            <ac:spMk id="26" creationId="{EAED1919-54A1-41C9-B30B-A3FF3F58E38B}"/>
          </ac:spMkLst>
        </pc:spChg>
        <pc:spChg chg="add del">
          <ac:chgData name="Emre Demirbaş" userId="c76ad76aede955b6" providerId="Windows Live" clId="Web-{EF8FFCDB-6FC7-461B-A2B8-6F7180FCF134}" dt="2021-12-12T12:16:43.077" v="153"/>
          <ac:spMkLst>
            <pc:docMk/>
            <pc:sldMk cId="2491693762" sldId="257"/>
            <ac:spMk id="27" creationId="{877E3FF1-E4B8-49CB-9DD6-7D2067808FFB}"/>
          </ac:spMkLst>
        </pc:spChg>
        <pc:spChg chg="add del">
          <ac:chgData name="Emre Demirbaş" userId="c76ad76aede955b6" providerId="Windows Live" clId="Web-{EF8FFCDB-6FC7-461B-A2B8-6F7180FCF134}" dt="2021-12-12T12:16:43.077" v="153"/>
          <ac:spMkLst>
            <pc:docMk/>
            <pc:sldMk cId="2491693762" sldId="257"/>
            <ac:spMk id="29" creationId="{30BDE8C6-094E-46E6-BD5E-75FAB4F7CAC7}"/>
          </ac:spMkLst>
        </pc:spChg>
        <pc:spChg chg="add">
          <ac:chgData name="Emre Demirbaş" userId="c76ad76aede955b6" providerId="Windows Live" clId="Web-{EF8FFCDB-6FC7-461B-A2B8-6F7180FCF134}" dt="2021-12-12T12:16:43.202" v="154"/>
          <ac:spMkLst>
            <pc:docMk/>
            <pc:sldMk cId="2491693762" sldId="257"/>
            <ac:spMk id="37" creationId="{FFFEB18F-F81F-4CED-BE64-EB888A77C3B8}"/>
          </ac:spMkLst>
        </pc:spChg>
        <pc:grpChg chg="add">
          <ac:chgData name="Emre Demirbaş" userId="c76ad76aede955b6" providerId="Windows Live" clId="Web-{EF8FFCDB-6FC7-461B-A2B8-6F7180FCF134}" dt="2021-12-12T12:16:43.202" v="154"/>
          <ac:grpSpMkLst>
            <pc:docMk/>
            <pc:sldMk cId="2491693762" sldId="257"/>
            <ac:grpSpMk id="19" creationId="{00C7DD97-49DC-4BFD-951D-CFF51B976DE9}"/>
          </ac:grpSpMkLst>
        </pc:grpChg>
        <pc:grpChg chg="add">
          <ac:chgData name="Emre Demirbaş" userId="c76ad76aede955b6" providerId="Windows Live" clId="Web-{EF8FFCDB-6FC7-461B-A2B8-6F7180FCF134}" dt="2021-12-12T12:16:43.202" v="154"/>
          <ac:grpSpMkLst>
            <pc:docMk/>
            <pc:sldMk cId="2491693762" sldId="257"/>
            <ac:grpSpMk id="20" creationId="{176786CF-68E6-476D-909E-8522718B7BE0}"/>
          </ac:grpSpMkLst>
        </pc:grpChg>
        <pc:grpChg chg="add del">
          <ac:chgData name="Emre Demirbaş" userId="c76ad76aede955b6" providerId="Windows Live" clId="Web-{EF8FFCDB-6FC7-461B-A2B8-6F7180FCF134}" dt="2021-12-12T12:16:43.077" v="153"/>
          <ac:grpSpMkLst>
            <pc:docMk/>
            <pc:sldMk cId="2491693762" sldId="257"/>
            <ac:grpSpMk id="23" creationId="{5C880D58-0477-47F1-B3CB-4B301794116A}"/>
          </ac:grpSpMkLst>
        </pc:grpChg>
        <pc:grpChg chg="add del">
          <ac:chgData name="Emre Demirbaş" userId="c76ad76aede955b6" providerId="Windows Live" clId="Web-{EF8FFCDB-6FC7-461B-A2B8-6F7180FCF134}" dt="2021-12-12T12:16:43.077" v="153"/>
          <ac:grpSpMkLst>
            <pc:docMk/>
            <pc:sldMk cId="2491693762" sldId="257"/>
            <ac:grpSpMk id="31" creationId="{582A903B-6B78-4F0A-B7C9-3D80499020B8}"/>
          </ac:grpSpMkLst>
        </pc:grpChg>
        <pc:grpChg chg="add">
          <ac:chgData name="Emre Demirbaş" userId="c76ad76aede955b6" providerId="Windows Live" clId="Web-{EF8FFCDB-6FC7-461B-A2B8-6F7180FCF134}" dt="2021-12-12T12:16:43.202" v="154"/>
          <ac:grpSpMkLst>
            <pc:docMk/>
            <pc:sldMk cId="2491693762" sldId="257"/>
            <ac:grpSpMk id="33" creationId="{00E015F5-1A99-4E40-BC3D-7707802996B5}"/>
          </ac:grpSpMkLst>
        </pc:grpChg>
        <pc:grpChg chg="add">
          <ac:chgData name="Emre Demirbaş" userId="c76ad76aede955b6" providerId="Windows Live" clId="Web-{EF8FFCDB-6FC7-461B-A2B8-6F7180FCF134}" dt="2021-12-12T12:16:43.202" v="154"/>
          <ac:grpSpMkLst>
            <pc:docMk/>
            <pc:sldMk cId="2491693762" sldId="257"/>
            <ac:grpSpMk id="39" creationId="{A04977CB-3825-471A-A590-C57F8C350306}"/>
          </ac:grpSpMkLst>
        </pc:grpChg>
        <pc:picChg chg="mod ord">
          <ac:chgData name="Emre Demirbaş" userId="c76ad76aede955b6" providerId="Windows Live" clId="Web-{EF8FFCDB-6FC7-461B-A2B8-6F7180FCF134}" dt="2021-12-12T12:16:43.202" v="154"/>
          <ac:picMkLst>
            <pc:docMk/>
            <pc:sldMk cId="2491693762" sldId="257"/>
            <ac:picMk id="4" creationId="{BD441D23-B7EB-44DA-B8F2-51737AD9A4FC}"/>
          </ac:picMkLst>
        </pc:picChg>
        <pc:picChg chg="add mod">
          <ac:chgData name="Emre Demirbaş" userId="c76ad76aede955b6" providerId="Windows Live" clId="Web-{EF8FFCDB-6FC7-461B-A2B8-6F7180FCF134}" dt="2021-12-12T12:16:43.202" v="154"/>
          <ac:picMkLst>
            <pc:docMk/>
            <pc:sldMk cId="2491693762" sldId="257"/>
            <ac:picMk id="5" creationId="{E96C2B51-B5CF-43DE-98F0-FB06E9895182}"/>
          </ac:picMkLst>
        </pc:picChg>
        <pc:cxnChg chg="del">
          <ac:chgData name="Emre Demirbaş" userId="c76ad76aede955b6" providerId="Windows Live" clId="Web-{EF8FFCDB-6FC7-461B-A2B8-6F7180FCF134}" dt="2021-12-12T12:02:36.491" v="91"/>
          <ac:cxnSpMkLst>
            <pc:docMk/>
            <pc:sldMk cId="2491693762" sldId="257"/>
            <ac:cxnSpMk id="9" creationId="{A7F400EE-A8A5-48AF-B4D6-291B52C6F0B0}"/>
          </ac:cxnSpMkLst>
        </pc:cxnChg>
      </pc:sldChg>
      <pc:sldChg chg="addSp delSp modSp mod setBg setClrOvrMap">
        <pc:chgData name="Emre Demirbaş" userId="c76ad76aede955b6" providerId="Windows Live" clId="Web-{EF8FFCDB-6FC7-461B-A2B8-6F7180FCF134}" dt="2021-12-12T13:41:33.601" v="950" actId="20577"/>
        <pc:sldMkLst>
          <pc:docMk/>
          <pc:sldMk cId="2882474489" sldId="261"/>
        </pc:sldMkLst>
        <pc:spChg chg="mod">
          <ac:chgData name="Emre Demirbaş" userId="c76ad76aede955b6" providerId="Windows Live" clId="Web-{EF8FFCDB-6FC7-461B-A2B8-6F7180FCF134}" dt="2021-12-12T13:38:28.862" v="906" actId="1076"/>
          <ac:spMkLst>
            <pc:docMk/>
            <pc:sldMk cId="2882474489" sldId="261"/>
            <ac:spMk id="2" creationId="{17848C60-E2C9-4F6E-9393-D62D93F996D7}"/>
          </ac:spMkLst>
        </pc:spChg>
        <pc:spChg chg="mod ord">
          <ac:chgData name="Emre Demirbaş" userId="c76ad76aede955b6" providerId="Windows Live" clId="Web-{EF8FFCDB-6FC7-461B-A2B8-6F7180FCF134}" dt="2021-12-12T13:41:33.601" v="950" actId="20577"/>
          <ac:spMkLst>
            <pc:docMk/>
            <pc:sldMk cId="2882474489" sldId="261"/>
            <ac:spMk id="3" creationId="{F64E8F1E-8982-4126-A35B-041BDC7F8B0F}"/>
          </ac:spMkLst>
        </pc:spChg>
        <pc:spChg chg="add del">
          <ac:chgData name="Emre Demirbaş" userId="c76ad76aede955b6" providerId="Windows Live" clId="Web-{EF8FFCDB-6FC7-461B-A2B8-6F7180FCF134}" dt="2021-12-12T12:32:58.853" v="229"/>
          <ac:spMkLst>
            <pc:docMk/>
            <pc:sldMk cId="2882474489" sldId="261"/>
            <ac:spMk id="6" creationId="{F13C74B1-5B17-4795-BED0-7140497B445A}"/>
          </ac:spMkLst>
        </pc:spChg>
        <pc:spChg chg="add del">
          <ac:chgData name="Emre Demirbaş" userId="c76ad76aede955b6" providerId="Windows Live" clId="Web-{EF8FFCDB-6FC7-461B-A2B8-6F7180FCF134}" dt="2021-12-12T12:32:58.853" v="229"/>
          <ac:spMkLst>
            <pc:docMk/>
            <pc:sldMk cId="2882474489" sldId="261"/>
            <ac:spMk id="7" creationId="{D4974D33-8DC5-464E-8C6D-BE58F0669C17}"/>
          </ac:spMkLst>
        </pc:spChg>
        <pc:spChg chg="add">
          <ac:chgData name="Emre Demirbaş" userId="c76ad76aede955b6" providerId="Windows Live" clId="Web-{EF8FFCDB-6FC7-461B-A2B8-6F7180FCF134}" dt="2021-12-12T12:32:58.869" v="230"/>
          <ac:spMkLst>
            <pc:docMk/>
            <pc:sldMk cId="2882474489" sldId="261"/>
            <ac:spMk id="8" creationId="{CF62D2A7-8207-488C-9F46-316BA81A16C8}"/>
          </ac:spMkLst>
        </pc:spChg>
        <pc:spChg chg="add del">
          <ac:chgData name="Emre Demirbaş" userId="c76ad76aede955b6" providerId="Windows Live" clId="Web-{EF8FFCDB-6FC7-461B-A2B8-6F7180FCF134}" dt="2021-12-12T12:32:54.244" v="227"/>
          <ac:spMkLst>
            <pc:docMk/>
            <pc:sldMk cId="2882474489" sldId="261"/>
            <ac:spMk id="9" creationId="{9AA72BD9-2C5A-4EDC-931F-5AA08EACA0F3}"/>
          </ac:spMkLst>
        </pc:spChg>
        <pc:spChg chg="add del">
          <ac:chgData name="Emre Demirbaş" userId="c76ad76aede955b6" providerId="Windows Live" clId="Web-{EF8FFCDB-6FC7-461B-A2B8-6F7180FCF134}" dt="2021-12-12T12:32:54.244" v="227"/>
          <ac:spMkLst>
            <pc:docMk/>
            <pc:sldMk cId="2882474489" sldId="261"/>
            <ac:spMk id="11" creationId="{DD3981AC-7B61-4947-BCF3-F7AA7FA385B9}"/>
          </ac:spMkLst>
        </pc:spChg>
        <pc:spChg chg="add del">
          <ac:chgData name="Emre Demirbaş" userId="c76ad76aede955b6" providerId="Windows Live" clId="Web-{EF8FFCDB-6FC7-461B-A2B8-6F7180FCF134}" dt="2021-12-12T12:32:54.244" v="227"/>
          <ac:spMkLst>
            <pc:docMk/>
            <pc:sldMk cId="2882474489" sldId="261"/>
            <ac:spMk id="13" creationId="{55D4142C-5077-457F-A6AD-3FECFDB39685}"/>
          </ac:spMkLst>
        </pc:spChg>
        <pc:spChg chg="add del">
          <ac:chgData name="Emre Demirbaş" userId="c76ad76aede955b6" providerId="Windows Live" clId="Web-{EF8FFCDB-6FC7-461B-A2B8-6F7180FCF134}" dt="2021-12-12T12:32:54.244" v="227"/>
          <ac:spMkLst>
            <pc:docMk/>
            <pc:sldMk cId="2882474489" sldId="261"/>
            <ac:spMk id="15" creationId="{7A5F0580-5EE9-419F-96EE-B6529EF6E7D0}"/>
          </ac:spMkLst>
        </pc:spChg>
        <pc:picChg chg="add mod ord">
          <ac:chgData name="Emre Demirbaş" userId="c76ad76aede955b6" providerId="Windows Live" clId="Web-{EF8FFCDB-6FC7-461B-A2B8-6F7180FCF134}" dt="2021-12-12T12:32:58.869" v="230"/>
          <ac:picMkLst>
            <pc:docMk/>
            <pc:sldMk cId="2882474489" sldId="261"/>
            <ac:picMk id="4" creationId="{7BA6986E-A100-4D1F-937B-FDA1F49DA49D}"/>
          </ac:picMkLst>
        </pc:picChg>
      </pc:sldChg>
      <pc:sldChg chg="addSp modSp mod setBg">
        <pc:chgData name="Emre Demirbaş" userId="c76ad76aede955b6" providerId="Windows Live" clId="Web-{EF8FFCDB-6FC7-461B-A2B8-6F7180FCF134}" dt="2021-12-12T13:58:33.644" v="1036" actId="20577"/>
        <pc:sldMkLst>
          <pc:docMk/>
          <pc:sldMk cId="2847147515" sldId="262"/>
        </pc:sldMkLst>
        <pc:spChg chg="mod">
          <ac:chgData name="Emre Demirbaş" userId="c76ad76aede955b6" providerId="Windows Live" clId="Web-{EF8FFCDB-6FC7-461B-A2B8-6F7180FCF134}" dt="2021-12-12T13:49:42.349" v="978" actId="20577"/>
          <ac:spMkLst>
            <pc:docMk/>
            <pc:sldMk cId="2847147515" sldId="262"/>
            <ac:spMk id="2" creationId="{3F2D7A0A-F4E9-40A7-813F-B154505BA9EF}"/>
          </ac:spMkLst>
        </pc:spChg>
        <pc:spChg chg="mod">
          <ac:chgData name="Emre Demirbaş" userId="c76ad76aede955b6" providerId="Windows Live" clId="Web-{EF8FFCDB-6FC7-461B-A2B8-6F7180FCF134}" dt="2021-12-12T13:58:33.644" v="1036" actId="20577"/>
          <ac:spMkLst>
            <pc:docMk/>
            <pc:sldMk cId="2847147515" sldId="262"/>
            <ac:spMk id="3" creationId="{6837BF14-E9EF-4D34-8020-B3A43D03E831}"/>
          </ac:spMkLst>
        </pc:spChg>
        <pc:spChg chg="add">
          <ac:chgData name="Emre Demirbaş" userId="c76ad76aede955b6" providerId="Windows Live" clId="Web-{EF8FFCDB-6FC7-461B-A2B8-6F7180FCF134}" dt="2021-12-12T13:49:31.974" v="973"/>
          <ac:spMkLst>
            <pc:docMk/>
            <pc:sldMk cId="2847147515" sldId="262"/>
            <ac:spMk id="9" creationId="{F13C74B1-5B17-4795-BED0-7140497B445A}"/>
          </ac:spMkLst>
        </pc:spChg>
        <pc:spChg chg="add">
          <ac:chgData name="Emre Demirbaş" userId="c76ad76aede955b6" providerId="Windows Live" clId="Web-{EF8FFCDB-6FC7-461B-A2B8-6F7180FCF134}" dt="2021-12-12T13:49:31.974" v="973"/>
          <ac:spMkLst>
            <pc:docMk/>
            <pc:sldMk cId="2847147515" sldId="262"/>
            <ac:spMk id="11" creationId="{D4974D33-8DC5-464E-8C6D-BE58F0669C17}"/>
          </ac:spMkLst>
        </pc:spChg>
        <pc:picChg chg="add mod">
          <ac:chgData name="Emre Demirbaş" userId="c76ad76aede955b6" providerId="Windows Live" clId="Web-{EF8FFCDB-6FC7-461B-A2B8-6F7180FCF134}" dt="2021-12-12T13:49:31.974" v="973"/>
          <ac:picMkLst>
            <pc:docMk/>
            <pc:sldMk cId="2847147515" sldId="262"/>
            <ac:picMk id="4" creationId="{88A5B498-171D-4399-B593-1C9D85314B30}"/>
          </ac:picMkLst>
        </pc:picChg>
      </pc:sldChg>
      <pc:sldChg chg="del">
        <pc:chgData name="Emre Demirbaş" userId="c76ad76aede955b6" providerId="Windows Live" clId="Web-{EF8FFCDB-6FC7-461B-A2B8-6F7180FCF134}" dt="2021-12-12T14:21:16.133" v="1264"/>
        <pc:sldMkLst>
          <pc:docMk/>
          <pc:sldMk cId="613575836" sldId="277"/>
        </pc:sldMkLst>
      </pc:sldChg>
      <pc:sldChg chg="del">
        <pc:chgData name="Emre Demirbaş" userId="c76ad76aede955b6" providerId="Windows Live" clId="Web-{EF8FFCDB-6FC7-461B-A2B8-6F7180FCF134}" dt="2021-12-12T14:21:23.649" v="1265"/>
        <pc:sldMkLst>
          <pc:docMk/>
          <pc:sldMk cId="522077468" sldId="278"/>
        </pc:sldMkLst>
      </pc:sldChg>
      <pc:sldChg chg="addSp modSp mod setBg setClrOvrMap">
        <pc:chgData name="Emre Demirbaş" userId="c76ad76aede955b6" providerId="Windows Live" clId="Web-{EF8FFCDB-6FC7-461B-A2B8-6F7180FCF134}" dt="2021-12-12T14:08:05.909" v="1097"/>
        <pc:sldMkLst>
          <pc:docMk/>
          <pc:sldMk cId="2143245126" sldId="281"/>
        </pc:sldMkLst>
        <pc:spChg chg="mod">
          <ac:chgData name="Emre Demirbaş" userId="c76ad76aede955b6" providerId="Windows Live" clId="Web-{EF8FFCDB-6FC7-461B-A2B8-6F7180FCF134}" dt="2021-12-12T14:08:05.909" v="1097"/>
          <ac:spMkLst>
            <pc:docMk/>
            <pc:sldMk cId="2143245126" sldId="281"/>
            <ac:spMk id="2" creationId="{BA995A3F-BD38-485C-A1F4-ED7FA1D6ACE7}"/>
          </ac:spMkLst>
        </pc:spChg>
        <pc:spChg chg="mod ord">
          <ac:chgData name="Emre Demirbaş" userId="c76ad76aede955b6" providerId="Windows Live" clId="Web-{EF8FFCDB-6FC7-461B-A2B8-6F7180FCF134}" dt="2021-12-12T14:08:05.909" v="1097"/>
          <ac:spMkLst>
            <pc:docMk/>
            <pc:sldMk cId="2143245126" sldId="281"/>
            <ac:spMk id="3" creationId="{11B27B5E-23F7-449B-A744-A71B287A167C}"/>
          </ac:spMkLst>
        </pc:spChg>
        <pc:spChg chg="add">
          <ac:chgData name="Emre Demirbaş" userId="c76ad76aede955b6" providerId="Windows Live" clId="Web-{EF8FFCDB-6FC7-461B-A2B8-6F7180FCF134}" dt="2021-12-12T14:08:05.909" v="1097"/>
          <ac:spMkLst>
            <pc:docMk/>
            <pc:sldMk cId="2143245126" sldId="281"/>
            <ac:spMk id="9" creationId="{C5E6CFF1-2F42-4E10-9A97-F116F46F53FE}"/>
          </ac:spMkLst>
        </pc:spChg>
        <pc:picChg chg="add mod ord">
          <ac:chgData name="Emre Demirbaş" userId="c76ad76aede955b6" providerId="Windows Live" clId="Web-{EF8FFCDB-6FC7-461B-A2B8-6F7180FCF134}" dt="2021-12-12T14:08:05.909" v="1097"/>
          <ac:picMkLst>
            <pc:docMk/>
            <pc:sldMk cId="2143245126" sldId="281"/>
            <ac:picMk id="4" creationId="{3C13D776-EEFE-450C-AB74-36AE1E132C4B}"/>
          </ac:picMkLst>
        </pc:picChg>
        <pc:cxnChg chg="add">
          <ac:chgData name="Emre Demirbaş" userId="c76ad76aede955b6" providerId="Windows Live" clId="Web-{EF8FFCDB-6FC7-461B-A2B8-6F7180FCF134}" dt="2021-12-12T14:08:05.909" v="1097"/>
          <ac:cxnSpMkLst>
            <pc:docMk/>
            <pc:sldMk cId="2143245126" sldId="281"/>
            <ac:cxnSpMk id="11" creationId="{67182200-4859-4C8D-BCBB-55B245C28BA3}"/>
          </ac:cxnSpMkLst>
        </pc:cxnChg>
      </pc:sldChg>
      <pc:sldChg chg="modSp">
        <pc:chgData name="Emre Demirbaş" userId="c76ad76aede955b6" providerId="Windows Live" clId="Web-{EF8FFCDB-6FC7-461B-A2B8-6F7180FCF134}" dt="2021-12-12T14:12:13.588" v="1128" actId="20577"/>
        <pc:sldMkLst>
          <pc:docMk/>
          <pc:sldMk cId="2937733874" sldId="282"/>
        </pc:sldMkLst>
        <pc:spChg chg="mod">
          <ac:chgData name="Emre Demirbaş" userId="c76ad76aede955b6" providerId="Windows Live" clId="Web-{EF8FFCDB-6FC7-461B-A2B8-6F7180FCF134}" dt="2021-12-12T14:12:13.588" v="1128" actId="20577"/>
          <ac:spMkLst>
            <pc:docMk/>
            <pc:sldMk cId="2937733874" sldId="282"/>
            <ac:spMk id="3" creationId="{0FB3A8A5-70A6-4A38-B5DA-292181EE212D}"/>
          </ac:spMkLst>
        </pc:spChg>
      </pc:sldChg>
      <pc:sldChg chg="addSp delSp modSp mod ord setBg setClrOvrMap">
        <pc:chgData name="Emre Demirbaş" userId="c76ad76aede955b6" providerId="Windows Live" clId="Web-{EF8FFCDB-6FC7-461B-A2B8-6F7180FCF134}" dt="2021-12-12T14:03:10.230" v="1066" actId="14100"/>
        <pc:sldMkLst>
          <pc:docMk/>
          <pc:sldMk cId="121050954" sldId="283"/>
        </pc:sldMkLst>
        <pc:spChg chg="mod">
          <ac:chgData name="Emre Demirbaş" userId="c76ad76aede955b6" providerId="Windows Live" clId="Web-{EF8FFCDB-6FC7-461B-A2B8-6F7180FCF134}" dt="2021-12-12T14:02:05.493" v="1044"/>
          <ac:spMkLst>
            <pc:docMk/>
            <pc:sldMk cId="121050954" sldId="283"/>
            <ac:spMk id="2" creationId="{749069F5-0D09-4E85-9B0D-B74B5CD59C23}"/>
          </ac:spMkLst>
        </pc:spChg>
        <pc:spChg chg="mod ord">
          <ac:chgData name="Emre Demirbaş" userId="c76ad76aede955b6" providerId="Windows Live" clId="Web-{EF8FFCDB-6FC7-461B-A2B8-6F7180FCF134}" dt="2021-12-12T14:03:10.230" v="1066" actId="14100"/>
          <ac:spMkLst>
            <pc:docMk/>
            <pc:sldMk cId="121050954" sldId="283"/>
            <ac:spMk id="3" creationId="{27A3BBC9-971F-4575-8D4C-E8C47B35252A}"/>
          </ac:spMkLst>
        </pc:spChg>
        <pc:spChg chg="add del">
          <ac:chgData name="Emre Demirbaş" userId="c76ad76aede955b6" providerId="Windows Live" clId="Web-{EF8FFCDB-6FC7-461B-A2B8-6F7180FCF134}" dt="2021-12-12T13:08:52.553" v="853"/>
          <ac:spMkLst>
            <pc:docMk/>
            <pc:sldMk cId="121050954" sldId="283"/>
            <ac:spMk id="6" creationId="{D009D6D5-DAC2-4A8B-A17A-E206B9012D09}"/>
          </ac:spMkLst>
        </pc:spChg>
        <pc:spChg chg="add del">
          <ac:chgData name="Emre Demirbaş" userId="c76ad76aede955b6" providerId="Windows Live" clId="Web-{EF8FFCDB-6FC7-461B-A2B8-6F7180FCF134}" dt="2021-12-12T13:08:55.366" v="855"/>
          <ac:spMkLst>
            <pc:docMk/>
            <pc:sldMk cId="121050954" sldId="283"/>
            <ac:spMk id="7" creationId="{45D37F4E-DDB4-456B-97E0-9937730A039F}"/>
          </ac:spMkLst>
        </pc:spChg>
        <pc:spChg chg="add del">
          <ac:chgData name="Emre Demirbaş" userId="c76ad76aede955b6" providerId="Windows Live" clId="Web-{EF8FFCDB-6FC7-461B-A2B8-6F7180FCF134}" dt="2021-12-12T13:08:59.819" v="857"/>
          <ac:spMkLst>
            <pc:docMk/>
            <pc:sldMk cId="121050954" sldId="283"/>
            <ac:spMk id="8" creationId="{D1D34770-47A8-402C-AF23-2B653F2D88C1}"/>
          </ac:spMkLst>
        </pc:spChg>
        <pc:spChg chg="add del">
          <ac:chgData name="Emre Demirbaş" userId="c76ad76aede955b6" providerId="Windows Live" clId="Web-{EF8FFCDB-6FC7-461B-A2B8-6F7180FCF134}" dt="2021-12-12T13:08:55.366" v="855"/>
          <ac:spMkLst>
            <pc:docMk/>
            <pc:sldMk cId="121050954" sldId="283"/>
            <ac:spMk id="11" creationId="{B2DD41CD-8F47-4F56-AD12-4E2FF7696987}"/>
          </ac:spMkLst>
        </pc:spChg>
        <pc:spChg chg="add del">
          <ac:chgData name="Emre Demirbaş" userId="c76ad76aede955b6" providerId="Windows Live" clId="Web-{EF8FFCDB-6FC7-461B-A2B8-6F7180FCF134}" dt="2021-12-12T13:09:12.913" v="863"/>
          <ac:spMkLst>
            <pc:docMk/>
            <pc:sldMk cId="121050954" sldId="283"/>
            <ac:spMk id="12" creationId="{45D37F4E-DDB4-456B-97E0-9937730A039F}"/>
          </ac:spMkLst>
        </pc:spChg>
        <pc:spChg chg="add del">
          <ac:chgData name="Emre Demirbaş" userId="c76ad76aede955b6" providerId="Windows Live" clId="Web-{EF8FFCDB-6FC7-461B-A2B8-6F7180FCF134}" dt="2021-12-12T13:09:12.913" v="863"/>
          <ac:spMkLst>
            <pc:docMk/>
            <pc:sldMk cId="121050954" sldId="283"/>
            <ac:spMk id="13" creationId="{B2DD41CD-8F47-4F56-AD12-4E2FF7696987}"/>
          </ac:spMkLst>
        </pc:spChg>
        <pc:spChg chg="add del">
          <ac:chgData name="Emre Demirbaş" userId="c76ad76aede955b6" providerId="Windows Live" clId="Web-{EF8FFCDB-6FC7-461B-A2B8-6F7180FCF134}" dt="2021-12-12T13:09:19.569" v="865"/>
          <ac:spMkLst>
            <pc:docMk/>
            <pc:sldMk cId="121050954" sldId="283"/>
            <ac:spMk id="14" creationId="{79BB35BC-D5C2-4C8B-A22A-A71E6191913B}"/>
          </ac:spMkLst>
        </pc:spChg>
        <pc:spChg chg="add del">
          <ac:chgData name="Emre Demirbaş" userId="c76ad76aede955b6" providerId="Windows Live" clId="Web-{EF8FFCDB-6FC7-461B-A2B8-6F7180FCF134}" dt="2021-12-12T13:09:22.929" v="867"/>
          <ac:spMkLst>
            <pc:docMk/>
            <pc:sldMk cId="121050954" sldId="283"/>
            <ac:spMk id="15" creationId="{5E8D2E83-FB3A-40E7-A9E5-7AB389D612B4}"/>
          </ac:spMkLst>
        </pc:spChg>
        <pc:spChg chg="add del">
          <ac:chgData name="Emre Demirbaş" userId="c76ad76aede955b6" providerId="Windows Live" clId="Web-{EF8FFCDB-6FC7-461B-A2B8-6F7180FCF134}" dt="2021-12-12T13:09:34.335" v="871"/>
          <ac:spMkLst>
            <pc:docMk/>
            <pc:sldMk cId="121050954" sldId="283"/>
            <ac:spMk id="17" creationId="{45D37F4E-DDB4-456B-97E0-9937730A039F}"/>
          </ac:spMkLst>
        </pc:spChg>
        <pc:spChg chg="add del">
          <ac:chgData name="Emre Demirbaş" userId="c76ad76aede955b6" providerId="Windows Live" clId="Web-{EF8FFCDB-6FC7-461B-A2B8-6F7180FCF134}" dt="2021-12-12T13:09:34.335" v="871"/>
          <ac:spMkLst>
            <pc:docMk/>
            <pc:sldMk cId="121050954" sldId="283"/>
            <ac:spMk id="18" creationId="{B2DD41CD-8F47-4F56-AD12-4E2FF7696987}"/>
          </ac:spMkLst>
        </pc:spChg>
        <pc:spChg chg="add del">
          <ac:chgData name="Emre Demirbaş" userId="c76ad76aede955b6" providerId="Windows Live" clId="Web-{EF8FFCDB-6FC7-461B-A2B8-6F7180FCF134}" dt="2021-12-12T13:09:41.211" v="873"/>
          <ac:spMkLst>
            <pc:docMk/>
            <pc:sldMk cId="121050954" sldId="283"/>
            <ac:spMk id="19" creationId="{5E8D2E83-FB3A-40E7-A9E5-7AB389D612B4}"/>
          </ac:spMkLst>
        </pc:spChg>
        <pc:spChg chg="add del">
          <ac:chgData name="Emre Demirbaş" userId="c76ad76aede955b6" providerId="Windows Live" clId="Web-{EF8FFCDB-6FC7-461B-A2B8-6F7180FCF134}" dt="2021-12-12T13:09:48.039" v="877"/>
          <ac:spMkLst>
            <pc:docMk/>
            <pc:sldMk cId="121050954" sldId="283"/>
            <ac:spMk id="21" creationId="{D009D6D5-DAC2-4A8B-A17A-E206B9012D09}"/>
          </ac:spMkLst>
        </pc:spChg>
        <pc:spChg chg="add del">
          <ac:chgData name="Emre Demirbaş" userId="c76ad76aede955b6" providerId="Windows Live" clId="Web-{EF8FFCDB-6FC7-461B-A2B8-6F7180FCF134}" dt="2021-12-12T13:27:04.422" v="882"/>
          <ac:spMkLst>
            <pc:docMk/>
            <pc:sldMk cId="121050954" sldId="283"/>
            <ac:spMk id="24" creationId="{3CD9DF72-87A3-404E-A828-84CBF11A8303}"/>
          </ac:spMkLst>
        </pc:spChg>
        <pc:spChg chg="add del">
          <ac:chgData name="Emre Demirbaş" userId="c76ad76aede955b6" providerId="Windows Live" clId="Web-{EF8FFCDB-6FC7-461B-A2B8-6F7180FCF134}" dt="2021-12-12T13:27:08.594" v="884"/>
          <ac:spMkLst>
            <pc:docMk/>
            <pc:sldMk cId="121050954" sldId="283"/>
            <ac:spMk id="25" creationId="{12609869-9E80-471B-A487-A53288E0E791}"/>
          </ac:spMkLst>
        </pc:spChg>
        <pc:spChg chg="add del">
          <ac:chgData name="Emre Demirbaş" userId="c76ad76aede955b6" providerId="Windows Live" clId="Web-{EF8FFCDB-6FC7-461B-A2B8-6F7180FCF134}" dt="2021-12-12T13:27:08.594" v="884"/>
          <ac:spMkLst>
            <pc:docMk/>
            <pc:sldMk cId="121050954" sldId="283"/>
            <ac:spMk id="26" creationId="{7004738A-9D34-43E8-97D2-CA0EED4F8BE0}"/>
          </ac:spMkLst>
        </pc:spChg>
        <pc:spChg chg="add del">
          <ac:chgData name="Emre Demirbaş" userId="c76ad76aede955b6" providerId="Windows Live" clId="Web-{EF8FFCDB-6FC7-461B-A2B8-6F7180FCF134}" dt="2021-12-12T14:02:05.478" v="1043"/>
          <ac:spMkLst>
            <pc:docMk/>
            <pc:sldMk cId="121050954" sldId="283"/>
            <ac:spMk id="30" creationId="{79BB35BC-D5C2-4C8B-A22A-A71E6191913B}"/>
          </ac:spMkLst>
        </pc:spChg>
        <pc:spChg chg="add del">
          <ac:chgData name="Emre Demirbaş" userId="c76ad76aede955b6" providerId="Windows Live" clId="Web-{EF8FFCDB-6FC7-461B-A2B8-6F7180FCF134}" dt="2021-12-12T13:27:08.594" v="884"/>
          <ac:spMkLst>
            <pc:docMk/>
            <pc:sldMk cId="121050954" sldId="283"/>
            <ac:spMk id="31" creationId="{B8B8D07F-F13E-443E-BA68-2D26672D76B9}"/>
          </ac:spMkLst>
        </pc:spChg>
        <pc:spChg chg="add">
          <ac:chgData name="Emre Demirbaş" userId="c76ad76aede955b6" providerId="Windows Live" clId="Web-{EF8FFCDB-6FC7-461B-A2B8-6F7180FCF134}" dt="2021-12-12T14:02:05.493" v="1044"/>
          <ac:spMkLst>
            <pc:docMk/>
            <pc:sldMk cId="121050954" sldId="283"/>
            <ac:spMk id="32" creationId="{04812C46-200A-4DEB-A05E-3ED6C68C2387}"/>
          </ac:spMkLst>
        </pc:spChg>
        <pc:spChg chg="add del">
          <ac:chgData name="Emre Demirbaş" userId="c76ad76aede955b6" providerId="Windows Live" clId="Web-{EF8FFCDB-6FC7-461B-A2B8-6F7180FCF134}" dt="2021-12-12T13:27:08.594" v="884"/>
          <ac:spMkLst>
            <pc:docMk/>
            <pc:sldMk cId="121050954" sldId="283"/>
            <ac:spMk id="33" creationId="{2813A4FA-24A5-41ED-A534-3807D1B2F344}"/>
          </ac:spMkLst>
        </pc:spChg>
        <pc:spChg chg="add">
          <ac:chgData name="Emre Demirbaş" userId="c76ad76aede955b6" providerId="Windows Live" clId="Web-{EF8FFCDB-6FC7-461B-A2B8-6F7180FCF134}" dt="2021-12-12T14:02:05.493" v="1044"/>
          <ac:spMkLst>
            <pc:docMk/>
            <pc:sldMk cId="121050954" sldId="283"/>
            <ac:spMk id="34" creationId="{D1EA859B-E555-4109-94F3-6700E046E008}"/>
          </ac:spMkLst>
        </pc:spChg>
        <pc:spChg chg="add del">
          <ac:chgData name="Emre Demirbaş" userId="c76ad76aede955b6" providerId="Windows Live" clId="Web-{EF8FFCDB-6FC7-461B-A2B8-6F7180FCF134}" dt="2021-12-12T13:27:08.594" v="884"/>
          <ac:spMkLst>
            <pc:docMk/>
            <pc:sldMk cId="121050954" sldId="283"/>
            <ac:spMk id="35" creationId="{C3944F27-CA70-4E84-A51A-E6BF89558979}"/>
          </ac:spMkLst>
        </pc:spChg>
        <pc:picChg chg="add mod ord">
          <ac:chgData name="Emre Demirbaş" userId="c76ad76aede955b6" providerId="Windows Live" clId="Web-{EF8FFCDB-6FC7-461B-A2B8-6F7180FCF134}" dt="2021-12-12T14:02:05.493" v="1044"/>
          <ac:picMkLst>
            <pc:docMk/>
            <pc:sldMk cId="121050954" sldId="283"/>
            <ac:picMk id="4" creationId="{A01012A9-E84A-4B38-8CEF-12106183E2B6}"/>
          </ac:picMkLst>
        </pc:picChg>
        <pc:cxnChg chg="add del">
          <ac:chgData name="Emre Demirbaş" userId="c76ad76aede955b6" providerId="Windows Live" clId="Web-{EF8FFCDB-6FC7-461B-A2B8-6F7180FCF134}" dt="2021-12-12T13:08:47.506" v="851"/>
          <ac:cxnSpMkLst>
            <pc:docMk/>
            <pc:sldMk cId="121050954" sldId="283"/>
            <ac:cxnSpMk id="9" creationId="{A7F400EE-A8A5-48AF-B4D6-291B52C6F0B0}"/>
          </ac:cxnSpMkLst>
        </pc:cxnChg>
        <pc:cxnChg chg="add del">
          <ac:chgData name="Emre Demirbaş" userId="c76ad76aede955b6" providerId="Windows Live" clId="Web-{EF8FFCDB-6FC7-461B-A2B8-6F7180FCF134}" dt="2021-12-12T13:09:08.507" v="861"/>
          <ac:cxnSpMkLst>
            <pc:docMk/>
            <pc:sldMk cId="121050954" sldId="283"/>
            <ac:cxnSpMk id="10" creationId="{A7F400EE-A8A5-48AF-B4D6-291B52C6F0B0}"/>
          </ac:cxnSpMkLst>
        </pc:cxnChg>
        <pc:cxnChg chg="add del">
          <ac:chgData name="Emre Demirbaş" userId="c76ad76aede955b6" providerId="Windows Live" clId="Web-{EF8FFCDB-6FC7-461B-A2B8-6F7180FCF134}" dt="2021-12-12T13:09:28.663" v="869"/>
          <ac:cxnSpMkLst>
            <pc:docMk/>
            <pc:sldMk cId="121050954" sldId="283"/>
            <ac:cxnSpMk id="16" creationId="{A7F400EE-A8A5-48AF-B4D6-291B52C6F0B0}"/>
          </ac:cxnSpMkLst>
        </pc:cxnChg>
        <pc:cxnChg chg="add del">
          <ac:chgData name="Emre Demirbaş" userId="c76ad76aede955b6" providerId="Windows Live" clId="Web-{EF8FFCDB-6FC7-461B-A2B8-6F7180FCF134}" dt="2021-12-12T13:09:44.383" v="875"/>
          <ac:cxnSpMkLst>
            <pc:docMk/>
            <pc:sldMk cId="121050954" sldId="283"/>
            <ac:cxnSpMk id="20" creationId="{A7F400EE-A8A5-48AF-B4D6-291B52C6F0B0}"/>
          </ac:cxnSpMkLst>
        </pc:cxnChg>
        <pc:cxnChg chg="add del">
          <ac:chgData name="Emre Demirbaş" userId="c76ad76aede955b6" providerId="Windows Live" clId="Web-{EF8FFCDB-6FC7-461B-A2B8-6F7180FCF134}" dt="2021-12-12T13:27:08.594" v="885"/>
          <ac:cxnSpMkLst>
            <pc:docMk/>
            <pc:sldMk cId="121050954" sldId="283"/>
            <ac:cxnSpMk id="22" creationId="{A7F400EE-A8A5-48AF-B4D6-291B52C6F0B0}"/>
          </ac:cxnSpMkLst>
        </pc:cxnChg>
        <pc:cxnChg chg="add del">
          <ac:chgData name="Emre Demirbaş" userId="c76ad76aede955b6" providerId="Windows Live" clId="Web-{EF8FFCDB-6FC7-461B-A2B8-6F7180FCF134}" dt="2021-12-12T13:27:00.235" v="880"/>
          <ac:cxnSpMkLst>
            <pc:docMk/>
            <pc:sldMk cId="121050954" sldId="283"/>
            <ac:cxnSpMk id="27" creationId="{A7F400EE-A8A5-48AF-B4D6-291B52C6F0B0}"/>
          </ac:cxnSpMkLst>
        </pc:cxnChg>
        <pc:cxnChg chg="add del">
          <ac:chgData name="Emre Demirbaş" userId="c76ad76aede955b6" providerId="Windows Live" clId="Web-{EF8FFCDB-6FC7-461B-A2B8-6F7180FCF134}" dt="2021-12-12T14:02:05.493" v="1044"/>
          <ac:cxnSpMkLst>
            <pc:docMk/>
            <pc:sldMk cId="121050954" sldId="283"/>
            <ac:cxnSpMk id="28" creationId="{A7F400EE-A8A5-48AF-B4D6-291B52C6F0B0}"/>
          </ac:cxnSpMkLst>
        </pc:cxnChg>
        <pc:cxnChg chg="add del">
          <ac:chgData name="Emre Demirbaş" userId="c76ad76aede955b6" providerId="Windows Live" clId="Web-{EF8FFCDB-6FC7-461B-A2B8-6F7180FCF134}" dt="2021-12-12T13:27:04.422" v="882"/>
          <ac:cxnSpMkLst>
            <pc:docMk/>
            <pc:sldMk cId="121050954" sldId="283"/>
            <ac:cxnSpMk id="29" creationId="{20E3A342-4D61-4E3F-AF90-1AB42AEB96CC}"/>
          </ac:cxnSpMkLst>
        </pc:cxnChg>
      </pc:sldChg>
      <pc:sldChg chg="del ord">
        <pc:chgData name="Emre Demirbaş" userId="c76ad76aede955b6" providerId="Windows Live" clId="Web-{EF8FFCDB-6FC7-461B-A2B8-6F7180FCF134}" dt="2021-12-12T12:47:11.517" v="285"/>
        <pc:sldMkLst>
          <pc:docMk/>
          <pc:sldMk cId="3755219296" sldId="284"/>
        </pc:sldMkLst>
      </pc:sldChg>
      <pc:sldChg chg="modSp ord">
        <pc:chgData name="Emre Demirbaş" userId="c76ad76aede955b6" providerId="Windows Live" clId="Web-{EF8FFCDB-6FC7-461B-A2B8-6F7180FCF134}" dt="2021-12-12T14:03:28.668" v="1069" actId="20577"/>
        <pc:sldMkLst>
          <pc:docMk/>
          <pc:sldMk cId="2244924801" sldId="285"/>
        </pc:sldMkLst>
        <pc:spChg chg="mod">
          <ac:chgData name="Emre Demirbaş" userId="c76ad76aede955b6" providerId="Windows Live" clId="Web-{EF8FFCDB-6FC7-461B-A2B8-6F7180FCF134}" dt="2021-12-12T13:05:50.782" v="759" actId="20577"/>
          <ac:spMkLst>
            <pc:docMk/>
            <pc:sldMk cId="2244924801" sldId="285"/>
            <ac:spMk id="2" creationId="{AF876BE2-586C-4AB5-8E43-36DD0EEEBF39}"/>
          </ac:spMkLst>
        </pc:spChg>
        <pc:spChg chg="mod">
          <ac:chgData name="Emre Demirbaş" userId="c76ad76aede955b6" providerId="Windows Live" clId="Web-{EF8FFCDB-6FC7-461B-A2B8-6F7180FCF134}" dt="2021-12-12T14:03:28.668" v="1069" actId="20577"/>
          <ac:spMkLst>
            <pc:docMk/>
            <pc:sldMk cId="2244924801" sldId="285"/>
            <ac:spMk id="3" creationId="{23792BA1-C2B3-43D4-9EF7-069BF15A1E17}"/>
          </ac:spMkLst>
        </pc:spChg>
      </pc:sldChg>
      <pc:sldChg chg="addSp delSp modSp">
        <pc:chgData name="Emre Demirbaş" userId="c76ad76aede955b6" providerId="Windows Live" clId="Web-{EF8FFCDB-6FC7-461B-A2B8-6F7180FCF134}" dt="2021-12-12T14:14:36.107" v="1162" actId="20577"/>
        <pc:sldMkLst>
          <pc:docMk/>
          <pc:sldMk cId="238239362" sldId="286"/>
        </pc:sldMkLst>
        <pc:spChg chg="mod">
          <ac:chgData name="Emre Demirbaş" userId="c76ad76aede955b6" providerId="Windows Live" clId="Web-{EF8FFCDB-6FC7-461B-A2B8-6F7180FCF134}" dt="2021-12-12T14:13:25.590" v="1144"/>
          <ac:spMkLst>
            <pc:docMk/>
            <pc:sldMk cId="238239362" sldId="286"/>
            <ac:spMk id="2" creationId="{976F80C9-E8B1-463F-B404-DEF1951426F6}"/>
          </ac:spMkLst>
        </pc:spChg>
        <pc:spChg chg="mod">
          <ac:chgData name="Emre Demirbaş" userId="c76ad76aede955b6" providerId="Windows Live" clId="Web-{EF8FFCDB-6FC7-461B-A2B8-6F7180FCF134}" dt="2021-12-12T14:14:36.107" v="1162" actId="20577"/>
          <ac:spMkLst>
            <pc:docMk/>
            <pc:sldMk cId="238239362" sldId="286"/>
            <ac:spMk id="3" creationId="{F893DED1-3C51-4197-B277-34A6166D2CDA}"/>
          </ac:spMkLst>
        </pc:spChg>
        <pc:spChg chg="add del">
          <ac:chgData name="Emre Demirbaş" userId="c76ad76aede955b6" providerId="Windows Live" clId="Web-{EF8FFCDB-6FC7-461B-A2B8-6F7180FCF134}" dt="2021-12-12T14:13:25.590" v="1144"/>
          <ac:spMkLst>
            <pc:docMk/>
            <pc:sldMk cId="238239362" sldId="286"/>
            <ac:spMk id="9" creationId="{3CD9DF72-87A3-404E-A828-84CBF11A8303}"/>
          </ac:spMkLst>
        </pc:spChg>
        <pc:spChg chg="add">
          <ac:chgData name="Emre Demirbaş" userId="c76ad76aede955b6" providerId="Windows Live" clId="Web-{EF8FFCDB-6FC7-461B-A2B8-6F7180FCF134}" dt="2021-12-12T14:13:25.590" v="1144"/>
          <ac:spMkLst>
            <pc:docMk/>
            <pc:sldMk cId="238239362" sldId="286"/>
            <ac:spMk id="13" creationId="{45D37F4E-DDB4-456B-97E0-9937730A039F}"/>
          </ac:spMkLst>
        </pc:spChg>
        <pc:spChg chg="add del">
          <ac:chgData name="Emre Demirbaş" userId="c76ad76aede955b6" providerId="Windows Live" clId="Web-{EF8FFCDB-6FC7-461B-A2B8-6F7180FCF134}" dt="2021-12-12T14:13:25.574" v="1143"/>
          <ac:spMkLst>
            <pc:docMk/>
            <pc:sldMk cId="238239362" sldId="286"/>
            <ac:spMk id="16" creationId="{86C7B4A1-154A-4DF0-AC46-F88D75A2E0FD}"/>
          </ac:spMkLst>
        </pc:spChg>
        <pc:spChg chg="add">
          <ac:chgData name="Emre Demirbaş" userId="c76ad76aede955b6" providerId="Windows Live" clId="Web-{EF8FFCDB-6FC7-461B-A2B8-6F7180FCF134}" dt="2021-12-12T14:13:25.590" v="1144"/>
          <ac:spMkLst>
            <pc:docMk/>
            <pc:sldMk cId="238239362" sldId="286"/>
            <ac:spMk id="18" creationId="{B2DD41CD-8F47-4F56-AD12-4E2FF7696987}"/>
          </ac:spMkLst>
        </pc:spChg>
        <pc:picChg chg="mod ord">
          <ac:chgData name="Emre Demirbaş" userId="c76ad76aede955b6" providerId="Windows Live" clId="Web-{EF8FFCDB-6FC7-461B-A2B8-6F7180FCF134}" dt="2021-12-12T14:13:25.590" v="1144"/>
          <ac:picMkLst>
            <pc:docMk/>
            <pc:sldMk cId="238239362" sldId="286"/>
            <ac:picMk id="4" creationId="{BB8EBCC9-47D7-4C6D-AD61-EB7F77BB0F39}"/>
          </ac:picMkLst>
        </pc:picChg>
        <pc:cxnChg chg="add del">
          <ac:chgData name="Emre Demirbaş" userId="c76ad76aede955b6" providerId="Windows Live" clId="Web-{EF8FFCDB-6FC7-461B-A2B8-6F7180FCF134}" dt="2021-12-12T14:13:25.590" v="1144"/>
          <ac:cxnSpMkLst>
            <pc:docMk/>
            <pc:sldMk cId="238239362" sldId="286"/>
            <ac:cxnSpMk id="11" creationId="{20E3A342-4D61-4E3F-AF90-1AB42AEB96CC}"/>
          </ac:cxnSpMkLst>
        </pc:cxnChg>
      </pc:sldChg>
      <pc:sldChg chg="addSp modSp mod ord setBg">
        <pc:chgData name="Emre Demirbaş" userId="c76ad76aede955b6" providerId="Windows Live" clId="Web-{EF8FFCDB-6FC7-461B-A2B8-6F7180FCF134}" dt="2021-12-12T14:19:09.771" v="1226" actId="20577"/>
        <pc:sldMkLst>
          <pc:docMk/>
          <pc:sldMk cId="2878863312" sldId="288"/>
        </pc:sldMkLst>
        <pc:spChg chg="mod">
          <ac:chgData name="Emre Demirbaş" userId="c76ad76aede955b6" providerId="Windows Live" clId="Web-{EF8FFCDB-6FC7-461B-A2B8-6F7180FCF134}" dt="2021-12-12T14:19:09.771" v="1226" actId="20577"/>
          <ac:spMkLst>
            <pc:docMk/>
            <pc:sldMk cId="2878863312" sldId="288"/>
            <ac:spMk id="2" creationId="{821DE097-A863-48ED-A36F-0D7DC6BCE43A}"/>
          </ac:spMkLst>
        </pc:spChg>
        <pc:spChg chg="mod ord">
          <ac:chgData name="Emre Demirbaş" userId="c76ad76aede955b6" providerId="Windows Live" clId="Web-{EF8FFCDB-6FC7-461B-A2B8-6F7180FCF134}" dt="2021-12-12T14:18:45.739" v="1222"/>
          <ac:spMkLst>
            <pc:docMk/>
            <pc:sldMk cId="2878863312" sldId="288"/>
            <ac:spMk id="3" creationId="{56997EA8-C355-4B95-AEB5-1881D8B0FD64}"/>
          </ac:spMkLst>
        </pc:spChg>
        <pc:spChg chg="add">
          <ac:chgData name="Emre Demirbaş" userId="c76ad76aede955b6" providerId="Windows Live" clId="Web-{EF8FFCDB-6FC7-461B-A2B8-6F7180FCF134}" dt="2021-12-12T14:18:45.739" v="1222"/>
          <ac:spMkLst>
            <pc:docMk/>
            <pc:sldMk cId="2878863312" sldId="288"/>
            <ac:spMk id="9" creationId="{4038CB10-1F5C-4D54-9DF7-12586DE5B007}"/>
          </ac:spMkLst>
        </pc:spChg>
        <pc:spChg chg="add">
          <ac:chgData name="Emre Demirbaş" userId="c76ad76aede955b6" providerId="Windows Live" clId="Web-{EF8FFCDB-6FC7-461B-A2B8-6F7180FCF134}" dt="2021-12-12T14:18:45.739" v="1222"/>
          <ac:spMkLst>
            <pc:docMk/>
            <pc:sldMk cId="2878863312" sldId="288"/>
            <ac:spMk id="11" creationId="{73ED6512-6858-4552-B699-9A97FE9A4EA2}"/>
          </ac:spMkLst>
        </pc:spChg>
        <pc:picChg chg="add mod">
          <ac:chgData name="Emre Demirbaş" userId="c76ad76aede955b6" providerId="Windows Live" clId="Web-{EF8FFCDB-6FC7-461B-A2B8-6F7180FCF134}" dt="2021-12-12T14:18:45.739" v="1222"/>
          <ac:picMkLst>
            <pc:docMk/>
            <pc:sldMk cId="2878863312" sldId="288"/>
            <ac:picMk id="4" creationId="{C88D2224-77F7-4346-BB3A-9258CFB579A6}"/>
          </ac:picMkLst>
        </pc:picChg>
      </pc:sldChg>
      <pc:sldChg chg="modSp ord">
        <pc:chgData name="Emre Demirbaş" userId="c76ad76aede955b6" providerId="Windows Live" clId="Web-{EF8FFCDB-6FC7-461B-A2B8-6F7180FCF134}" dt="2021-12-12T14:19:47.662" v="1263" actId="20577"/>
        <pc:sldMkLst>
          <pc:docMk/>
          <pc:sldMk cId="3459494985" sldId="289"/>
        </pc:sldMkLst>
        <pc:spChg chg="mod">
          <ac:chgData name="Emre Demirbaş" userId="c76ad76aede955b6" providerId="Windows Live" clId="Web-{EF8FFCDB-6FC7-461B-A2B8-6F7180FCF134}" dt="2021-12-12T14:19:18.536" v="1230" actId="20577"/>
          <ac:spMkLst>
            <pc:docMk/>
            <pc:sldMk cId="3459494985" sldId="289"/>
            <ac:spMk id="2" creationId="{F29599D5-67E5-4E0D-9129-7F72656ADEB2}"/>
          </ac:spMkLst>
        </pc:spChg>
        <pc:spChg chg="mod">
          <ac:chgData name="Emre Demirbaş" userId="c76ad76aede955b6" providerId="Windows Live" clId="Web-{EF8FFCDB-6FC7-461B-A2B8-6F7180FCF134}" dt="2021-12-12T14:19:47.662" v="1263" actId="20577"/>
          <ac:spMkLst>
            <pc:docMk/>
            <pc:sldMk cId="3459494985" sldId="289"/>
            <ac:spMk id="3" creationId="{04BB80D0-4FF0-411D-8A57-D65BBFCBF7AA}"/>
          </ac:spMkLst>
        </pc:spChg>
      </pc:sldChg>
      <pc:sldChg chg="addSp delSp modSp new mod setBg setClrOvrMap">
        <pc:chgData name="Emre Demirbaş" userId="c76ad76aede955b6" providerId="Windows Live" clId="Web-{EF8FFCDB-6FC7-461B-A2B8-6F7180FCF134}" dt="2021-12-12T14:04:38.763" v="1084" actId="20577"/>
        <pc:sldMkLst>
          <pc:docMk/>
          <pc:sldMk cId="3015190202" sldId="291"/>
        </pc:sldMkLst>
        <pc:spChg chg="mod">
          <ac:chgData name="Emre Demirbaş" userId="c76ad76aede955b6" providerId="Windows Live" clId="Web-{EF8FFCDB-6FC7-461B-A2B8-6F7180FCF134}" dt="2021-12-12T13:32:23.743" v="895"/>
          <ac:spMkLst>
            <pc:docMk/>
            <pc:sldMk cId="3015190202" sldId="291"/>
            <ac:spMk id="2" creationId="{BB5EFB98-7C15-4C42-8CC8-2BAE5D73F977}"/>
          </ac:spMkLst>
        </pc:spChg>
        <pc:spChg chg="mod ord">
          <ac:chgData name="Emre Demirbaş" userId="c76ad76aede955b6" providerId="Windows Live" clId="Web-{EF8FFCDB-6FC7-461B-A2B8-6F7180FCF134}" dt="2021-12-12T14:04:38.763" v="1084" actId="20577"/>
          <ac:spMkLst>
            <pc:docMk/>
            <pc:sldMk cId="3015190202" sldId="291"/>
            <ac:spMk id="3" creationId="{F2668C52-C53C-4392-B60B-77F328C7D508}"/>
          </ac:spMkLst>
        </pc:spChg>
        <pc:spChg chg="add del">
          <ac:chgData name="Emre Demirbaş" userId="c76ad76aede955b6" providerId="Windows Live" clId="Web-{EF8FFCDB-6FC7-461B-A2B8-6F7180FCF134}" dt="2021-12-12T13:32:23.728" v="894"/>
          <ac:spMkLst>
            <pc:docMk/>
            <pc:sldMk cId="3015190202" sldId="291"/>
            <ac:spMk id="6" creationId="{79BB35BC-D5C2-4C8B-A22A-A71E6191913B}"/>
          </ac:spMkLst>
        </pc:spChg>
        <pc:spChg chg="add">
          <ac:chgData name="Emre Demirbaş" userId="c76ad76aede955b6" providerId="Windows Live" clId="Web-{EF8FFCDB-6FC7-461B-A2B8-6F7180FCF134}" dt="2021-12-12T13:32:23.743" v="895"/>
          <ac:spMkLst>
            <pc:docMk/>
            <pc:sldMk cId="3015190202" sldId="291"/>
            <ac:spMk id="7" creationId="{8F23F8A3-8FD7-4779-8323-FDC26BE99889}"/>
          </ac:spMkLst>
        </pc:spChg>
        <pc:spChg chg="add">
          <ac:chgData name="Emre Demirbaş" userId="c76ad76aede955b6" providerId="Windows Live" clId="Web-{EF8FFCDB-6FC7-461B-A2B8-6F7180FCF134}" dt="2021-12-12T13:32:23.743" v="895"/>
          <ac:spMkLst>
            <pc:docMk/>
            <pc:sldMk cId="3015190202" sldId="291"/>
            <ac:spMk id="8" creationId="{F605C4CC-A25C-416F-8333-7CB7DC97D870}"/>
          </ac:spMkLst>
        </pc:spChg>
        <pc:spChg chg="add del">
          <ac:chgData name="Emre Demirbaş" userId="c76ad76aede955b6" providerId="Windows Live" clId="Web-{EF8FFCDB-6FC7-461B-A2B8-6F7180FCF134}" dt="2021-12-12T13:32:10.993" v="892"/>
          <ac:spMkLst>
            <pc:docMk/>
            <pc:sldMk cId="3015190202" sldId="291"/>
            <ac:spMk id="9" creationId="{F13C74B1-5B17-4795-BED0-7140497B445A}"/>
          </ac:spMkLst>
        </pc:spChg>
        <pc:spChg chg="add del">
          <ac:chgData name="Emre Demirbaş" userId="c76ad76aede955b6" providerId="Windows Live" clId="Web-{EF8FFCDB-6FC7-461B-A2B8-6F7180FCF134}" dt="2021-12-12T13:32:10.993" v="892"/>
          <ac:spMkLst>
            <pc:docMk/>
            <pc:sldMk cId="3015190202" sldId="291"/>
            <ac:spMk id="11" creationId="{D4974D33-8DC5-464E-8C6D-BE58F0669C17}"/>
          </ac:spMkLst>
        </pc:spChg>
        <pc:picChg chg="add mod ord">
          <ac:chgData name="Emre Demirbaş" userId="c76ad76aede955b6" providerId="Windows Live" clId="Web-{EF8FFCDB-6FC7-461B-A2B8-6F7180FCF134}" dt="2021-12-12T13:32:23.743" v="895"/>
          <ac:picMkLst>
            <pc:docMk/>
            <pc:sldMk cId="3015190202" sldId="291"/>
            <ac:picMk id="4" creationId="{3698816B-1032-4106-82F4-5A94661408E1}"/>
          </ac:picMkLst>
        </pc:picChg>
      </pc:sldChg>
      <pc:sldChg chg="addSp delSp modSp new mod setBg setClrOvrMap">
        <pc:chgData name="Emre Demirbaş" userId="c76ad76aede955b6" providerId="Windows Live" clId="Web-{EF8FFCDB-6FC7-461B-A2B8-6F7180FCF134}" dt="2021-12-12T14:04:29.419" v="1083" actId="14100"/>
        <pc:sldMkLst>
          <pc:docMk/>
          <pc:sldMk cId="239662649" sldId="292"/>
        </pc:sldMkLst>
        <pc:spChg chg="mod">
          <ac:chgData name="Emre Demirbaş" userId="c76ad76aede955b6" providerId="Windows Live" clId="Web-{EF8FFCDB-6FC7-461B-A2B8-6F7180FCF134}" dt="2021-12-12T14:04:16.903" v="1080" actId="20577"/>
          <ac:spMkLst>
            <pc:docMk/>
            <pc:sldMk cId="239662649" sldId="292"/>
            <ac:spMk id="2" creationId="{46960CD4-92EC-46D8-AF47-C06ACD59FEA0}"/>
          </ac:spMkLst>
        </pc:spChg>
        <pc:spChg chg="mod">
          <ac:chgData name="Emre Demirbaş" userId="c76ad76aede955b6" providerId="Windows Live" clId="Web-{EF8FFCDB-6FC7-461B-A2B8-6F7180FCF134}" dt="2021-12-12T14:04:29.419" v="1083" actId="14100"/>
          <ac:spMkLst>
            <pc:docMk/>
            <pc:sldMk cId="239662649" sldId="292"/>
            <ac:spMk id="3" creationId="{1C8EE9A6-8520-4DE1-BB9F-76E46FEED642}"/>
          </ac:spMkLst>
        </pc:spChg>
        <pc:spChg chg="add del">
          <ac:chgData name="Emre Demirbaş" userId="c76ad76aede955b6" providerId="Windows Live" clId="Web-{EF8FFCDB-6FC7-461B-A2B8-6F7180FCF134}" dt="2021-12-12T12:31:58.883" v="221"/>
          <ac:spMkLst>
            <pc:docMk/>
            <pc:sldMk cId="239662649" sldId="292"/>
            <ac:spMk id="6" creationId="{9228552E-C8B1-4A80-8448-0787CE0FC704}"/>
          </ac:spMkLst>
        </pc:spChg>
        <pc:spChg chg="add del">
          <ac:chgData name="Emre Demirbaş" userId="c76ad76aede955b6" providerId="Windows Live" clId="Web-{EF8FFCDB-6FC7-461B-A2B8-6F7180FCF134}" dt="2021-12-12T12:32:02.133" v="223"/>
          <ac:spMkLst>
            <pc:docMk/>
            <pc:sldMk cId="239662649" sldId="292"/>
            <ac:spMk id="7" creationId="{5E8D2E83-FB3A-40E7-A9E5-7AB389D612B4}"/>
          </ac:spMkLst>
        </pc:spChg>
        <pc:spChg chg="add">
          <ac:chgData name="Emre Demirbaş" userId="c76ad76aede955b6" providerId="Windows Live" clId="Web-{EF8FFCDB-6FC7-461B-A2B8-6F7180FCF134}" dt="2021-12-12T12:32:02.149" v="224"/>
          <ac:spMkLst>
            <pc:docMk/>
            <pc:sldMk cId="239662649" sldId="292"/>
            <ac:spMk id="8" creationId="{F13C74B1-5B17-4795-BED0-7140497B445A}"/>
          </ac:spMkLst>
        </pc:spChg>
        <pc:spChg chg="add del">
          <ac:chgData name="Emre Demirbaş" userId="c76ad76aede955b6" providerId="Windows Live" clId="Web-{EF8FFCDB-6FC7-461B-A2B8-6F7180FCF134}" dt="2021-12-12T12:31:53.977" v="219"/>
          <ac:spMkLst>
            <pc:docMk/>
            <pc:sldMk cId="239662649" sldId="292"/>
            <ac:spMk id="9" creationId="{D009D6D5-DAC2-4A8B-A17A-E206B9012D09}"/>
          </ac:spMkLst>
        </pc:spChg>
        <pc:spChg chg="add">
          <ac:chgData name="Emre Demirbaş" userId="c76ad76aede955b6" providerId="Windows Live" clId="Web-{EF8FFCDB-6FC7-461B-A2B8-6F7180FCF134}" dt="2021-12-12T12:32:02.149" v="224"/>
          <ac:spMkLst>
            <pc:docMk/>
            <pc:sldMk cId="239662649" sldId="292"/>
            <ac:spMk id="11" creationId="{D4974D33-8DC5-464E-8C6D-BE58F0669C17}"/>
          </ac:spMkLst>
        </pc:spChg>
        <pc:picChg chg="add mod ord">
          <ac:chgData name="Emre Demirbaş" userId="c76ad76aede955b6" providerId="Windows Live" clId="Web-{EF8FFCDB-6FC7-461B-A2B8-6F7180FCF134}" dt="2021-12-12T12:32:02.149" v="224"/>
          <ac:picMkLst>
            <pc:docMk/>
            <pc:sldMk cId="239662649" sldId="292"/>
            <ac:picMk id="4" creationId="{40BDE77C-E9AD-400F-921B-13836E8C124F}"/>
          </ac:picMkLst>
        </pc:picChg>
      </pc:sldChg>
      <pc:sldChg chg="addSp delSp modSp new mod setBg">
        <pc:chgData name="Emre Demirbaş" userId="c76ad76aede955b6" providerId="Windows Live" clId="Web-{EF8FFCDB-6FC7-461B-A2B8-6F7180FCF134}" dt="2021-12-12T14:01:41.790" v="1041" actId="20577"/>
        <pc:sldMkLst>
          <pc:docMk/>
          <pc:sldMk cId="3578405883" sldId="293"/>
        </pc:sldMkLst>
        <pc:spChg chg="mod">
          <ac:chgData name="Emre Demirbaş" userId="c76ad76aede955b6" providerId="Windows Live" clId="Web-{EF8FFCDB-6FC7-461B-A2B8-6F7180FCF134}" dt="2021-12-12T13:50:34.803" v="1018"/>
          <ac:spMkLst>
            <pc:docMk/>
            <pc:sldMk cId="3578405883" sldId="293"/>
            <ac:spMk id="2" creationId="{09D55F87-C375-45CB-B786-770EDFEC43F5}"/>
          </ac:spMkLst>
        </pc:spChg>
        <pc:spChg chg="mod">
          <ac:chgData name="Emre Demirbaş" userId="c76ad76aede955b6" providerId="Windows Live" clId="Web-{EF8FFCDB-6FC7-461B-A2B8-6F7180FCF134}" dt="2021-12-12T14:01:41.790" v="1041" actId="20577"/>
          <ac:spMkLst>
            <pc:docMk/>
            <pc:sldMk cId="3578405883" sldId="293"/>
            <ac:spMk id="3" creationId="{999F2116-65CF-4438-9A3B-E3EA02BB77C0}"/>
          </ac:spMkLst>
        </pc:spChg>
        <pc:spChg chg="add del">
          <ac:chgData name="Emre Demirbaş" userId="c76ad76aede955b6" providerId="Windows Live" clId="Web-{EF8FFCDB-6FC7-461B-A2B8-6F7180FCF134}" dt="2021-12-12T13:50:34.803" v="1018"/>
          <ac:spMkLst>
            <pc:docMk/>
            <pc:sldMk cId="3578405883" sldId="293"/>
            <ac:spMk id="9" creationId="{3CD9DF72-87A3-404E-A828-84CBF11A8303}"/>
          </ac:spMkLst>
        </pc:spChg>
        <pc:spChg chg="add">
          <ac:chgData name="Emre Demirbaş" userId="c76ad76aede955b6" providerId="Windows Live" clId="Web-{EF8FFCDB-6FC7-461B-A2B8-6F7180FCF134}" dt="2021-12-12T13:50:34.803" v="1018"/>
          <ac:spMkLst>
            <pc:docMk/>
            <pc:sldMk cId="3578405883" sldId="293"/>
            <ac:spMk id="16" creationId="{2B1D4F77-A17C-43D7-B7FA-545148E4E93D}"/>
          </ac:spMkLst>
        </pc:spChg>
        <pc:picChg chg="add mod ord">
          <ac:chgData name="Emre Demirbaş" userId="c76ad76aede955b6" providerId="Windows Live" clId="Web-{EF8FFCDB-6FC7-461B-A2B8-6F7180FCF134}" dt="2021-12-12T13:50:34.803" v="1018"/>
          <ac:picMkLst>
            <pc:docMk/>
            <pc:sldMk cId="3578405883" sldId="293"/>
            <ac:picMk id="4" creationId="{EBEB37E6-E69F-4F24-B5C1-046135447A44}"/>
          </ac:picMkLst>
        </pc:picChg>
        <pc:cxnChg chg="add del">
          <ac:chgData name="Emre Demirbaş" userId="c76ad76aede955b6" providerId="Windows Live" clId="Web-{EF8FFCDB-6FC7-461B-A2B8-6F7180FCF134}" dt="2021-12-12T13:50:34.803" v="1018"/>
          <ac:cxnSpMkLst>
            <pc:docMk/>
            <pc:sldMk cId="3578405883" sldId="293"/>
            <ac:cxnSpMk id="11" creationId="{20E3A342-4D61-4E3F-AF90-1AB42AEB96CC}"/>
          </ac:cxnSpMkLst>
        </pc:cxnChg>
      </pc:sldChg>
      <pc:sldChg chg="addSp modSp new mod setBg">
        <pc:chgData name="Emre Demirbaş" userId="c76ad76aede955b6" providerId="Windows Live" clId="Web-{EF8FFCDB-6FC7-461B-A2B8-6F7180FCF134}" dt="2021-12-12T14:24:25.638" v="1330" actId="20577"/>
        <pc:sldMkLst>
          <pc:docMk/>
          <pc:sldMk cId="1018831162" sldId="294"/>
        </pc:sldMkLst>
        <pc:spChg chg="mod">
          <ac:chgData name="Emre Demirbaş" userId="c76ad76aede955b6" providerId="Windows Live" clId="Web-{EF8FFCDB-6FC7-461B-A2B8-6F7180FCF134}" dt="2021-12-12T14:24:25.638" v="1330" actId="20577"/>
          <ac:spMkLst>
            <pc:docMk/>
            <pc:sldMk cId="1018831162" sldId="294"/>
            <ac:spMk id="2" creationId="{24065144-FD50-4C55-9052-4C3A930144A7}"/>
          </ac:spMkLst>
        </pc:spChg>
        <pc:spChg chg="mod">
          <ac:chgData name="Emre Demirbaş" userId="c76ad76aede955b6" providerId="Windows Live" clId="Web-{EF8FFCDB-6FC7-461B-A2B8-6F7180FCF134}" dt="2021-12-12T14:24:17.247" v="1329"/>
          <ac:spMkLst>
            <pc:docMk/>
            <pc:sldMk cId="1018831162" sldId="294"/>
            <ac:spMk id="3" creationId="{68E5ED95-F214-4D58-86AB-9F1FCF4BF559}"/>
          </ac:spMkLst>
        </pc:spChg>
        <pc:spChg chg="add">
          <ac:chgData name="Emre Demirbaş" userId="c76ad76aede955b6" providerId="Windows Live" clId="Web-{EF8FFCDB-6FC7-461B-A2B8-6F7180FCF134}" dt="2021-12-12T14:24:17.247" v="1329"/>
          <ac:spMkLst>
            <pc:docMk/>
            <pc:sldMk cId="1018831162" sldId="294"/>
            <ac:spMk id="8" creationId="{777A147A-9ED8-46B4-8660-1B3C2AA880B5}"/>
          </ac:spMkLst>
        </pc:spChg>
        <pc:spChg chg="add">
          <ac:chgData name="Emre Demirbaş" userId="c76ad76aede955b6" providerId="Windows Live" clId="Web-{EF8FFCDB-6FC7-461B-A2B8-6F7180FCF134}" dt="2021-12-12T14:24:17.247" v="1329"/>
          <ac:spMkLst>
            <pc:docMk/>
            <pc:sldMk cId="1018831162" sldId="294"/>
            <ac:spMk id="10" creationId="{5D6C15A0-C087-4593-8414-2B4EC1CDC3DE}"/>
          </ac:spMkLst>
        </pc:spChg>
      </pc:sldChg>
      <pc:sldChg chg="modSp new del">
        <pc:chgData name="Emre Demirbaş" userId="c76ad76aede955b6" providerId="Windows Live" clId="Web-{EF8FFCDB-6FC7-461B-A2B8-6F7180FCF134}" dt="2021-12-12T12:42:46.416" v="240"/>
        <pc:sldMkLst>
          <pc:docMk/>
          <pc:sldMk cId="2711998904" sldId="294"/>
        </pc:sldMkLst>
        <pc:spChg chg="mod">
          <ac:chgData name="Emre Demirbaş" userId="c76ad76aede955b6" providerId="Windows Live" clId="Web-{EF8FFCDB-6FC7-461B-A2B8-6F7180FCF134}" dt="2021-12-12T12:42:43.526" v="239" actId="20577"/>
          <ac:spMkLst>
            <pc:docMk/>
            <pc:sldMk cId="2711998904" sldId="294"/>
            <ac:spMk id="3" creationId="{126B8A49-B277-4206-B02E-F4C81D4D5E9D}"/>
          </ac:spMkLst>
        </pc:spChg>
      </pc:sldChg>
    </pc:docChg>
  </pc:docChgLst>
  <pc:docChgLst>
    <pc:chgData name="Emre Demirbaş" userId="c76ad76aede955b6" providerId="Windows Live" clId="Web-{071794A4-A22B-4217-B1DF-F3A956348ACF}"/>
    <pc:docChg chg="delSld modSld">
      <pc:chgData name="Emre Demirbaş" userId="c76ad76aede955b6" providerId="Windows Live" clId="Web-{071794A4-A22B-4217-B1DF-F3A956348ACF}" dt="2021-12-15T16:31:46.033" v="139"/>
      <pc:docMkLst>
        <pc:docMk/>
      </pc:docMkLst>
      <pc:sldChg chg="modSp">
        <pc:chgData name="Emre Demirbaş" userId="c76ad76aede955b6" providerId="Windows Live" clId="Web-{071794A4-A22B-4217-B1DF-F3A956348ACF}" dt="2021-12-15T16:20:07.126" v="18" actId="20577"/>
        <pc:sldMkLst>
          <pc:docMk/>
          <pc:sldMk cId="2882474489" sldId="261"/>
        </pc:sldMkLst>
        <pc:spChg chg="mod">
          <ac:chgData name="Emre Demirbaş" userId="c76ad76aede955b6" providerId="Windows Live" clId="Web-{071794A4-A22B-4217-B1DF-F3A956348ACF}" dt="2021-12-15T16:20:07.126" v="18" actId="20577"/>
          <ac:spMkLst>
            <pc:docMk/>
            <pc:sldMk cId="2882474489" sldId="261"/>
            <ac:spMk id="3" creationId="{F64E8F1E-8982-4126-A35B-041BDC7F8B0F}"/>
          </ac:spMkLst>
        </pc:spChg>
      </pc:sldChg>
      <pc:sldChg chg="addSp delSp modSp">
        <pc:chgData name="Emre Demirbaş" userId="c76ad76aede955b6" providerId="Windows Live" clId="Web-{071794A4-A22B-4217-B1DF-F3A956348ACF}" dt="2021-12-15T16:31:46.033" v="139"/>
        <pc:sldMkLst>
          <pc:docMk/>
          <pc:sldMk cId="3459494985" sldId="289"/>
        </pc:sldMkLst>
        <pc:spChg chg="mod">
          <ac:chgData name="Emre Demirbaş" userId="c76ad76aede955b6" providerId="Windows Live" clId="Web-{071794A4-A22B-4217-B1DF-F3A956348ACF}" dt="2021-12-15T16:31:46.033" v="139"/>
          <ac:spMkLst>
            <pc:docMk/>
            <pc:sldMk cId="3459494985" sldId="289"/>
            <ac:spMk id="2" creationId="{F29599D5-67E5-4E0D-9129-7F72656ADEB2}"/>
          </ac:spMkLst>
        </pc:spChg>
        <pc:spChg chg="mod">
          <ac:chgData name="Emre Demirbaş" userId="c76ad76aede955b6" providerId="Windows Live" clId="Web-{071794A4-A22B-4217-B1DF-F3A956348ACF}" dt="2021-12-15T16:31:46.033" v="139"/>
          <ac:spMkLst>
            <pc:docMk/>
            <pc:sldMk cId="3459494985" sldId="289"/>
            <ac:spMk id="3" creationId="{04BB80D0-4FF0-411D-8A57-D65BBFCBF7AA}"/>
          </ac:spMkLst>
        </pc:spChg>
        <pc:spChg chg="del">
          <ac:chgData name="Emre Demirbaş" userId="c76ad76aede955b6" providerId="Windows Live" clId="Web-{071794A4-A22B-4217-B1DF-F3A956348ACF}" dt="2021-12-15T16:31:46.033" v="139"/>
          <ac:spMkLst>
            <pc:docMk/>
            <pc:sldMk cId="3459494985" sldId="289"/>
            <ac:spMk id="6" creationId="{F13C74B1-5B17-4795-BED0-7140497B445A}"/>
          </ac:spMkLst>
        </pc:spChg>
        <pc:spChg chg="del">
          <ac:chgData name="Emre Demirbaş" userId="c76ad76aede955b6" providerId="Windows Live" clId="Web-{071794A4-A22B-4217-B1DF-F3A956348ACF}" dt="2021-12-15T16:31:46.033" v="139"/>
          <ac:spMkLst>
            <pc:docMk/>
            <pc:sldMk cId="3459494985" sldId="289"/>
            <ac:spMk id="7" creationId="{D4974D33-8DC5-464E-8C6D-BE58F0669C17}"/>
          </ac:spMkLst>
        </pc:spChg>
        <pc:spChg chg="add">
          <ac:chgData name="Emre Demirbaş" userId="c76ad76aede955b6" providerId="Windows Live" clId="Web-{071794A4-A22B-4217-B1DF-F3A956348ACF}" dt="2021-12-15T16:31:46.033" v="139"/>
          <ac:spMkLst>
            <pc:docMk/>
            <pc:sldMk cId="3459494985" sldId="289"/>
            <ac:spMk id="12" creationId="{A81E7530-396C-45F0-92F4-A885648D1631}"/>
          </ac:spMkLst>
        </pc:spChg>
        <pc:spChg chg="add">
          <ac:chgData name="Emre Demirbaş" userId="c76ad76aede955b6" providerId="Windows Live" clId="Web-{071794A4-A22B-4217-B1DF-F3A956348ACF}" dt="2021-12-15T16:31:46.033" v="139"/>
          <ac:spMkLst>
            <pc:docMk/>
            <pc:sldMk cId="3459494985" sldId="289"/>
            <ac:spMk id="14" creationId="{7316481C-0A49-4796-812B-0D64F063B720}"/>
          </ac:spMkLst>
        </pc:spChg>
        <pc:spChg chg="add">
          <ac:chgData name="Emre Demirbaş" userId="c76ad76aede955b6" providerId="Windows Live" clId="Web-{071794A4-A22B-4217-B1DF-F3A956348ACF}" dt="2021-12-15T16:31:46.033" v="139"/>
          <ac:spMkLst>
            <pc:docMk/>
            <pc:sldMk cId="3459494985" sldId="289"/>
            <ac:spMk id="16" creationId="{A5271697-90F1-4A23-8EF2-0179F2EAFACB}"/>
          </ac:spMkLst>
        </pc:spChg>
        <pc:spChg chg="add">
          <ac:chgData name="Emre Demirbaş" userId="c76ad76aede955b6" providerId="Windows Live" clId="Web-{071794A4-A22B-4217-B1DF-F3A956348ACF}" dt="2021-12-15T16:31:46.033" v="139"/>
          <ac:spMkLst>
            <pc:docMk/>
            <pc:sldMk cId="3459494985" sldId="289"/>
            <ac:spMk id="40" creationId="{D9F5512A-48E1-4C07-B75E-3CCC517B6804}"/>
          </ac:spMkLst>
        </pc:spChg>
        <pc:grpChg chg="add">
          <ac:chgData name="Emre Demirbaş" userId="c76ad76aede955b6" providerId="Windows Live" clId="Web-{071794A4-A22B-4217-B1DF-F3A956348ACF}" dt="2021-12-15T16:31:46.033" v="139"/>
          <ac:grpSpMkLst>
            <pc:docMk/>
            <pc:sldMk cId="3459494985" sldId="289"/>
            <ac:grpSpMk id="18" creationId="{81DE8B58-F373-409E-A253-4380A66091D4}"/>
          </ac:grpSpMkLst>
        </pc:grpChg>
        <pc:picChg chg="mod ord">
          <ac:chgData name="Emre Demirbaş" userId="c76ad76aede955b6" providerId="Windows Live" clId="Web-{071794A4-A22B-4217-B1DF-F3A956348ACF}" dt="2021-12-15T16:31:46.033" v="139"/>
          <ac:picMkLst>
            <pc:docMk/>
            <pc:sldMk cId="3459494985" sldId="289"/>
            <ac:picMk id="4" creationId="{0631BB2E-8EA9-4915-9EFE-9C3882BF1F17}"/>
          </ac:picMkLst>
        </pc:picChg>
      </pc:sldChg>
      <pc:sldChg chg="addSp delSp modSp mod setBg setClrOvrMap">
        <pc:chgData name="Emre Demirbaş" userId="c76ad76aede955b6" providerId="Windows Live" clId="Web-{071794A4-A22B-4217-B1DF-F3A956348ACF}" dt="2021-12-15T16:30:33.109" v="103"/>
        <pc:sldMkLst>
          <pc:docMk/>
          <pc:sldMk cId="1018831162" sldId="294"/>
        </pc:sldMkLst>
        <pc:spChg chg="mod">
          <ac:chgData name="Emre Demirbaş" userId="c76ad76aede955b6" providerId="Windows Live" clId="Web-{071794A4-A22B-4217-B1DF-F3A956348ACF}" dt="2021-12-15T16:30:33.109" v="103"/>
          <ac:spMkLst>
            <pc:docMk/>
            <pc:sldMk cId="1018831162" sldId="294"/>
            <ac:spMk id="2" creationId="{24065144-FD50-4C55-9052-4C3A930144A7}"/>
          </ac:spMkLst>
        </pc:spChg>
        <pc:spChg chg="mod">
          <ac:chgData name="Emre Demirbaş" userId="c76ad76aede955b6" providerId="Windows Live" clId="Web-{071794A4-A22B-4217-B1DF-F3A956348ACF}" dt="2021-12-15T16:30:33.109" v="103"/>
          <ac:spMkLst>
            <pc:docMk/>
            <pc:sldMk cId="1018831162" sldId="294"/>
            <ac:spMk id="3" creationId="{68E5ED95-F214-4D58-86AB-9F1FCF4BF559}"/>
          </ac:spMkLst>
        </pc:spChg>
        <pc:spChg chg="ord">
          <ac:chgData name="Emre Demirbaş" userId="c76ad76aede955b6" providerId="Windows Live" clId="Web-{071794A4-A22B-4217-B1DF-F3A956348ACF}" dt="2021-12-15T16:30:33.109" v="102"/>
          <ac:spMkLst>
            <pc:docMk/>
            <pc:sldMk cId="1018831162" sldId="294"/>
            <ac:spMk id="4" creationId="{CE0E5390-5CA6-411E-8AF4-3B16D2539899}"/>
          </ac:spMkLst>
        </pc:spChg>
        <pc:spChg chg="add del">
          <ac:chgData name="Emre Demirbaş" userId="c76ad76aede955b6" providerId="Windows Live" clId="Web-{071794A4-A22B-4217-B1DF-F3A956348ACF}" dt="2021-12-15T16:30:33.109" v="103"/>
          <ac:spMkLst>
            <pc:docMk/>
            <pc:sldMk cId="1018831162" sldId="294"/>
            <ac:spMk id="8" creationId="{777A147A-9ED8-46B4-8660-1B3C2AA880B5}"/>
          </ac:spMkLst>
        </pc:spChg>
        <pc:spChg chg="add del">
          <ac:chgData name="Emre Demirbaş" userId="c76ad76aede955b6" providerId="Windows Live" clId="Web-{071794A4-A22B-4217-B1DF-F3A956348ACF}" dt="2021-12-15T16:30:33.109" v="103"/>
          <ac:spMkLst>
            <pc:docMk/>
            <pc:sldMk cId="1018831162" sldId="294"/>
            <ac:spMk id="10" creationId="{5D6C15A0-C087-4593-8414-2B4EC1CDC3DE}"/>
          </ac:spMkLst>
        </pc:spChg>
        <pc:spChg chg="add">
          <ac:chgData name="Emre Demirbaş" userId="c76ad76aede955b6" providerId="Windows Live" clId="Web-{071794A4-A22B-4217-B1DF-F3A956348ACF}" dt="2021-12-15T16:30:33.109" v="103"/>
          <ac:spMkLst>
            <pc:docMk/>
            <pc:sldMk cId="1018831162" sldId="294"/>
            <ac:spMk id="12" creationId="{CF62D2A7-8207-488C-9F46-316BA81A16C8}"/>
          </ac:spMkLst>
        </pc:spChg>
        <pc:spChg chg="add del">
          <ac:chgData name="Emre Demirbaş" userId="c76ad76aede955b6" providerId="Windows Live" clId="Web-{071794A4-A22B-4217-B1DF-F3A956348ACF}" dt="2021-12-15T16:30:33.109" v="102"/>
          <ac:spMkLst>
            <pc:docMk/>
            <pc:sldMk cId="1018831162" sldId="294"/>
            <ac:spMk id="15" creationId="{F13C74B1-5B17-4795-BED0-7140497B445A}"/>
          </ac:spMkLst>
        </pc:spChg>
        <pc:spChg chg="add del">
          <ac:chgData name="Emre Demirbaş" userId="c76ad76aede955b6" providerId="Windows Live" clId="Web-{071794A4-A22B-4217-B1DF-F3A956348ACF}" dt="2021-12-15T16:30:33.109" v="102"/>
          <ac:spMkLst>
            <pc:docMk/>
            <pc:sldMk cId="1018831162" sldId="294"/>
            <ac:spMk id="17" creationId="{D4974D33-8DC5-464E-8C6D-BE58F0669C17}"/>
          </ac:spMkLst>
        </pc:spChg>
        <pc:picChg chg="add mod ord">
          <ac:chgData name="Emre Demirbaş" userId="c76ad76aede955b6" providerId="Windows Live" clId="Web-{071794A4-A22B-4217-B1DF-F3A956348ACF}" dt="2021-12-15T16:30:33.109" v="103"/>
          <ac:picMkLst>
            <pc:docMk/>
            <pc:sldMk cId="1018831162" sldId="294"/>
            <ac:picMk id="5" creationId="{5640BE27-8588-4228-95A2-9CFE92718B92}"/>
          </ac:picMkLst>
        </pc:picChg>
      </pc:sldChg>
      <pc:sldChg chg="modSp">
        <pc:chgData name="Emre Demirbaş" userId="c76ad76aede955b6" providerId="Windows Live" clId="Web-{071794A4-A22B-4217-B1DF-F3A956348ACF}" dt="2021-12-15T16:16:28.903" v="14" actId="1076"/>
        <pc:sldMkLst>
          <pc:docMk/>
          <pc:sldMk cId="3309195153" sldId="295"/>
        </pc:sldMkLst>
        <pc:spChg chg="mod">
          <ac:chgData name="Emre Demirbaş" userId="c76ad76aede955b6" providerId="Windows Live" clId="Web-{071794A4-A22B-4217-B1DF-F3A956348ACF}" dt="2021-12-15T16:16:26.497" v="13" actId="20577"/>
          <ac:spMkLst>
            <pc:docMk/>
            <pc:sldMk cId="3309195153" sldId="295"/>
            <ac:spMk id="2" creationId="{F774DA7B-DA02-44E0-93B6-E084C472BAE0}"/>
          </ac:spMkLst>
        </pc:spChg>
        <pc:spChg chg="mod">
          <ac:chgData name="Emre Demirbaş" userId="c76ad76aede955b6" providerId="Windows Live" clId="Web-{071794A4-A22B-4217-B1DF-F3A956348ACF}" dt="2021-12-15T16:16:23.325" v="7" actId="20577"/>
          <ac:spMkLst>
            <pc:docMk/>
            <pc:sldMk cId="3309195153" sldId="295"/>
            <ac:spMk id="3" creationId="{1A3F482C-5A94-45EB-8A7B-EF1A6CBD84F1}"/>
          </ac:spMkLst>
        </pc:spChg>
        <pc:picChg chg="mod">
          <ac:chgData name="Emre Demirbaş" userId="c76ad76aede955b6" providerId="Windows Live" clId="Web-{071794A4-A22B-4217-B1DF-F3A956348ACF}" dt="2021-12-15T16:16:28.903" v="14" actId="1076"/>
          <ac:picMkLst>
            <pc:docMk/>
            <pc:sldMk cId="3309195153" sldId="295"/>
            <ac:picMk id="4" creationId="{1631C128-17EB-4302-B9D1-DBFD7348EF7A}"/>
          </ac:picMkLst>
        </pc:picChg>
      </pc:sldChg>
      <pc:sldChg chg="addSp modSp del">
        <pc:chgData name="Emre Demirbaş" userId="c76ad76aede955b6" providerId="Windows Live" clId="Web-{071794A4-A22B-4217-B1DF-F3A956348ACF}" dt="2021-12-15T16:21:21.628" v="36"/>
        <pc:sldMkLst>
          <pc:docMk/>
          <pc:sldMk cId="3096074039" sldId="296"/>
        </pc:sldMkLst>
        <pc:spChg chg="mod">
          <ac:chgData name="Emre Demirbaş" userId="c76ad76aede955b6" providerId="Windows Live" clId="Web-{071794A4-A22B-4217-B1DF-F3A956348ACF}" dt="2021-12-15T16:21:12.190" v="34" actId="20577"/>
          <ac:spMkLst>
            <pc:docMk/>
            <pc:sldMk cId="3096074039" sldId="296"/>
            <ac:spMk id="3" creationId="{C942C5BB-2E1C-4CAB-AD54-05D4B6898783}"/>
          </ac:spMkLst>
        </pc:spChg>
        <pc:spChg chg="add">
          <ac:chgData name="Emre Demirbaş" userId="c76ad76aede955b6" providerId="Windows Live" clId="Web-{071794A4-A22B-4217-B1DF-F3A956348ACF}" dt="2021-12-15T16:21:16.456" v="35"/>
          <ac:spMkLst>
            <pc:docMk/>
            <pc:sldMk cId="3096074039" sldId="296"/>
            <ac:spMk id="4" creationId="{836B64FD-C563-43FA-BB51-4527A55CFE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18.12.2021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18.12.2021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18.12.2021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18.12.2021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Uzun ofis binasına aşağıdan bakış">
            <a:extLst>
              <a:ext uri="{FF2B5EF4-FFF2-40B4-BE49-F238E27FC236}">
                <a16:creationId xmlns:a16="http://schemas.microsoft.com/office/drawing/2014/main" id="{DA5A5A44-DBD2-442D-BDFE-5B798C11C583}"/>
              </a:ext>
            </a:extLst>
          </p:cNvPr>
          <p:cNvPicPr>
            <a:picLocks noChangeAspect="1"/>
          </p:cNvPicPr>
          <p:nvPr/>
        </p:nvPicPr>
        <p:blipFill rotWithShape="1">
          <a:blip r:embed="rId2">
            <a:alphaModFix amt="50000"/>
          </a:blip>
          <a:srcRect t="15107" r="-2" b="-2"/>
          <a:stretch/>
        </p:blipFill>
        <p:spPr>
          <a:xfrm>
            <a:off x="20" y="36286"/>
            <a:ext cx="12191980" cy="6857999"/>
          </a:xfrm>
          <a:prstGeom prst="rect">
            <a:avLst/>
          </a:prstGeom>
        </p:spPr>
      </p:pic>
      <p:sp>
        <p:nvSpPr>
          <p:cNvPr id="2" name="Başlık 1"/>
          <p:cNvSpPr>
            <a:spLocks noGrp="1"/>
          </p:cNvSpPr>
          <p:nvPr>
            <p:ph type="ctrTitle"/>
          </p:nvPr>
        </p:nvSpPr>
        <p:spPr>
          <a:xfrm>
            <a:off x="1524000" y="1122362"/>
            <a:ext cx="9144000" cy="2900518"/>
          </a:xfrm>
        </p:spPr>
        <p:txBody>
          <a:bodyPr>
            <a:normAutofit/>
          </a:bodyPr>
          <a:lstStyle/>
          <a:p>
            <a:r>
              <a:rPr lang="tr-TR">
                <a:solidFill>
                  <a:srgbClr val="FFFFFF"/>
                </a:solidFill>
                <a:cs typeface="Calibri Light"/>
              </a:rPr>
              <a:t>MODERN FİYASKOLAR(2.Cihan Harbi Sonrası)</a:t>
            </a:r>
          </a:p>
        </p:txBody>
      </p:sp>
      <p:sp>
        <p:nvSpPr>
          <p:cNvPr id="3" name="Alt Başlık 2"/>
          <p:cNvSpPr>
            <a:spLocks noGrp="1"/>
          </p:cNvSpPr>
          <p:nvPr>
            <p:ph type="subTitle" idx="1"/>
          </p:nvPr>
        </p:nvSpPr>
        <p:spPr>
          <a:xfrm>
            <a:off x="1524000" y="4159404"/>
            <a:ext cx="9144000" cy="1098395"/>
          </a:xfrm>
        </p:spPr>
        <p:txBody>
          <a:bodyPr vert="horz" lIns="91440" tIns="45720" rIns="91440" bIns="45720" rtlCol="0">
            <a:normAutofit/>
          </a:bodyPr>
          <a:lstStyle/>
          <a:p>
            <a:r>
              <a:rPr lang="tr-TR" sz="1700">
                <a:solidFill>
                  <a:srgbClr val="FFFFFF"/>
                </a:solidFill>
                <a:cs typeface="Calibri"/>
              </a:rPr>
              <a:t>Aydan Turan Demirbaş</a:t>
            </a:r>
          </a:p>
          <a:p>
            <a:r>
              <a:rPr lang="tr-TR" sz="1700">
                <a:solidFill>
                  <a:srgbClr val="FFFFFF"/>
                </a:solidFill>
                <a:cs typeface="Calibri"/>
              </a:rPr>
              <a:t>13.Açık Ders:Post-1984 Üto/Distopya</a:t>
            </a:r>
          </a:p>
          <a:p>
            <a:r>
              <a:rPr lang="tr-TR" sz="1700">
                <a:solidFill>
                  <a:srgbClr val="FFFFFF"/>
                </a:solidFill>
                <a:cs typeface="Calibri"/>
              </a:rPr>
              <a:t>Prof Dr.Nihat Berker</a:t>
            </a:r>
          </a:p>
        </p:txBody>
      </p:sp>
      <p:sp>
        <p:nvSpPr>
          <p:cNvPr id="4" name="Metin kutusu 3">
            <a:extLst>
              <a:ext uri="{FF2B5EF4-FFF2-40B4-BE49-F238E27FC236}">
                <a16:creationId xmlns:a16="http://schemas.microsoft.com/office/drawing/2014/main" id="{80F22689-A59F-4749-A247-499AD4EFCACC}"/>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tr-TR">
              <a:cs typeface="Calibri"/>
            </a:endParaRPr>
          </a:p>
        </p:txBody>
      </p:sp>
    </p:spTree>
    <p:extLst>
      <p:ext uri="{BB962C8B-B14F-4D97-AF65-F5344CB8AC3E}">
        <p14:creationId xmlns:p14="http://schemas.microsoft.com/office/powerpoint/2010/main" val="1674425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6960CD4-92EC-46D8-AF47-C06ACD59FEA0}"/>
              </a:ext>
            </a:extLst>
          </p:cNvPr>
          <p:cNvSpPr>
            <a:spLocks noGrp="1"/>
          </p:cNvSpPr>
          <p:nvPr>
            <p:ph type="title"/>
          </p:nvPr>
        </p:nvSpPr>
        <p:spPr>
          <a:xfrm>
            <a:off x="640080" y="325369"/>
            <a:ext cx="4368602" cy="1956841"/>
          </a:xfrm>
        </p:spPr>
        <p:txBody>
          <a:bodyPr anchor="b">
            <a:normAutofit/>
          </a:bodyPr>
          <a:lstStyle/>
          <a:p>
            <a:r>
              <a:rPr lang="tr-TR" sz="5400">
                <a:cs typeface="Calibri Light"/>
              </a:rPr>
              <a:t>Çernobil</a:t>
            </a:r>
            <a:endParaRPr lang="tr-TR"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C8EE9A6-8520-4DE1-BB9F-76E46FEED642}"/>
              </a:ext>
            </a:extLst>
          </p:cNvPr>
          <p:cNvSpPr>
            <a:spLocks noGrp="1"/>
          </p:cNvSpPr>
          <p:nvPr>
            <p:ph idx="1"/>
          </p:nvPr>
        </p:nvSpPr>
        <p:spPr>
          <a:xfrm>
            <a:off x="177438" y="2646114"/>
            <a:ext cx="5141659" cy="4105013"/>
          </a:xfrm>
        </p:spPr>
        <p:txBody>
          <a:bodyPr vert="horz" lIns="91440" tIns="45720" rIns="91440" bIns="45720" rtlCol="0" anchor="t">
            <a:normAutofit/>
          </a:bodyPr>
          <a:lstStyle/>
          <a:p>
            <a:pPr marL="0" indent="0"/>
            <a:r>
              <a:rPr lang="tr-TR" sz="1400"/>
              <a:t>Çernobil Felaketi (1986)</a:t>
            </a:r>
            <a:endParaRPr lang="tr-TR" sz="1400">
              <a:cs typeface="Calibri" panose="020F0502020204030204"/>
            </a:endParaRPr>
          </a:p>
          <a:p>
            <a:r>
              <a:rPr lang="tr-TR" sz="1400">
                <a:ea typeface="+mn-lt"/>
                <a:cs typeface="+mn-lt"/>
              </a:rPr>
              <a:t>Nisan 1986’da bir grup teknisyen, Ukrayna’nın </a:t>
            </a:r>
            <a:r>
              <a:rPr lang="tr-TR" sz="1400" err="1">
                <a:ea typeface="+mn-lt"/>
                <a:cs typeface="+mn-lt"/>
              </a:rPr>
              <a:t>Pripyat</a:t>
            </a:r>
            <a:r>
              <a:rPr lang="tr-TR" sz="1400">
                <a:ea typeface="+mn-lt"/>
                <a:cs typeface="+mn-lt"/>
              </a:rPr>
              <a:t> kenti yakınlarındaki Çernobil nükleer santralinde bulunan dördüncü reaktör üzerinde bir deney yaptı. </a:t>
            </a:r>
            <a:r>
              <a:rPr lang="tr-TR" sz="1400" b="1">
                <a:ea typeface="+mn-lt"/>
                <a:cs typeface="+mn-lt"/>
              </a:rPr>
              <a:t>Deney kötü tasarlanmıştı</a:t>
            </a:r>
            <a:r>
              <a:rPr lang="tr-TR" sz="1400">
                <a:ea typeface="+mn-lt"/>
                <a:cs typeface="+mn-lt"/>
              </a:rPr>
              <a:t> ve radyoaktif maddenin atmosfere salınmasına neden olan feci bir patlamayla sonuçlandı. Sovyet hükümeti hatalarını örtbas etmeye çalıştı, ancak kimyasallar Fransa’ya kadar yayıldığı için bunun boşuna bir çaba olduğu kanıtlandı. Yaklaşık 200.000 kişi evlerini boşaltmak zorunda </a:t>
            </a:r>
            <a:r>
              <a:rPr lang="tr-TR" sz="1400" err="1">
                <a:ea typeface="+mn-lt"/>
                <a:cs typeface="+mn-lt"/>
              </a:rPr>
              <a:t>kaldı;Kazadan</a:t>
            </a:r>
            <a:r>
              <a:rPr lang="tr-TR" sz="1400">
                <a:ea typeface="+mn-lt"/>
                <a:cs typeface="+mn-lt"/>
              </a:rPr>
              <a:t> sonraki 10 gün boyunca havaya büyük miktarda radyoaktif madde salınmıştı. Özellikle iki önemli izotop, İyot-131 ve Sezyum-137, halkın önemli miktarlarda doz almasına sebep olmuştur.  Hayvancılık da dahil olmak üzere geride kalanlar radyasyona bağlı hastalıklardan </a:t>
            </a:r>
            <a:r>
              <a:rPr lang="tr-TR" sz="1400" err="1">
                <a:ea typeface="+mn-lt"/>
                <a:cs typeface="+mn-lt"/>
              </a:rPr>
              <a:t>muzdaripti</a:t>
            </a:r>
            <a:r>
              <a:rPr lang="tr-TR" sz="1400">
                <a:ea typeface="+mn-lt"/>
                <a:cs typeface="+mn-lt"/>
              </a:rPr>
              <a:t>. Resmi bir can kaybı istatistiği yok, ancak 2005 yılına kadar temizlik ekiplerinin yaklaşık 125.000 üyesinin radyasyona bağlı hastalıklardan  öldüğü varsayılıyor. </a:t>
            </a:r>
            <a:endParaRPr lang="tr-TR" sz="1400"/>
          </a:p>
          <a:p>
            <a:endParaRPr lang="tr-TR" sz="1400">
              <a:cs typeface="Calibri"/>
            </a:endParaRPr>
          </a:p>
        </p:txBody>
      </p:sp>
      <p:pic>
        <p:nvPicPr>
          <p:cNvPr id="4" name="Resim 4" descr="metin, açık hava, ağaç, gök içeren bir resim&#10;&#10;Açıklama otomatik olarak oluşturuldu">
            <a:extLst>
              <a:ext uri="{FF2B5EF4-FFF2-40B4-BE49-F238E27FC236}">
                <a16:creationId xmlns:a16="http://schemas.microsoft.com/office/drawing/2014/main" id="{40BDE77C-E9AD-400F-921B-13836E8C124F}"/>
              </a:ext>
            </a:extLst>
          </p:cNvPr>
          <p:cNvPicPr>
            <a:picLocks noChangeAspect="1"/>
          </p:cNvPicPr>
          <p:nvPr/>
        </p:nvPicPr>
        <p:blipFill rotWithShape="1">
          <a:blip r:embed="rId2"/>
          <a:srcRect l="19490" r="240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66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açık hava, zemin, pazar, sebze içeren bir resim&#10;&#10;Açıklama otomatik olarak oluşturuldu">
            <a:extLst>
              <a:ext uri="{FF2B5EF4-FFF2-40B4-BE49-F238E27FC236}">
                <a16:creationId xmlns:a16="http://schemas.microsoft.com/office/drawing/2014/main" id="{3C13D776-EEFE-450C-AB74-36AE1E132C4B}"/>
              </a:ext>
            </a:extLst>
          </p:cNvPr>
          <p:cNvPicPr>
            <a:picLocks noChangeAspect="1"/>
          </p:cNvPicPr>
          <p:nvPr/>
        </p:nvPicPr>
        <p:blipFill rotWithShape="1">
          <a:blip r:embed="rId2">
            <a:alphaModFix amt="35000"/>
          </a:blip>
          <a:srcRect l="5654" r="3236" b="1"/>
          <a:stretch/>
        </p:blipFill>
        <p:spPr>
          <a:xfrm>
            <a:off x="20" y="1"/>
            <a:ext cx="12191980" cy="6857999"/>
          </a:xfrm>
          <a:prstGeom prst="rect">
            <a:avLst/>
          </a:prstGeom>
        </p:spPr>
      </p:pic>
      <p:sp>
        <p:nvSpPr>
          <p:cNvPr id="2" name="Başlık 1">
            <a:extLst>
              <a:ext uri="{FF2B5EF4-FFF2-40B4-BE49-F238E27FC236}">
                <a16:creationId xmlns:a16="http://schemas.microsoft.com/office/drawing/2014/main" id="{BA995A3F-BD38-485C-A1F4-ED7FA1D6ACE7}"/>
              </a:ext>
            </a:extLst>
          </p:cNvPr>
          <p:cNvSpPr>
            <a:spLocks noGrp="1"/>
          </p:cNvSpPr>
          <p:nvPr>
            <p:ph type="title"/>
          </p:nvPr>
        </p:nvSpPr>
        <p:spPr>
          <a:xfrm>
            <a:off x="838201" y="1065862"/>
            <a:ext cx="3313164" cy="4726276"/>
          </a:xfrm>
        </p:spPr>
        <p:txBody>
          <a:bodyPr>
            <a:normAutofit/>
          </a:bodyPr>
          <a:lstStyle/>
          <a:p>
            <a:pPr algn="r"/>
            <a:r>
              <a:rPr lang="tr-TR" sz="4000">
                <a:solidFill>
                  <a:srgbClr val="FFFFFF"/>
                </a:solidFill>
                <a:cs typeface="Calibri Light"/>
              </a:rPr>
              <a:t>BM de Yardım Fiyaskosu</a:t>
            </a:r>
            <a:endParaRPr lang="tr-TR"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11B27B5E-23F7-449B-A744-A71B287A167C}"/>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r>
              <a:rPr lang="tr-TR" sz="2000">
                <a:solidFill>
                  <a:srgbClr val="FFFFFF"/>
                </a:solidFill>
                <a:ea typeface="+mn-lt"/>
                <a:cs typeface="+mn-lt"/>
              </a:rPr>
              <a:t>2016 da BM’nin Suriye’nin </a:t>
            </a:r>
            <a:r>
              <a:rPr lang="tr-TR" sz="2000" err="1">
                <a:solidFill>
                  <a:srgbClr val="FFFFFF"/>
                </a:solidFill>
                <a:ea typeface="+mn-lt"/>
                <a:cs typeface="+mn-lt"/>
              </a:rPr>
              <a:t>Deyr</a:t>
            </a:r>
            <a:r>
              <a:rPr lang="tr-TR" sz="2000">
                <a:solidFill>
                  <a:srgbClr val="FFFFFF"/>
                </a:solidFill>
                <a:ea typeface="+mn-lt"/>
                <a:cs typeface="+mn-lt"/>
              </a:rPr>
              <a:t> el-Sur bölgesine havadan bıraktığı 21 ton gıda yardımı yerine ulaşmadı.</a:t>
            </a:r>
            <a:endParaRPr lang="tr-TR" sz="2000">
              <a:solidFill>
                <a:srgbClr val="FFFFFF"/>
              </a:solidFill>
              <a:cs typeface="Calibri" panose="020F0502020204030204"/>
            </a:endParaRPr>
          </a:p>
          <a:p>
            <a:r>
              <a:rPr lang="tr-TR" sz="2000">
                <a:solidFill>
                  <a:srgbClr val="FFFFFF"/>
                </a:solidFill>
                <a:ea typeface="+mn-lt"/>
                <a:cs typeface="+mn-lt"/>
              </a:rPr>
              <a:t>Suriye’nin </a:t>
            </a:r>
            <a:r>
              <a:rPr lang="tr-TR" sz="2000" err="1">
                <a:solidFill>
                  <a:srgbClr val="FFFFFF"/>
                </a:solidFill>
                <a:ea typeface="+mn-lt"/>
                <a:cs typeface="+mn-lt"/>
              </a:rPr>
              <a:t>Deyr</a:t>
            </a:r>
            <a:r>
              <a:rPr lang="tr-TR" sz="2000">
                <a:solidFill>
                  <a:srgbClr val="FFFFFF"/>
                </a:solidFill>
                <a:ea typeface="+mn-lt"/>
                <a:cs typeface="+mn-lt"/>
              </a:rPr>
              <a:t> el-Sur şehrinde mahsur kalan </a:t>
            </a:r>
            <a:r>
              <a:rPr lang="tr-TR" sz="2000" err="1">
                <a:solidFill>
                  <a:srgbClr val="FFFFFF"/>
                </a:solidFill>
                <a:ea typeface="+mn-lt"/>
                <a:cs typeface="+mn-lt"/>
              </a:rPr>
              <a:t>onbinlerce</a:t>
            </a:r>
            <a:r>
              <a:rPr lang="tr-TR" sz="2000">
                <a:solidFill>
                  <a:srgbClr val="FFFFFF"/>
                </a:solidFill>
                <a:ea typeface="+mn-lt"/>
                <a:cs typeface="+mn-lt"/>
              </a:rPr>
              <a:t> insana yardım etmek amacıyla BM tarafından havadan bırakılan tonlarca gıda yardımı hedefine varmadı. BM Dünya Gıda Programı  sözcüsü, gıda yardımlarını atmak için kullanılan paraşütlerin arızalı olmasından dolayı gıda maddelerinin araziye dağıldığını, bir kısmının da hedefe varmadığını söyledi.</a:t>
            </a:r>
            <a:endParaRPr lang="tr-TR" sz="2000">
              <a:solidFill>
                <a:srgbClr val="FFFFFF"/>
              </a:solidFill>
            </a:endParaRPr>
          </a:p>
          <a:p>
            <a:endParaRPr lang="tr-TR" sz="2000">
              <a:solidFill>
                <a:srgbClr val="FFFFFF"/>
              </a:solidFill>
              <a:cs typeface="Calibri"/>
            </a:endParaRPr>
          </a:p>
        </p:txBody>
      </p:sp>
    </p:spTree>
    <p:extLst>
      <p:ext uri="{BB962C8B-B14F-4D97-AF65-F5344CB8AC3E}">
        <p14:creationId xmlns:p14="http://schemas.microsoft.com/office/powerpoint/2010/main" val="214324512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C5B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4E548E3-EC3C-4D2F-A1A5-D47C47C14249}"/>
              </a:ext>
            </a:extLst>
          </p:cNvPr>
          <p:cNvSpPr>
            <a:spLocks noGrp="1"/>
          </p:cNvSpPr>
          <p:nvPr>
            <p:ph type="title"/>
          </p:nvPr>
        </p:nvSpPr>
        <p:spPr>
          <a:xfrm>
            <a:off x="524256" y="491260"/>
            <a:ext cx="6594189" cy="1625210"/>
          </a:xfrm>
        </p:spPr>
        <p:txBody>
          <a:bodyPr>
            <a:normAutofit/>
          </a:bodyPr>
          <a:lstStyle/>
          <a:p>
            <a:r>
              <a:rPr lang="tr-TR">
                <a:solidFill>
                  <a:srgbClr val="FFFFFF"/>
                </a:solidFill>
                <a:cs typeface="Calibri Light"/>
              </a:rPr>
              <a:t>Sanat fiyaskosu</a:t>
            </a:r>
            <a:endParaRPr lang="tr-TR">
              <a:solidFill>
                <a:srgbClr val="FFFFFF"/>
              </a:solidFill>
            </a:endParaRPr>
          </a:p>
        </p:txBody>
      </p:sp>
      <p:pic>
        <p:nvPicPr>
          <p:cNvPr id="4" name="Resim 4" descr="metin, iç mekan, poz içeren bir resim&#10;&#10;Açıklama otomatik olarak oluşturuldu">
            <a:extLst>
              <a:ext uri="{FF2B5EF4-FFF2-40B4-BE49-F238E27FC236}">
                <a16:creationId xmlns:a16="http://schemas.microsoft.com/office/drawing/2014/main" id="{46F4CFE3-9C99-407B-8431-CE022230FA8E}"/>
              </a:ext>
            </a:extLst>
          </p:cNvPr>
          <p:cNvPicPr>
            <a:picLocks noChangeAspect="1"/>
          </p:cNvPicPr>
          <p:nvPr/>
        </p:nvPicPr>
        <p:blipFill rotWithShape="1">
          <a:blip r:embed="rId2"/>
          <a:srcRect l="2695" r="-3" b="-3"/>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0FB3A8A5-70A6-4A38-B5DA-292181EE212D}"/>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r>
              <a:rPr lang="tr-TR" sz="1600">
                <a:solidFill>
                  <a:srgbClr val="FFFFFF"/>
                </a:solidFill>
                <a:ea typeface="+mn-lt"/>
                <a:cs typeface="+mn-lt"/>
              </a:rPr>
              <a:t>İtalya’da tarihi eserlerin yaşadığı talihsiz restorasyon çalışmaları sanatseverleri ayağa </a:t>
            </a:r>
            <a:r>
              <a:rPr lang="tr-TR" sz="1600" err="1">
                <a:solidFill>
                  <a:srgbClr val="FFFFFF"/>
                </a:solidFill>
                <a:ea typeface="+mn-lt"/>
                <a:cs typeface="+mn-lt"/>
              </a:rPr>
              <a:t>kaldırdı.Barok</a:t>
            </a:r>
            <a:r>
              <a:rPr lang="tr-TR" sz="1600">
                <a:solidFill>
                  <a:srgbClr val="FFFFFF"/>
                </a:solidFill>
                <a:ea typeface="+mn-lt"/>
                <a:cs typeface="+mn-lt"/>
              </a:rPr>
              <a:t> sanatçısı </a:t>
            </a:r>
            <a:r>
              <a:rPr lang="tr-TR" sz="1600" b="1" err="1">
                <a:solidFill>
                  <a:srgbClr val="FFFFFF"/>
                </a:solidFill>
                <a:ea typeface="+mn-lt"/>
                <a:cs typeface="+mn-lt"/>
              </a:rPr>
              <a:t>Bartolomé</a:t>
            </a:r>
            <a:r>
              <a:rPr lang="tr-TR" sz="1600" b="1">
                <a:solidFill>
                  <a:srgbClr val="FFFFFF"/>
                </a:solidFill>
                <a:ea typeface="+mn-lt"/>
                <a:cs typeface="+mn-lt"/>
              </a:rPr>
              <a:t> </a:t>
            </a:r>
            <a:r>
              <a:rPr lang="tr-TR" sz="1600" b="1" err="1">
                <a:solidFill>
                  <a:srgbClr val="FFFFFF"/>
                </a:solidFill>
                <a:ea typeface="+mn-lt"/>
                <a:cs typeface="+mn-lt"/>
              </a:rPr>
              <a:t>Esteban</a:t>
            </a:r>
            <a:r>
              <a:rPr lang="tr-TR" sz="1600" b="1">
                <a:solidFill>
                  <a:srgbClr val="FFFFFF"/>
                </a:solidFill>
                <a:ea typeface="+mn-lt"/>
                <a:cs typeface="+mn-lt"/>
              </a:rPr>
              <a:t> </a:t>
            </a:r>
            <a:r>
              <a:rPr lang="tr-TR" sz="1600" b="1" err="1">
                <a:solidFill>
                  <a:srgbClr val="FFFFFF"/>
                </a:solidFill>
                <a:ea typeface="+mn-lt"/>
                <a:cs typeface="+mn-lt"/>
              </a:rPr>
              <a:t>Murillo’nun</a:t>
            </a:r>
            <a:r>
              <a:rPr lang="tr-TR" sz="1600" b="1">
                <a:solidFill>
                  <a:srgbClr val="FFFFFF"/>
                </a:solidFill>
                <a:ea typeface="+mn-lt"/>
                <a:cs typeface="+mn-lt"/>
              </a:rPr>
              <a:t> eserinin başına gelen facia geri dönülemez bir sona yakalandı.</a:t>
            </a:r>
            <a:r>
              <a:rPr lang="tr-TR" sz="1600" b="1">
                <a:solidFill>
                  <a:schemeClr val="bg1"/>
                </a:solidFill>
                <a:ea typeface="+mn-lt"/>
                <a:cs typeface="+mn-lt"/>
              </a:rPr>
              <a:t> </a:t>
            </a:r>
            <a:r>
              <a:rPr lang="tr-TR" sz="1600">
                <a:solidFill>
                  <a:schemeClr val="bg1"/>
                </a:solidFill>
                <a:ea typeface="+mn-lt"/>
                <a:cs typeface="+mn-lt"/>
              </a:rPr>
              <a:t>Valencia’da bir mobilya tamircisi 17. yüzyıldan kalma bir Meryem Ana tablosunun reprodüksiyonunu restore etmek isterken eseri tanınmaz hale getirdi.(2020)</a:t>
            </a:r>
            <a:endParaRPr lang="tr-TR" sz="1600">
              <a:solidFill>
                <a:schemeClr val="bg1"/>
              </a:solidFill>
              <a:cs typeface="Calibri" panose="020F0502020204030204"/>
            </a:endParaRPr>
          </a:p>
          <a:p>
            <a:r>
              <a:rPr lang="tr-TR" sz="1600">
                <a:solidFill>
                  <a:srgbClr val="FFFFFF"/>
                </a:solidFill>
                <a:ea typeface="+mn-lt"/>
                <a:cs typeface="+mn-lt"/>
              </a:rPr>
              <a:t>Sanatçının 1678 tarihli Meryem’in Günahsız Gebeliği (</a:t>
            </a:r>
            <a:r>
              <a:rPr lang="tr-TR" sz="1600" err="1">
                <a:solidFill>
                  <a:srgbClr val="FFFFFF"/>
                </a:solidFill>
                <a:ea typeface="+mn-lt"/>
                <a:cs typeface="+mn-lt"/>
              </a:rPr>
              <a:t>Immaculate</a:t>
            </a:r>
            <a:r>
              <a:rPr lang="tr-TR" sz="1600">
                <a:solidFill>
                  <a:srgbClr val="FFFFFF"/>
                </a:solidFill>
                <a:ea typeface="+mn-lt"/>
                <a:cs typeface="+mn-lt"/>
              </a:rPr>
              <a:t> </a:t>
            </a:r>
            <a:r>
              <a:rPr lang="tr-TR" sz="1600" err="1">
                <a:solidFill>
                  <a:srgbClr val="FFFFFF"/>
                </a:solidFill>
                <a:ea typeface="+mn-lt"/>
                <a:cs typeface="+mn-lt"/>
              </a:rPr>
              <a:t>Conception</a:t>
            </a:r>
            <a:r>
              <a:rPr lang="tr-TR" sz="1600">
                <a:solidFill>
                  <a:srgbClr val="FFFFFF"/>
                </a:solidFill>
                <a:ea typeface="+mn-lt"/>
                <a:cs typeface="+mn-lt"/>
              </a:rPr>
              <a:t>) adlı eser</a:t>
            </a:r>
            <a:endParaRPr lang="tr-TR" sz="1700">
              <a:solidFill>
                <a:srgbClr val="FFFFFF"/>
              </a:solidFill>
              <a:cs typeface="Calibri"/>
            </a:endParaRPr>
          </a:p>
          <a:p>
            <a:endParaRPr lang="tr-TR" sz="1700">
              <a:solidFill>
                <a:srgbClr val="FFFFFF"/>
              </a:solidFill>
              <a:cs typeface="Calibri"/>
            </a:endParaRPr>
          </a:p>
        </p:txBody>
      </p:sp>
    </p:spTree>
    <p:extLst>
      <p:ext uri="{BB962C8B-B14F-4D97-AF65-F5344CB8AC3E}">
        <p14:creationId xmlns:p14="http://schemas.microsoft.com/office/powerpoint/2010/main" val="293773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76F80C9-E8B1-463F-B404-DEF1951426F6}"/>
              </a:ext>
            </a:extLst>
          </p:cNvPr>
          <p:cNvSpPr>
            <a:spLocks noGrp="1"/>
          </p:cNvSpPr>
          <p:nvPr>
            <p:ph type="title"/>
          </p:nvPr>
        </p:nvSpPr>
        <p:spPr>
          <a:xfrm>
            <a:off x="572493" y="238539"/>
            <a:ext cx="11018520" cy="1434415"/>
          </a:xfrm>
        </p:spPr>
        <p:txBody>
          <a:bodyPr anchor="b">
            <a:normAutofit/>
          </a:bodyPr>
          <a:lstStyle/>
          <a:p>
            <a:r>
              <a:rPr lang="tr-TR" sz="5400" b="1">
                <a:cs typeface="Calibri Light"/>
              </a:rPr>
              <a:t>MORANDİ KÖPRÜSÜ</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893DED1-3C51-4197-B277-34A6166D2CDA}"/>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r>
              <a:rPr lang="tr-TR" sz="1700">
                <a:ea typeface="+mn-lt"/>
                <a:cs typeface="+mn-lt"/>
              </a:rPr>
              <a:t>1967’de inşa edilen Morandi Köprüsü, 50 yıldan daha uzun süredir yoğun trafiğe maruz kaldı. Bu süre içinde  uzmanlar defalarca köprünün yapısının bozulduğuna dair uyarılarda bulunmuştu.</a:t>
            </a:r>
            <a:endParaRPr lang="tr-TR" sz="1700">
              <a:cs typeface="Calibri" panose="020F0502020204030204"/>
            </a:endParaRPr>
          </a:p>
          <a:p>
            <a:r>
              <a:rPr lang="tr-TR" sz="1700">
                <a:ea typeface="+mn-lt"/>
                <a:cs typeface="+mn-lt"/>
              </a:rPr>
              <a:t>Cenova Üniversitesi’nden profesör Antonio Brencich, “Morandi Köprüsü’nün bir </a:t>
            </a:r>
            <a:r>
              <a:rPr lang="tr-TR" sz="1700" b="1">
                <a:ea typeface="+mn-lt"/>
                <a:cs typeface="+mn-lt"/>
              </a:rPr>
              <a:t>mühendislik fiyaskosu</a:t>
            </a:r>
            <a:r>
              <a:rPr lang="tr-TR" sz="1700">
                <a:ea typeface="+mn-lt"/>
                <a:cs typeface="+mn-lt"/>
              </a:rPr>
              <a:t>” olduğunu söyledi ve köprünün eksikliklerinin herkes tarafından fark edilebilir durumda olduğunu belirtti.</a:t>
            </a:r>
            <a:endParaRPr lang="tr-TR" sz="1700">
              <a:cs typeface="Calibri"/>
            </a:endParaRPr>
          </a:p>
          <a:p>
            <a:r>
              <a:rPr lang="tr-TR" sz="1700">
                <a:ea typeface="+mn-lt"/>
                <a:cs typeface="+mn-lt"/>
              </a:rPr>
              <a:t>2011’de köprüden geçen yolu işleten Autostrade per l’Italia şirketinin hazırladığı raporda, köprünün şiddetli bir şekilde çürüdüğü ve durmadan, yıllarca bakım yapılması gerektiği belirtilmişti.</a:t>
            </a:r>
            <a:endParaRPr lang="tr-TR" sz="1700">
              <a:cs typeface="Calibri"/>
            </a:endParaRPr>
          </a:p>
          <a:p>
            <a:r>
              <a:rPr lang="tr-TR" sz="1700">
                <a:ea typeface="+mn-lt"/>
                <a:cs typeface="+mn-lt"/>
              </a:rPr>
              <a:t>2018 yılında çöken 43 kişinin ölümüyle sonuçlanan  köprü için İtalya’nın önde gelen gazetelerinden </a:t>
            </a:r>
            <a:r>
              <a:rPr lang="tr-TR" sz="1700" i="1">
                <a:ea typeface="+mn-lt"/>
                <a:cs typeface="+mn-lt"/>
              </a:rPr>
              <a:t>Corriere della Sera</a:t>
            </a:r>
            <a:r>
              <a:rPr lang="tr-TR" sz="1700">
                <a:ea typeface="+mn-lt"/>
                <a:cs typeface="+mn-lt"/>
              </a:rPr>
              <a:t> yıkımın ardından “Mazeretler faydasız çünkü herkes durumu biliyordu” başlığıyla çıktı.</a:t>
            </a:r>
            <a:endParaRPr lang="tr-TR" sz="1700">
              <a:cs typeface="Calibri"/>
            </a:endParaRPr>
          </a:p>
          <a:p>
            <a:endParaRPr lang="tr-TR" sz="1700">
              <a:cs typeface="Calibri"/>
            </a:endParaRPr>
          </a:p>
        </p:txBody>
      </p:sp>
      <p:pic>
        <p:nvPicPr>
          <p:cNvPr id="4" name="Resim 4" descr="bina, açık hava, şehir, kasaba içeren bir resim&#10;&#10;Açıklama otomatik olarak oluşturuldu">
            <a:extLst>
              <a:ext uri="{FF2B5EF4-FFF2-40B4-BE49-F238E27FC236}">
                <a16:creationId xmlns:a16="http://schemas.microsoft.com/office/drawing/2014/main" id="{BB8EBCC9-47D7-4C6D-AD61-EB7F77BB0F39}"/>
              </a:ext>
            </a:extLst>
          </p:cNvPr>
          <p:cNvPicPr>
            <a:picLocks noChangeAspect="1"/>
          </p:cNvPicPr>
          <p:nvPr/>
        </p:nvPicPr>
        <p:blipFill rotWithShape="1">
          <a:blip r:embed="rId2"/>
          <a:srcRect l="20750" r="25135" b="2"/>
          <a:stretch/>
        </p:blipFill>
        <p:spPr>
          <a:xfrm>
            <a:off x="7675658" y="2093976"/>
            <a:ext cx="3941064" cy="4096512"/>
          </a:xfrm>
          <a:prstGeom prst="rect">
            <a:avLst/>
          </a:prstGeom>
        </p:spPr>
      </p:pic>
    </p:spTree>
    <p:extLst>
      <p:ext uri="{BB962C8B-B14F-4D97-AF65-F5344CB8AC3E}">
        <p14:creationId xmlns:p14="http://schemas.microsoft.com/office/powerpoint/2010/main" val="23823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859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21DE097-A863-48ED-A36F-0D7DC6BCE43A}"/>
              </a:ext>
            </a:extLst>
          </p:cNvPr>
          <p:cNvSpPr>
            <a:spLocks noGrp="1"/>
          </p:cNvSpPr>
          <p:nvPr>
            <p:ph type="title"/>
          </p:nvPr>
        </p:nvSpPr>
        <p:spPr>
          <a:xfrm>
            <a:off x="524256" y="491260"/>
            <a:ext cx="6594189" cy="1625210"/>
          </a:xfrm>
        </p:spPr>
        <p:txBody>
          <a:bodyPr>
            <a:normAutofit/>
          </a:bodyPr>
          <a:lstStyle/>
          <a:p>
            <a:r>
              <a:rPr lang="tr-TR" b="1">
                <a:solidFill>
                  <a:srgbClr val="FFFFFF"/>
                </a:solidFill>
                <a:ea typeface="+mj-lt"/>
                <a:cs typeface="+mj-lt"/>
              </a:rPr>
              <a:t>GRONLAND ÇOCUKLARI -SOSYAL DENEY </a:t>
            </a:r>
          </a:p>
          <a:p>
            <a:endParaRPr lang="tr-TR" b="1">
              <a:solidFill>
                <a:srgbClr val="FFFFFF"/>
              </a:solidFill>
              <a:cs typeface="Calibri Light"/>
            </a:endParaRPr>
          </a:p>
        </p:txBody>
      </p:sp>
      <p:pic>
        <p:nvPicPr>
          <p:cNvPr id="4" name="Resim 4" descr="kişi, poz, grup, dik içeren bir resim&#10;&#10;Açıklama otomatik olarak oluşturuldu">
            <a:extLst>
              <a:ext uri="{FF2B5EF4-FFF2-40B4-BE49-F238E27FC236}">
                <a16:creationId xmlns:a16="http://schemas.microsoft.com/office/drawing/2014/main" id="{C88D2224-77F7-4346-BB3A-9258CFB579A6}"/>
              </a:ext>
            </a:extLst>
          </p:cNvPr>
          <p:cNvPicPr>
            <a:picLocks noChangeAspect="1"/>
          </p:cNvPicPr>
          <p:nvPr/>
        </p:nvPicPr>
        <p:blipFill rotWithShape="1">
          <a:blip r:embed="rId2"/>
          <a:srcRect r="1" b="4844"/>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56997EA8-C355-4B95-AEB5-1881D8B0FD64}"/>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endParaRPr lang="tr-TR" sz="1400">
              <a:solidFill>
                <a:srgbClr val="FFFFFF"/>
              </a:solidFill>
              <a:cs typeface="Calibri" panose="020F0502020204030204"/>
            </a:endParaRPr>
          </a:p>
          <a:p>
            <a:r>
              <a:rPr lang="tr-TR" sz="1400">
                <a:solidFill>
                  <a:srgbClr val="FFFFFF"/>
                </a:solidFill>
                <a:ea typeface="+mn-lt"/>
                <a:cs typeface="+mn-lt"/>
              </a:rPr>
              <a:t>Yaklaşık 70 yıl önce, Danimarka hükümeti, "daha iyi bir yaşam" için 22 çocuğu Grönland'tan Danimarka'ya getirtmişti. Ailelerinden alınan çocukların Danimarka'da yetişmeleri ve ülkenin eliti haline gelmeleri hedefleniyordu.</a:t>
            </a:r>
            <a:endParaRPr lang="tr-TR" sz="1400">
              <a:solidFill>
                <a:srgbClr val="FFFFFF"/>
              </a:solidFill>
            </a:endParaRPr>
          </a:p>
          <a:p>
            <a:r>
              <a:rPr lang="tr-TR" sz="1400">
                <a:solidFill>
                  <a:srgbClr val="FFFFFF"/>
                </a:solidFill>
                <a:ea typeface="+mn-lt"/>
                <a:cs typeface="+mn-lt"/>
              </a:rPr>
              <a:t>Ancak deney ilerledikçe çocuklar zorluklar yaşamaya başladı ve proje yarıda bırakıldı. 22 çocuğun arasında bazıları bir daha ailelerini göremedi, Grönland'ta yetimhanelere yerleştirildi.</a:t>
            </a:r>
            <a:endParaRPr lang="tr-TR" sz="1400">
              <a:solidFill>
                <a:srgbClr val="FFFFFF"/>
              </a:solidFill>
            </a:endParaRPr>
          </a:p>
          <a:p>
            <a:pPr marL="285750" indent="-285750">
              <a:buFont typeface="Arial,Sans-Serif" panose="020B0604020202020204" pitchFamily="34" charset="0"/>
            </a:pPr>
            <a:r>
              <a:rPr lang="tr-TR" sz="1400">
                <a:solidFill>
                  <a:srgbClr val="FFFFFF"/>
                </a:solidFill>
                <a:ea typeface="+mn-lt"/>
                <a:cs typeface="+mn-lt"/>
              </a:rPr>
              <a:t>Danimarka Başbakanı Mette Frederiksen, 1951'de bir sosyal deney kapsamında 22 Grönlandlı çocuğun Danimarka'ya getirilme projesi için özür diledi.</a:t>
            </a:r>
          </a:p>
          <a:p>
            <a:endParaRPr lang="tr-TR" sz="1400">
              <a:solidFill>
                <a:srgbClr val="FFFFFF"/>
              </a:solidFill>
              <a:cs typeface="Calibri"/>
            </a:endParaRPr>
          </a:p>
          <a:p>
            <a:pPr marL="0" indent="0">
              <a:buNone/>
            </a:pPr>
            <a:endParaRPr lang="tr-TR" sz="1400">
              <a:solidFill>
                <a:srgbClr val="FFFFFF"/>
              </a:solidFill>
              <a:cs typeface="Calibri"/>
            </a:endParaRPr>
          </a:p>
          <a:p>
            <a:endParaRPr lang="tr-TR" sz="1400">
              <a:solidFill>
                <a:srgbClr val="FFFFFF"/>
              </a:solidFill>
              <a:cs typeface="Calibri"/>
            </a:endParaRPr>
          </a:p>
        </p:txBody>
      </p:sp>
    </p:spTree>
    <p:extLst>
      <p:ext uri="{BB962C8B-B14F-4D97-AF65-F5344CB8AC3E}">
        <p14:creationId xmlns:p14="http://schemas.microsoft.com/office/powerpoint/2010/main" val="287886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1E7530-396C-45F0-92F4-A885648D1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açık hava, zemin, eski içeren bir resim&#10;&#10;Açıklama otomatik olarak oluşturuldu">
            <a:extLst>
              <a:ext uri="{FF2B5EF4-FFF2-40B4-BE49-F238E27FC236}">
                <a16:creationId xmlns:a16="http://schemas.microsoft.com/office/drawing/2014/main" id="{0631BB2E-8EA9-4915-9EFE-9C3882BF1F17}"/>
              </a:ext>
            </a:extLst>
          </p:cNvPr>
          <p:cNvPicPr>
            <a:picLocks noChangeAspect="1"/>
          </p:cNvPicPr>
          <p:nvPr/>
        </p:nvPicPr>
        <p:blipFill rotWithShape="1">
          <a:blip r:embed="rId2"/>
          <a:srcRect r="1993" b="-1"/>
          <a:stretch/>
        </p:blipFill>
        <p:spPr>
          <a:xfrm>
            <a:off x="603671" y="-1"/>
            <a:ext cx="11588329"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29599D5-67E5-4E0D-9129-7F72656ADEB2}"/>
              </a:ext>
            </a:extLst>
          </p:cNvPr>
          <p:cNvSpPr>
            <a:spLocks noGrp="1"/>
          </p:cNvSpPr>
          <p:nvPr>
            <p:ph type="title"/>
          </p:nvPr>
        </p:nvSpPr>
        <p:spPr>
          <a:xfrm>
            <a:off x="1166649" y="721805"/>
            <a:ext cx="3874686" cy="2147520"/>
          </a:xfrm>
        </p:spPr>
        <p:txBody>
          <a:bodyPr>
            <a:normAutofit/>
          </a:bodyPr>
          <a:lstStyle/>
          <a:p>
            <a:r>
              <a:rPr lang="tr-TR">
                <a:solidFill>
                  <a:schemeClr val="bg1"/>
                </a:solidFill>
                <a:cs typeface="Calibri Light"/>
              </a:rPr>
              <a:t>GRONLAND ÇOCUKLARI -SOSYAL DENEY</a:t>
            </a:r>
            <a:endParaRPr lang="tr-TR">
              <a:solidFill>
                <a:schemeClr val="bg1"/>
              </a:solidFill>
            </a:endParaRPr>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1DE8B58-F373-409E-A253-4380A66091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4BB80D0-4FF0-411D-8A57-D65BBFCBF7AA}"/>
              </a:ext>
            </a:extLst>
          </p:cNvPr>
          <p:cNvSpPr>
            <a:spLocks noGrp="1"/>
          </p:cNvSpPr>
          <p:nvPr>
            <p:ph idx="1"/>
          </p:nvPr>
        </p:nvSpPr>
        <p:spPr>
          <a:xfrm>
            <a:off x="1166649" y="3379979"/>
            <a:ext cx="3874685" cy="3186359"/>
          </a:xfrm>
        </p:spPr>
        <p:txBody>
          <a:bodyPr vert="horz" lIns="91440" tIns="45720" rIns="91440" bIns="45720" rtlCol="0" anchor="ctr">
            <a:normAutofit/>
          </a:bodyPr>
          <a:lstStyle/>
          <a:p>
            <a:pPr marL="0" indent="0">
              <a:buNone/>
            </a:pPr>
            <a:endParaRPr lang="tr-TR" sz="1800">
              <a:solidFill>
                <a:schemeClr val="bg1"/>
              </a:solidFill>
              <a:cs typeface="Calibri" panose="020F0502020204030204"/>
            </a:endParaRPr>
          </a:p>
          <a:p>
            <a:r>
              <a:rPr lang="tr-TR" sz="1800">
                <a:solidFill>
                  <a:schemeClr val="bg1"/>
                </a:solidFill>
                <a:ea typeface="+mn-lt"/>
                <a:cs typeface="+mn-lt"/>
              </a:rPr>
              <a:t>Söz konusu deneyin "mantıksız ve kalpsiz" olduğunu vurgulayan Frederiksen, "Zorla yerleri değiştirilen bu çocukların o zaman neler hissettiklerini, nasıl korktuklarını güçlükle hayal edebilirim, hayatları feda edildi" diye konuştu.</a:t>
            </a:r>
            <a:endParaRPr lang="tr-TR" sz="1800">
              <a:solidFill>
                <a:schemeClr val="bg1"/>
              </a:solidFill>
            </a:endParaRPr>
          </a:p>
          <a:p>
            <a:endParaRPr lang="tr-TR" sz="1800">
              <a:solidFill>
                <a:schemeClr val="bg1"/>
              </a:solidFill>
            </a:endParaRPr>
          </a:p>
          <a:p>
            <a:endParaRPr lang="tr-TR" sz="1800">
              <a:solidFill>
                <a:schemeClr val="bg1"/>
              </a:solidFill>
            </a:endParaRPr>
          </a:p>
          <a:p>
            <a:endParaRPr lang="tr-TR" sz="1800">
              <a:solidFill>
                <a:schemeClr val="bg1"/>
              </a:solidFill>
              <a:cs typeface="Calibri"/>
            </a:endParaRPr>
          </a:p>
        </p:txBody>
      </p:sp>
    </p:spTree>
    <p:extLst>
      <p:ext uri="{BB962C8B-B14F-4D97-AF65-F5344CB8AC3E}">
        <p14:creationId xmlns:p14="http://schemas.microsoft.com/office/powerpoint/2010/main" val="345949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774DA7B-DA02-44E0-93B6-E084C472BAE0}"/>
              </a:ext>
            </a:extLst>
          </p:cNvPr>
          <p:cNvSpPr>
            <a:spLocks noGrp="1"/>
          </p:cNvSpPr>
          <p:nvPr>
            <p:ph type="title"/>
          </p:nvPr>
        </p:nvSpPr>
        <p:spPr>
          <a:xfrm>
            <a:off x="6234865" y="568517"/>
            <a:ext cx="5248221" cy="1067209"/>
          </a:xfrm>
        </p:spPr>
        <p:txBody>
          <a:bodyPr>
            <a:normAutofit fontScale="90000"/>
          </a:bodyPr>
          <a:lstStyle/>
          <a:p>
            <a:r>
              <a:rPr lang="tr-TR" dirty="0">
                <a:solidFill>
                  <a:schemeClr val="bg1"/>
                </a:solidFill>
                <a:cs typeface="Calibri Light"/>
              </a:rPr>
              <a:t/>
            </a:r>
            <a:br>
              <a:rPr lang="tr-TR" dirty="0">
                <a:solidFill>
                  <a:schemeClr val="bg1"/>
                </a:solidFill>
                <a:cs typeface="Calibri Light"/>
              </a:rPr>
            </a:br>
            <a:r>
              <a:rPr lang="tr-TR" dirty="0">
                <a:solidFill>
                  <a:schemeClr val="bg1"/>
                </a:solidFill>
                <a:cs typeface="Calibri Light"/>
              </a:rPr>
              <a:t/>
            </a:r>
            <a:br>
              <a:rPr lang="tr-TR" dirty="0">
                <a:solidFill>
                  <a:schemeClr val="bg1"/>
                </a:solidFill>
                <a:cs typeface="Calibri Light"/>
              </a:rPr>
            </a:br>
            <a:r>
              <a:rPr lang="tr-TR" dirty="0">
                <a:solidFill>
                  <a:schemeClr val="bg1"/>
                </a:solidFill>
                <a:cs typeface="Calibri Light"/>
              </a:rPr>
              <a:t/>
            </a:r>
            <a:br>
              <a:rPr lang="tr-TR" dirty="0">
                <a:solidFill>
                  <a:schemeClr val="bg1"/>
                </a:solidFill>
                <a:cs typeface="Calibri Light"/>
              </a:rPr>
            </a:br>
            <a:r>
              <a:rPr lang="tr-TR" dirty="0">
                <a:solidFill>
                  <a:schemeClr val="bg1"/>
                </a:solidFill>
                <a:cs typeface="Calibri Light"/>
              </a:rPr>
              <a:t/>
            </a:r>
            <a:br>
              <a:rPr lang="tr-TR" dirty="0">
                <a:solidFill>
                  <a:schemeClr val="bg1"/>
                </a:solidFill>
                <a:cs typeface="Calibri Light"/>
              </a:rPr>
            </a:br>
            <a:r>
              <a:rPr lang="tr-TR" dirty="0">
                <a:solidFill>
                  <a:schemeClr val="bg1"/>
                </a:solidFill>
                <a:cs typeface="Calibri Light"/>
              </a:rPr>
              <a:t/>
            </a:r>
            <a:br>
              <a:rPr lang="tr-TR" dirty="0">
                <a:solidFill>
                  <a:schemeClr val="bg1"/>
                </a:solidFill>
                <a:cs typeface="Calibri Light"/>
              </a:rPr>
            </a:br>
            <a:r>
              <a:rPr lang="tr-TR" dirty="0">
                <a:solidFill>
                  <a:schemeClr val="bg1"/>
                </a:solidFill>
                <a:cs typeface="Calibri Light"/>
              </a:rPr>
              <a:t/>
            </a:r>
            <a:br>
              <a:rPr lang="tr-TR" dirty="0">
                <a:solidFill>
                  <a:schemeClr val="bg1"/>
                </a:solidFill>
                <a:cs typeface="Calibri Light"/>
              </a:rPr>
            </a:br>
            <a:r>
              <a:rPr lang="tr-TR" dirty="0">
                <a:solidFill>
                  <a:schemeClr val="bg1"/>
                </a:solidFill>
                <a:cs typeface="Calibri Light"/>
              </a:rPr>
              <a:t/>
            </a:r>
            <a:br>
              <a:rPr lang="tr-TR" dirty="0">
                <a:solidFill>
                  <a:schemeClr val="bg1"/>
                </a:solidFill>
                <a:cs typeface="Calibri Light"/>
              </a:rPr>
            </a:br>
            <a:r>
              <a:rPr lang="tr-TR" dirty="0">
                <a:cs typeface="Calibri Light"/>
              </a:rPr>
              <a:t/>
            </a:r>
            <a:br>
              <a:rPr lang="tr-TR" dirty="0">
                <a:cs typeface="Calibri Light"/>
              </a:rPr>
            </a:br>
            <a:r>
              <a:rPr lang="tr-TR" dirty="0">
                <a:solidFill>
                  <a:schemeClr val="bg1"/>
                </a:solidFill>
                <a:cs typeface="Calibri Light"/>
              </a:rPr>
              <a:t>TEŞEKKÜRLER</a:t>
            </a:r>
          </a:p>
        </p:txBody>
      </p:sp>
      <p:pic>
        <p:nvPicPr>
          <p:cNvPr id="4" name="Resim 4">
            <a:extLst>
              <a:ext uri="{FF2B5EF4-FFF2-40B4-BE49-F238E27FC236}">
                <a16:creationId xmlns:a16="http://schemas.microsoft.com/office/drawing/2014/main" id="{1631C128-17EB-4302-B9D1-DBFD7348EF7A}"/>
              </a:ext>
            </a:extLst>
          </p:cNvPr>
          <p:cNvPicPr>
            <a:picLocks noChangeAspect="1"/>
          </p:cNvPicPr>
          <p:nvPr/>
        </p:nvPicPr>
        <p:blipFill rotWithShape="1">
          <a:blip r:embed="rId2"/>
          <a:srcRect r="-3" b="-3"/>
          <a:stretch/>
        </p:blipFill>
        <p:spPr>
          <a:xfrm>
            <a:off x="812530"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0"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3" name="İçerik Yer Tutucusu 2">
            <a:extLst>
              <a:ext uri="{FF2B5EF4-FFF2-40B4-BE49-F238E27FC236}">
                <a16:creationId xmlns:a16="http://schemas.microsoft.com/office/drawing/2014/main" id="{1A3F482C-5A94-45EB-8A7B-EF1A6CBD84F1}"/>
              </a:ext>
            </a:extLst>
          </p:cNvPr>
          <p:cNvSpPr>
            <a:spLocks noGrp="1"/>
          </p:cNvSpPr>
          <p:nvPr>
            <p:ph idx="1"/>
          </p:nvPr>
        </p:nvSpPr>
        <p:spPr>
          <a:xfrm>
            <a:off x="6234868" y="1820369"/>
            <a:ext cx="5217173" cy="4351338"/>
          </a:xfrm>
        </p:spPr>
        <p:txBody>
          <a:bodyPr vert="horz" lIns="91440" tIns="45720" rIns="91440" bIns="45720" rtlCol="0" anchor="t">
            <a:normAutofit/>
          </a:bodyPr>
          <a:lstStyle/>
          <a:p>
            <a:pPr marL="0" indent="0">
              <a:buNone/>
            </a:pPr>
            <a:r>
              <a:rPr lang="tr-TR" dirty="0">
                <a:solidFill>
                  <a:schemeClr val="bg1"/>
                </a:solidFill>
                <a:cs typeface="Calibri"/>
              </a:rPr>
              <a:t>                                         </a:t>
            </a:r>
          </a:p>
          <a:p>
            <a:pPr marL="0" indent="0">
              <a:buNone/>
            </a:pPr>
            <a:endParaRPr lang="tr-TR">
              <a:solidFill>
                <a:schemeClr val="bg1"/>
              </a:solidFill>
              <a:cs typeface="Calibri"/>
            </a:endParaRPr>
          </a:p>
          <a:p>
            <a:pPr marL="0" indent="0">
              <a:buNone/>
            </a:pPr>
            <a:endParaRPr lang="tr-TR">
              <a:solidFill>
                <a:schemeClr val="bg1"/>
              </a:solidFill>
              <a:cs typeface="Calibri"/>
            </a:endParaRPr>
          </a:p>
          <a:p>
            <a:pPr marL="0" indent="0">
              <a:buNone/>
            </a:pPr>
            <a:endParaRPr lang="tr-TR">
              <a:solidFill>
                <a:schemeClr val="bg1"/>
              </a:solidFill>
              <a:cs typeface="Calibri"/>
            </a:endParaRPr>
          </a:p>
          <a:p>
            <a:pPr marL="0" indent="0">
              <a:buNone/>
            </a:pPr>
            <a:r>
              <a:rPr lang="tr-TR" dirty="0">
                <a:solidFill>
                  <a:schemeClr val="bg1"/>
                </a:solidFill>
                <a:cs typeface="Calibri"/>
              </a:rPr>
              <a:t>                                                </a:t>
            </a:r>
          </a:p>
        </p:txBody>
      </p:sp>
      <p:grpSp>
        <p:nvGrpSpPr>
          <p:cNvPr id="1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0919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B3E6EA5-68F5-4054-B102-F8CA1AA5CFE9}"/>
              </a:ext>
            </a:extLst>
          </p:cNvPr>
          <p:cNvSpPr>
            <a:spLocks noGrp="1"/>
          </p:cNvSpPr>
          <p:nvPr>
            <p:ph type="title"/>
          </p:nvPr>
        </p:nvSpPr>
        <p:spPr>
          <a:xfrm>
            <a:off x="6477270" y="368625"/>
            <a:ext cx="4974771" cy="1403498"/>
          </a:xfrm>
        </p:spPr>
        <p:txBody>
          <a:bodyPr anchor="b">
            <a:normAutofit/>
          </a:bodyPr>
          <a:lstStyle/>
          <a:p>
            <a:r>
              <a:rPr lang="tr-TR" sz="3600">
                <a:solidFill>
                  <a:schemeClr val="bg1"/>
                </a:solidFill>
                <a:cs typeface="Calibri Light"/>
              </a:rPr>
              <a:t>FİYASKO</a:t>
            </a:r>
            <a:endParaRPr lang="tr-TR" sz="3600">
              <a:solidFill>
                <a:schemeClr val="bg1"/>
              </a:solidFill>
            </a:endParaRPr>
          </a:p>
        </p:txBody>
      </p:sp>
      <p:grpSp>
        <p:nvGrpSpPr>
          <p:cNvPr id="19" name="Group 22">
            <a:extLst>
              <a:ext uri="{FF2B5EF4-FFF2-40B4-BE49-F238E27FC236}">
                <a16:creationId xmlns:a16="http://schemas.microsoft.com/office/drawing/2014/main" id="{00C7DD97-49DC-4BFD-951D-CFF51B976D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24" name="Oval 23">
              <a:extLst>
                <a:ext uri="{FF2B5EF4-FFF2-40B4-BE49-F238E27FC236}">
                  <a16:creationId xmlns:a16="http://schemas.microsoft.com/office/drawing/2014/main" id="{E7DCFDCC-147C-40CA-BFDF-2848A42977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1F8CA31-10D7-4B78-877D-2D21FBE553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6">
            <a:extLst>
              <a:ext uri="{FF2B5EF4-FFF2-40B4-BE49-F238E27FC236}">
                <a16:creationId xmlns:a16="http://schemas.microsoft.com/office/drawing/2014/main" id="{176786CF-68E6-476D-909E-8522718B7BE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28" name="Oval 27">
              <a:extLst>
                <a:ext uri="{FF2B5EF4-FFF2-40B4-BE49-F238E27FC236}">
                  <a16:creationId xmlns:a16="http://schemas.microsoft.com/office/drawing/2014/main" id="{06D8E882-7D0E-42D7-99C8-D4865D7DAB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8">
              <a:extLst>
                <a:ext uri="{FF2B5EF4-FFF2-40B4-BE49-F238E27FC236}">
                  <a16:creationId xmlns:a16="http://schemas.microsoft.com/office/drawing/2014/main" id="{015F1597-6BCF-45F1-9AC9-B142DD4768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30">
            <a:extLst>
              <a:ext uri="{FF2B5EF4-FFF2-40B4-BE49-F238E27FC236}">
                <a16:creationId xmlns:a16="http://schemas.microsoft.com/office/drawing/2014/main" id="{EAED1919-54A1-41C9-B30B-A3FF3F58E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bg1"/>
          </a:solidFill>
        </p:grpSpPr>
        <p:sp>
          <p:nvSpPr>
            <p:cNvPr id="34" name="Freeform: Shape 33">
              <a:extLst>
                <a:ext uri="{FF2B5EF4-FFF2-40B4-BE49-F238E27FC236}">
                  <a16:creationId xmlns:a16="http://schemas.microsoft.com/office/drawing/2014/main" id="{3FE6F571-2BB7-46DA-A3D9-B32ADDC16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905CC16-753C-4B9F-B3E2-C456795AE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5" name="Resim 5">
            <a:extLst>
              <a:ext uri="{FF2B5EF4-FFF2-40B4-BE49-F238E27FC236}">
                <a16:creationId xmlns:a16="http://schemas.microsoft.com/office/drawing/2014/main" id="{E96C2B51-B5CF-43DE-98F0-FB06E9895182}"/>
              </a:ext>
            </a:extLst>
          </p:cNvPr>
          <p:cNvPicPr>
            <a:picLocks noChangeAspect="1"/>
          </p:cNvPicPr>
          <p:nvPr/>
        </p:nvPicPr>
        <p:blipFill>
          <a:blip r:embed="rId2"/>
          <a:stretch>
            <a:fillRect/>
          </a:stretch>
        </p:blipFill>
        <p:spPr>
          <a:xfrm>
            <a:off x="2465213" y="796604"/>
            <a:ext cx="2584794" cy="1938595"/>
          </a:xfrm>
          <a:prstGeom prst="rect">
            <a:avLst/>
          </a:prstGeom>
        </p:spPr>
      </p:pic>
      <p:sp>
        <p:nvSpPr>
          <p:cNvPr id="37" name="Oval 36">
            <a:extLst>
              <a:ext uri="{FF2B5EF4-FFF2-40B4-BE49-F238E27FC236}">
                <a16:creationId xmlns:a16="http://schemas.microsoft.com/office/drawing/2014/main" id="{FFFEB18F-F81F-4CED-BE64-EB888A77C3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BD441D23-B7EB-44DA-B8F2-51737AD9A4FC}"/>
              </a:ext>
            </a:extLst>
          </p:cNvPr>
          <p:cNvPicPr>
            <a:picLocks noChangeAspect="1"/>
          </p:cNvPicPr>
          <p:nvPr/>
        </p:nvPicPr>
        <p:blipFill rotWithShape="1">
          <a:blip r:embed="rId3"/>
          <a:srcRect t="7015" b="2156"/>
          <a:stretch/>
        </p:blipFill>
        <p:spPr>
          <a:xfrm>
            <a:off x="1428811" y="3904608"/>
            <a:ext cx="1342240" cy="1895767"/>
          </a:xfrm>
          <a:prstGeom prst="rect">
            <a:avLst/>
          </a:prstGeom>
        </p:spPr>
      </p:pic>
      <p:grpSp>
        <p:nvGrpSpPr>
          <p:cNvPr id="39"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bg1"/>
          </a:solidFill>
        </p:grpSpPr>
        <p:sp>
          <p:nvSpPr>
            <p:cNvPr id="40" name="Freeform: Shape 39">
              <a:extLst>
                <a:ext uri="{FF2B5EF4-FFF2-40B4-BE49-F238E27FC236}">
                  <a16:creationId xmlns:a16="http://schemas.microsoft.com/office/drawing/2014/main" id="{2B4B4814-3BFD-418E-B5B6-9DC3E0023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B775DC1-0C03-424C-81DD-0B63736424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DA07F5D-1F32-483C-8A98-9849D780DE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7A913DD-4597-42B1-9728-4127E83A83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09FBB02-BC59-4864-8DBC-B2B2BD52B3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BD87CAE-98EF-4EA4-B739-3304AB75B5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A313AD8-2CA9-4181-84FF-A4EA106FB0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0E1FD27-6078-4DDB-85A5-EF32823635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B87154F-1C33-4D96-AD0F-41A911079A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9F7C24D-DA96-4B69-9D48-11ED659814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1CC3BFF-8D2C-4191-AA89-4B5F07B595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30851AC-DB18-4C88-A8A2-449F772E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A0FBDE6-61C6-4EAD-BEF2-895D802FB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A861D3C-5355-4A4A-A875-EC40751A7D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98E573C-00D7-4371-9CE5-C72044BCA0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B74B55B-C24A-4F7B-80B0-59E86E989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61FF18D-542A-4DA3-B579-046996571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5CD3040-DA11-4096-9ECA-0547EB296B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DBF68E6-70DC-4C9B-9E36-54DADF5D8D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1A82FA5-7042-42C0-82C9-8068C36A6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F1F1E10-43A7-49C1-9611-E52FB1BF5C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350A35C-3618-4456-8580-7687EDA435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4013BD1-ADEE-4116-8B16-8C5FB3B015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41350A0-245D-42A9-911D-82D77BC3DC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8734813-52CA-4809-A0E0-348308DC47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626E127-926A-4623-B87E-6944AA8F44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ADDE53E-0E40-4853-BCF0-9B152D6A4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13F1249-54EA-428F-AE2E-A0579B409F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52C80D7-048D-4658-A5FE-B698CC4E42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A82C20A-8FDC-4735-9608-AD288081F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FB7CA94-32F3-403F-9F2B-1E2F701EE5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066606C-4588-4163-AD08-3AC140409A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8565D18-023F-46E0-B825-199BFEAD6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F96FBB7-2ED0-47E0-9016-421EC9D3D8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CFFB9F2-9F7C-43A4-A9E6-1EE70C00B7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421F39C-6A35-4CF1-8E72-2A897C1F8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DA5561C-BFBA-4EA2-8A59-2910A2CDF8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9F79817-A1A8-459C-A1DA-1639CC4EF1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30C5931-2980-4D21-A6AF-33BBB2B4A5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130F5F5-6F7C-41EE-8CBB-1D0839C6F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671993A-EC69-4341-90B1-F23F6EA5A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56C4EAD-EE30-43C6-99BC-D4CB4EE9E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981292-8C2D-477F-BFC1-A0C971DE42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EB673EB-AAA5-41CD-BD9E-19C05381C9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F0F0673-73C3-44AE-9E98-EE65ADB27C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908B8D8-11C7-4C6B-9642-2AAD37E24A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F2F92D7-98B0-4E76-B8C6-AADDDBFCC6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EC8DDD7-9501-4B67-9C31-6D5930A2B8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7BD5C40-C542-47FD-9C2B-EE136CB979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4CE941A-9B71-4C39-B230-20A18D89BA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718F172-45D8-46D9-A359-D8A51BE649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51EDA59-37F4-47C4-9579-A4EE16156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CF25555-9B27-45F5-BDE8-EC65FC7B9D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18D4CBF-5079-4BCF-996F-48C5BD1DC8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99F779A-FDDF-4E15-A19E-D734C95A57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8510558-1546-41C7-819E-0C4056E54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371F762-3D9D-459C-AC86-3183843A44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DECEFE0-53BB-47FB-97D7-AE0B0E3198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D7521B5-463A-40A3-BE61-B1CAE3307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A3596C1-0483-4496-8755-DB608479D6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9261538-C799-4246-B1B3-B3F5B09A08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FDE36D9-78E7-44D9-BC0F-1BAFDE5B3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B9D93E5-4ECA-4C24-9FF6-AC81334279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4C35E97-1F66-4BFD-AE92-7EBC84F1D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BF299A-A3D1-430D-80FF-B080C6FC6E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E7CF736-D3DE-4C5E-AA1F-DC4C8AA3AF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396DF6B-432E-4903-B1AA-D3531FF8A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ECDFD65-3965-4589-A4C2-16510946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A8C54E5-84FF-4F13-AA46-FED8E8DADB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ECA2236-A9B4-439E-9BAB-56AE965F68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9441778-3D1A-4F75-A5A1-7214DAFB14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B9AA094-8F15-4A0C-AA38-346BD5DDC8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19958CA-594A-4498-84BE-F61BFC580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DFCE354-2B72-4480-97DE-E882906FDF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C973E6C-6BC5-4FF1-8ECA-861597312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64FCB3C-7129-40FC-B584-150E5E62F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211C60F-B3FE-47DD-BD11-D33173634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D3EA065-68A6-4DD0-99BA-645480D4A4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6AC294-B9BA-4C59-B08A-53548D610A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5F31034-2EF3-4F10-85B8-454316F2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A87A0E7-AF0B-4A66-AFF6-689E7D3883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D8E5EAF-B0C7-4E80-92EF-0209B4FE75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FAA01C3F-AD71-4F07-8664-8213099482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30EC962-F7C8-4F17-A8EB-8EC64ADEFB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A0DA527-FFEF-4AB6-B38F-FDF228D5B4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FAB5776C-CF29-46E0-9A73-03A318AE69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5572D84-640D-47CC-A862-6DCF1A73E6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F9CD199-6195-4F64-9E22-94AD9D7600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5BC72FF-17EE-425A-B62A-2E024A6D7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6F3AB89-E7FF-4C05-9243-32DF9B4DF6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ABD659D-3754-4F63-9C8D-54AB1549E8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9DF2EF3-55C8-4745-9F55-24B60215DD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3C67022-CC78-4114-891A-C34637A613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0F93252-C331-4CBB-B4F8-6B12B3903D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F4537F3-EDF5-4626-AFBE-4488E0140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848604B-6F7A-4A76-96F8-6B7BE1FE81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3D47B0C-A018-4B2C-898B-2391FC845D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03DD4A89-CBC7-4BEE-AF16-D76807C080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63C3831-F632-40D9-84E9-FEDA73C6B5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D39FEFA-CF2D-47D2-A180-417199AE8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87F2FB4-CAFE-4018-A06E-5BAB572FF7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C990CED-1FA9-4850-8469-1460027704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5BF6636-258D-497B-ABBF-1813F114B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7D9B40C-72EA-4EFC-B711-9F7828061E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54702A9-BABD-4005-8B4D-991D3CFBE3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1E860B77-3AB6-46A1-9CE3-37D976AF4C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92ABAA7-B221-4C32-8F87-ABBAE21ADA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1D416EA-36C9-4DC6-A012-0C0F3FDF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7F4DF81-59CD-4438-AA36-8F1BCCF97A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7C64A27-32D1-40C4-B94F-1093B6DE69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797AB82-41AF-4856-AFC1-222C6DBC7B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0C1D340-365C-4212-A0FE-D7D06095B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493915A-115F-4720-86A4-853B73230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B7C4C77-1BED-4D31-8452-96E6F6B2A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8B04703-29C2-4A3B-AF19-7434D788E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557C845-906D-43D8-92DE-72EF460687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5858061-043C-4334-BFCE-D9F77366A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B825429-701A-43D0-83FA-2AF61D842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633109C-AACA-40CF-B41E-488FD48841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7558F3F-5D90-45F4-AA12-07ED3A5192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51DD258-CE67-424A-BF5B-AFFA82B56B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400BE62-7130-4D75-B3AB-AA78B0224C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2DE0A40-C470-4BF2-86BE-950D01B0C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D0A8776-E748-4D71-999B-FF5213CB4F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868C751-1379-453B-AC78-C61BCDFD7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B5E0827-B184-45E4-BE8A-A6E9B4456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28E9365-B34E-471B-B5F5-7D7AA0226C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32C453C-483A-468F-8AE5-9653EE06C6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206E38D-8DBE-4126-8CAC-F737F5835F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D5D9B69-81D5-4D7D-875B-4E07EC457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5212BDC-A49B-4150-8C9A-BFD08D9E17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8A2BE4D-B38F-4C4C-A82F-FABB3DE99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94EFD994-9359-4615-BFA9-DFCC942FE6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205EAC6-6E11-4106-A079-7E9F2F62CA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DDCF5F4-CA05-4922-AF4B-F9629D6F3D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09113CF3-AB25-42A2-8DE0-735C1F40C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B5092A3-B3FA-4AC8-82C3-FA386B8480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8F8F5D2-8958-4ED5-94E8-B4AB9F442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7D2E7CC-7DFE-42C8-9E78-44777D7B9C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57A90F-A41A-4C97-8EA3-ADD911EDD7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9C217A0-4087-4422-8635-C74D0B13A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9C0E89CF-75CB-4D42-9E44-ADF284D84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5564F9F3-0D82-4874-9440-38F3AF9175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E318789-20ED-497A-AFEB-3280B07AB5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2256C04-2807-49A4-93C3-95542421D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4FBD6ED-2E68-4F38-BF88-DC75DAECAF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AF7BF2B0-9477-4227-9CDB-98E8AF7C1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B6B9DAA-B992-45AD-A992-9CDFB41B9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DE418D1-D67F-4FD8-BA49-CC986A7127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9AB1E1F-243A-489C-8753-69078993E9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5E4BFF9-A8A8-4B08-AC59-228B81E02A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3D80DFA-96DF-4CD6-B136-557368FF36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ED3E86E-8BEE-463D-A646-180ABD21F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DD483A5-049C-4EBA-B2D1-910117903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116FEF0-D89A-43D8-B160-04E86A39F6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7D6EEA-1BB1-4EC1-87B7-2CAFBE348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EBD1224-D8F1-4976-BE1F-B4ABB071AD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EBB9B87-CACC-4819-BEFA-C8A0C1AF2A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5259DF1F-DEAD-492D-AFEE-BA7BB1A7E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D3573A36-F1A6-4532-829C-AE49B7CE2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1A8D26A-350C-45FE-AA87-4AC5C0568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5044A982-3E0F-4D17-9104-27E2D2D2F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8EB580A-7544-41A1-AE10-5C52B00FB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5DBF4F2-4158-4DA7-AF14-7F9DDF07BF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43513B1-0D48-4482-AA4E-2046DE5854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C04BF60-8F64-4663-A8B4-D8BC1943B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1B9A4999-4058-4260-B3D7-A8B6C1361B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9FCBE72-DC7B-42FD-B59A-E1714802EA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FC3A23A-4EDB-4DD4-B293-746E0255A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İçerik Yer Tutucusu 2">
            <a:extLst>
              <a:ext uri="{FF2B5EF4-FFF2-40B4-BE49-F238E27FC236}">
                <a16:creationId xmlns:a16="http://schemas.microsoft.com/office/drawing/2014/main" id="{74E6ECF3-FA33-48FD-8A52-25C048FB6936}"/>
              </a:ext>
            </a:extLst>
          </p:cNvPr>
          <p:cNvSpPr>
            <a:spLocks noGrp="1"/>
          </p:cNvSpPr>
          <p:nvPr>
            <p:ph idx="1"/>
          </p:nvPr>
        </p:nvSpPr>
        <p:spPr>
          <a:xfrm>
            <a:off x="6477270" y="1958550"/>
            <a:ext cx="4974771" cy="3810301"/>
          </a:xfrm>
        </p:spPr>
        <p:txBody>
          <a:bodyPr vert="horz" lIns="91440" tIns="45720" rIns="91440" bIns="45720" rtlCol="0" anchor="t">
            <a:normAutofit/>
          </a:bodyPr>
          <a:lstStyle/>
          <a:p>
            <a:r>
              <a:rPr lang="tr-TR" sz="2600">
                <a:solidFill>
                  <a:schemeClr val="bg1"/>
                </a:solidFill>
                <a:cs typeface="Calibri"/>
              </a:rPr>
              <a:t>İtalyanca kökenli fiyasko kelimesinin TDK Tanımı: İddialı bir girişimde çok başarısız ve gülünç sonuç, hayal kırıklığı ve şaşırtan bir neticedir.</a:t>
            </a:r>
          </a:p>
          <a:p>
            <a:r>
              <a:rPr lang="tr-TR" sz="2600">
                <a:solidFill>
                  <a:schemeClr val="bg1"/>
                </a:solidFill>
                <a:cs typeface="Calibri"/>
              </a:rPr>
              <a:t>İtalyanca </a:t>
            </a:r>
            <a:r>
              <a:rPr lang="tr-TR" sz="2600" err="1">
                <a:solidFill>
                  <a:schemeClr val="bg1"/>
                </a:solidFill>
                <a:cs typeface="Calibri"/>
              </a:rPr>
              <a:t>Fiasco</a:t>
            </a:r>
            <a:r>
              <a:rPr lang="tr-TR" sz="2600">
                <a:solidFill>
                  <a:schemeClr val="bg1"/>
                </a:solidFill>
                <a:cs typeface="Calibri"/>
              </a:rPr>
              <a:t> şişe anlamına gelir</a:t>
            </a:r>
            <a:r>
              <a:rPr lang="tr-TR" sz="2600">
                <a:solidFill>
                  <a:schemeClr val="bg1"/>
                </a:solidFill>
                <a:ea typeface="+mn-lt"/>
                <a:cs typeface="+mn-lt"/>
              </a:rPr>
              <a:t> .İtalyan şaraplarında kullanılan üst taraftan alt tarafa doğru tombullaşan bir şişe şekli.  </a:t>
            </a:r>
          </a:p>
          <a:p>
            <a:endParaRPr lang="tr-TR" sz="2600">
              <a:solidFill>
                <a:schemeClr val="bg1"/>
              </a:solidFill>
              <a:cs typeface="Calibri"/>
            </a:endParaRPr>
          </a:p>
          <a:p>
            <a:endParaRPr lang="tr-TR" sz="2600">
              <a:solidFill>
                <a:schemeClr val="bg1"/>
              </a:solidFill>
              <a:cs typeface="Calibri"/>
            </a:endParaRPr>
          </a:p>
        </p:txBody>
      </p:sp>
      <p:sp>
        <p:nvSpPr>
          <p:cNvPr id="6" name="Metin kutusu 5">
            <a:extLst>
              <a:ext uri="{FF2B5EF4-FFF2-40B4-BE49-F238E27FC236}">
                <a16:creationId xmlns:a16="http://schemas.microsoft.com/office/drawing/2014/main" id="{088A156C-4731-4AF2-8A05-4E51EA0FA3F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a:t>Metin eklemek için tıklayın</a:t>
            </a:r>
          </a:p>
        </p:txBody>
      </p:sp>
    </p:spTree>
    <p:extLst>
      <p:ext uri="{BB962C8B-B14F-4D97-AF65-F5344CB8AC3E}">
        <p14:creationId xmlns:p14="http://schemas.microsoft.com/office/powerpoint/2010/main" val="249169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açık hava içeren bir resim&#10;&#10;Açıklama otomatik olarak oluşturuldu">
            <a:extLst>
              <a:ext uri="{FF2B5EF4-FFF2-40B4-BE49-F238E27FC236}">
                <a16:creationId xmlns:a16="http://schemas.microsoft.com/office/drawing/2014/main" id="{7BA6986E-A100-4D1F-937B-FDA1F49DA49D}"/>
              </a:ext>
            </a:extLst>
          </p:cNvPr>
          <p:cNvPicPr>
            <a:picLocks noChangeAspect="1"/>
          </p:cNvPicPr>
          <p:nvPr/>
        </p:nvPicPr>
        <p:blipFill rotWithShape="1">
          <a:blip r:embed="rId2"/>
          <a:srcRect t="10897" r="-2" b="1362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Resim 5" descr="açık hava, zemin, gök, sahil içeren bir resim&#10;&#10;Açıklama otomatik olarak oluşturuldu">
            <a:extLst>
              <a:ext uri="{FF2B5EF4-FFF2-40B4-BE49-F238E27FC236}">
                <a16:creationId xmlns:a16="http://schemas.microsoft.com/office/drawing/2014/main" id="{AB7E4763-D1F3-4394-9168-A688C39D5E36}"/>
              </a:ext>
            </a:extLst>
          </p:cNvPr>
          <p:cNvPicPr>
            <a:picLocks noChangeAspect="1"/>
          </p:cNvPicPr>
          <p:nvPr/>
        </p:nvPicPr>
        <p:blipFill rotWithShape="1">
          <a:blip r:embed="rId3"/>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4"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17848C60-E2C9-4F6E-9393-D62D93F996D7}"/>
              </a:ext>
            </a:extLst>
          </p:cNvPr>
          <p:cNvSpPr>
            <a:spLocks noGrp="1"/>
          </p:cNvSpPr>
          <p:nvPr>
            <p:ph type="title"/>
          </p:nvPr>
        </p:nvSpPr>
        <p:spPr>
          <a:xfrm>
            <a:off x="448056" y="859536"/>
            <a:ext cx="4832802" cy="1243584"/>
          </a:xfrm>
        </p:spPr>
        <p:txBody>
          <a:bodyPr>
            <a:normAutofit/>
          </a:bodyPr>
          <a:lstStyle/>
          <a:p>
            <a:r>
              <a:rPr lang="tr-TR" sz="3400" b="1">
                <a:cs typeface="Calibri Light"/>
              </a:rPr>
              <a:t>Uzay fiyaskoları</a:t>
            </a:r>
          </a:p>
        </p:txBody>
      </p:sp>
      <p:sp>
        <p:nvSpPr>
          <p:cNvPr id="26"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F64E8F1E-8982-4126-A35B-041BDC7F8B0F}"/>
              </a:ext>
            </a:extLst>
          </p:cNvPr>
          <p:cNvSpPr>
            <a:spLocks noGrp="1"/>
          </p:cNvSpPr>
          <p:nvPr>
            <p:ph idx="1"/>
          </p:nvPr>
        </p:nvSpPr>
        <p:spPr>
          <a:xfrm>
            <a:off x="94934" y="2103733"/>
            <a:ext cx="6143069" cy="4054643"/>
          </a:xfrm>
        </p:spPr>
        <p:txBody>
          <a:bodyPr vert="horz" lIns="91440" tIns="45720" rIns="91440" bIns="45720" rtlCol="0" anchor="t">
            <a:normAutofit lnSpcReduction="10000"/>
          </a:bodyPr>
          <a:lstStyle/>
          <a:p>
            <a:pPr marL="0" indent="0">
              <a:buNone/>
            </a:pPr>
            <a:r>
              <a:rPr lang="tr-TR" sz="1100" dirty="0">
                <a:ea typeface="+mn-lt"/>
                <a:cs typeface="+mn-lt"/>
              </a:rPr>
              <a:t> </a:t>
            </a:r>
            <a:r>
              <a:rPr lang="tr-TR" sz="1100" b="1" dirty="0">
                <a:ea typeface="+mn-lt"/>
                <a:cs typeface="+mn-lt"/>
              </a:rPr>
              <a:t> </a:t>
            </a:r>
            <a:r>
              <a:rPr lang="tr-TR" sz="1400" b="1" dirty="0" err="1">
                <a:ea typeface="+mn-lt"/>
                <a:cs typeface="+mn-lt"/>
              </a:rPr>
              <a:t>Climate</a:t>
            </a:r>
            <a:r>
              <a:rPr lang="tr-TR" sz="1400" b="1" dirty="0">
                <a:ea typeface="+mn-lt"/>
                <a:cs typeface="+mn-lt"/>
              </a:rPr>
              <a:t>  </a:t>
            </a:r>
            <a:r>
              <a:rPr lang="tr-TR" sz="1400" b="1" dirty="0" err="1">
                <a:ea typeface="+mn-lt"/>
                <a:cs typeface="+mn-lt"/>
              </a:rPr>
              <a:t>Orbiter</a:t>
            </a:r>
            <a:r>
              <a:rPr lang="tr-TR" sz="1400" b="1" dirty="0">
                <a:ea typeface="+mn-lt"/>
                <a:cs typeface="+mn-lt"/>
              </a:rPr>
              <a:t>  </a:t>
            </a:r>
            <a:endParaRPr lang="tr-TR" sz="1400" b="1" dirty="0">
              <a:cs typeface="Calibri" panose="020F0502020204030204"/>
            </a:endParaRPr>
          </a:p>
          <a:p>
            <a:r>
              <a:rPr lang="tr-TR" sz="1400" dirty="0">
                <a:ea typeface="+mn-lt"/>
                <a:cs typeface="+mn-lt"/>
              </a:rPr>
              <a:t>NASA, 1999'da bize en yakın gezegen olan Mars'ın iklimini ve atmosferini araştırmak üzere bir roket yolladı. Ancak araç, 23 Eylül 1999'da Mars'a planlanandan daha düşük bir yörüngede </a:t>
            </a:r>
            <a:r>
              <a:rPr lang="tr-TR" sz="1400" dirty="0" err="1">
                <a:ea typeface="+mn-lt"/>
                <a:cs typeface="+mn-lt"/>
              </a:rPr>
              <a:t>rasladı</a:t>
            </a:r>
            <a:r>
              <a:rPr lang="tr-TR" sz="1400" dirty="0">
                <a:ea typeface="+mn-lt"/>
                <a:cs typeface="+mn-lt"/>
              </a:rPr>
              <a:t> ve yanarak NASA'nın 125 milyon dolar zarar etmesine neden oldu. Sorun ise yazılımdaydı. Yazılımın bir bölümünde beklenen ve iletilen veri türüyle ilgili bir hata vardı. Yapılan araştırmalar bu sorunun önceden gündeme geldiğini ortaya çıkardı. Yazılım metrik sisteme göre hazırlanmış olması buna karşılık görevlilerin İngiliz ölçü sistemine göre </a:t>
            </a:r>
            <a:r>
              <a:rPr lang="tr-TR" sz="1400" dirty="0" err="1">
                <a:ea typeface="+mn-lt"/>
                <a:cs typeface="+mn-lt"/>
              </a:rPr>
              <a:t>proglanmış</a:t>
            </a:r>
            <a:r>
              <a:rPr lang="tr-TR" sz="1400" dirty="0">
                <a:ea typeface="+mn-lt"/>
                <a:cs typeface="+mn-lt"/>
              </a:rPr>
              <a:t> olmaları yüzünden Mars yörüngesine girdiğinde yanarak parçalandı.</a:t>
            </a:r>
            <a:endParaRPr lang="tr-TR" sz="1400" dirty="0">
              <a:cs typeface="Calibri"/>
            </a:endParaRPr>
          </a:p>
          <a:p>
            <a:pPr marL="0" indent="0">
              <a:buNone/>
            </a:pPr>
            <a:r>
              <a:rPr lang="tr-TR" sz="1400" b="1" err="1">
                <a:ea typeface="+mn-lt"/>
                <a:cs typeface="+mn-lt"/>
              </a:rPr>
              <a:t>Genesis</a:t>
            </a:r>
            <a:endParaRPr lang="tr-TR" sz="1400" b="1">
              <a:cs typeface="Calibri"/>
            </a:endParaRPr>
          </a:p>
          <a:p>
            <a:r>
              <a:rPr lang="tr-TR" sz="1400" dirty="0" err="1">
                <a:ea typeface="+mn-lt"/>
                <a:cs typeface="+mn-lt"/>
              </a:rPr>
              <a:t>Genesis</a:t>
            </a:r>
            <a:r>
              <a:rPr lang="tr-TR" sz="1400" dirty="0">
                <a:ea typeface="+mn-lt"/>
                <a:cs typeface="+mn-lt"/>
              </a:rPr>
              <a:t>' in basit bir amacı vardı: Güneş rüzgarlarından örnek toplamak ve bunları dünyaya getirmek. Görevin büyük kısmında sorun yaşanmadı. Ancak paraşütle iniş, örneklere zarar verebileceğinden NASA, onu helikopterle havada yakalamaya karar verdi. Ancak helikopterler, aracı görme şansını bile yakalayamadı ve </a:t>
            </a:r>
            <a:r>
              <a:rPr lang="tr-TR" sz="1400" dirty="0" err="1">
                <a:ea typeface="+mn-lt"/>
                <a:cs typeface="+mn-lt"/>
              </a:rPr>
              <a:t>Genesis</a:t>
            </a:r>
            <a:r>
              <a:rPr lang="tr-TR" sz="1400" dirty="0">
                <a:ea typeface="+mn-lt"/>
                <a:cs typeface="+mn-lt"/>
              </a:rPr>
              <a:t>, 320km/saate yakın bir hızla yere çakıldı.</a:t>
            </a:r>
            <a:endParaRPr lang="tr-TR" sz="1400" dirty="0">
              <a:cs typeface="Calibri"/>
            </a:endParaRPr>
          </a:p>
          <a:p>
            <a:r>
              <a:rPr lang="tr-TR" sz="1400" dirty="0">
                <a:ea typeface="+mn-lt"/>
                <a:cs typeface="+mn-lt"/>
              </a:rPr>
              <a:t>Bilim adamları bazı örnekleri kurtarabilseler de görev, kısmen başarısız oldu.</a:t>
            </a:r>
            <a:endParaRPr lang="tr-TR" sz="1400" dirty="0">
              <a:cs typeface="Calibri"/>
            </a:endParaRPr>
          </a:p>
          <a:p>
            <a:r>
              <a:rPr lang="tr-TR" sz="1400" dirty="0">
                <a:ea typeface="+mn-lt"/>
                <a:cs typeface="+mn-lt"/>
              </a:rPr>
              <a:t>NASA’nın internet sitesinde fotoğraf, “Yıl 2004 ve uzaylılar bu işin bir parçası değil” notuyla paylaştı.</a:t>
            </a:r>
            <a:endParaRPr lang="tr-TR" sz="1400" dirty="0">
              <a:cs typeface="Calibri"/>
            </a:endParaRPr>
          </a:p>
        </p:txBody>
      </p:sp>
    </p:spTree>
    <p:extLst>
      <p:ext uri="{BB962C8B-B14F-4D97-AF65-F5344CB8AC3E}">
        <p14:creationId xmlns:p14="http://schemas.microsoft.com/office/powerpoint/2010/main" val="288247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F2D7A0A-F4E9-40A7-813F-B154505BA9EF}"/>
              </a:ext>
            </a:extLst>
          </p:cNvPr>
          <p:cNvSpPr>
            <a:spLocks noGrp="1"/>
          </p:cNvSpPr>
          <p:nvPr>
            <p:ph type="title"/>
          </p:nvPr>
        </p:nvSpPr>
        <p:spPr>
          <a:xfrm>
            <a:off x="640080" y="325369"/>
            <a:ext cx="4368602" cy="1956841"/>
          </a:xfrm>
        </p:spPr>
        <p:txBody>
          <a:bodyPr anchor="b">
            <a:normAutofit/>
          </a:bodyPr>
          <a:lstStyle/>
          <a:p>
            <a:r>
              <a:rPr lang="tr-TR" sz="5400">
                <a:cs typeface="Calibri Light"/>
              </a:rPr>
              <a:t>NOAA-19</a:t>
            </a:r>
            <a:endParaRPr lang="tr-TR"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837BF14-E9EF-4D34-8020-B3A43D03E831}"/>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endParaRPr lang="tr-TR" sz="1500">
              <a:cs typeface="Calibri" panose="020F0502020204030204"/>
            </a:endParaRPr>
          </a:p>
          <a:p>
            <a:r>
              <a:rPr lang="tr-TR" sz="1500">
                <a:ea typeface="+mn-lt"/>
                <a:cs typeface="+mn-lt"/>
              </a:rPr>
              <a:t>6 Eylül 2003 tarihinde Uydunun </a:t>
            </a:r>
            <a:r>
              <a:rPr lang="tr-TR" sz="1500" err="1">
                <a:ea typeface="+mn-lt"/>
                <a:cs typeface="+mn-lt"/>
              </a:rPr>
              <a:t>Sunnyvale</a:t>
            </a:r>
            <a:r>
              <a:rPr lang="tr-TR" sz="1500">
                <a:ea typeface="+mn-lt"/>
                <a:cs typeface="+mn-lt"/>
              </a:rPr>
              <a:t>, Kaliforniya'daki üretimi sırasında mühendisler, üzerinde çalışabilmek için onu döndürmek istediler. Ancak uydunun sabitlenmiş olup olmadığını kontrol etmeyi unutan mühendisler, cihaza 135 milyon dolarlık hasar verdiler. NASA  soruşturma başlattı ve sonuçta hatanın tesis genelinde   disiplin ve kontrol eksikliğinden kaynaklandığını  belirlediler.</a:t>
            </a:r>
            <a:endParaRPr lang="tr-TR" sz="1500"/>
          </a:p>
          <a:p>
            <a:endParaRPr lang="tr-TR" sz="1500">
              <a:cs typeface="Calibri"/>
            </a:endParaRPr>
          </a:p>
        </p:txBody>
      </p:sp>
      <p:pic>
        <p:nvPicPr>
          <p:cNvPr id="4" name="Resim 4">
            <a:extLst>
              <a:ext uri="{FF2B5EF4-FFF2-40B4-BE49-F238E27FC236}">
                <a16:creationId xmlns:a16="http://schemas.microsoft.com/office/drawing/2014/main" id="{88A5B498-171D-4399-B593-1C9D85314B30}"/>
              </a:ext>
            </a:extLst>
          </p:cNvPr>
          <p:cNvPicPr>
            <a:picLocks noChangeAspect="1"/>
          </p:cNvPicPr>
          <p:nvPr/>
        </p:nvPicPr>
        <p:blipFill rotWithShape="1">
          <a:blip r:embed="rId2"/>
          <a:srcRect l="17636" r="169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4714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BEB37E6-E69F-4F24-B5C1-046135447A44}"/>
              </a:ext>
            </a:extLst>
          </p:cNvPr>
          <p:cNvPicPr>
            <a:picLocks noChangeAspect="1"/>
          </p:cNvPicPr>
          <p:nvPr/>
        </p:nvPicPr>
        <p:blipFill rotWithShape="1">
          <a:blip r:embed="rId2"/>
          <a:srcRect l="15151" t="9023" r="1" b="69"/>
          <a:stretch/>
        </p:blipFill>
        <p:spPr>
          <a:xfrm>
            <a:off x="-1" y="10"/>
            <a:ext cx="12192000" cy="6857990"/>
          </a:xfrm>
          <a:prstGeom prst="rect">
            <a:avLst/>
          </a:prstGeom>
        </p:spPr>
      </p:pic>
      <p:sp>
        <p:nvSpPr>
          <p:cNvPr id="16" name="Rectangle 15">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D55F87-C375-45CB-B786-770EDFEC43F5}"/>
              </a:ext>
            </a:extLst>
          </p:cNvPr>
          <p:cNvSpPr>
            <a:spLocks noGrp="1"/>
          </p:cNvSpPr>
          <p:nvPr>
            <p:ph type="title"/>
          </p:nvPr>
        </p:nvSpPr>
        <p:spPr>
          <a:xfrm>
            <a:off x="7749985" y="640263"/>
            <a:ext cx="3759240" cy="1344975"/>
          </a:xfrm>
        </p:spPr>
        <p:txBody>
          <a:bodyPr>
            <a:normAutofit/>
          </a:bodyPr>
          <a:lstStyle/>
          <a:p>
            <a:r>
              <a:rPr lang="tr-TR" sz="4000">
                <a:cs typeface="Calibri Light"/>
              </a:rPr>
              <a:t>COLUMBIA UZAY MEKİĞİ -2003</a:t>
            </a:r>
          </a:p>
        </p:txBody>
      </p:sp>
      <p:sp>
        <p:nvSpPr>
          <p:cNvPr id="3" name="İçerik Yer Tutucusu 2">
            <a:extLst>
              <a:ext uri="{FF2B5EF4-FFF2-40B4-BE49-F238E27FC236}">
                <a16:creationId xmlns:a16="http://schemas.microsoft.com/office/drawing/2014/main" id="{999F2116-65CF-4438-9A3B-E3EA02BB77C0}"/>
              </a:ext>
            </a:extLst>
          </p:cNvPr>
          <p:cNvSpPr>
            <a:spLocks noGrp="1"/>
          </p:cNvSpPr>
          <p:nvPr>
            <p:ph idx="1"/>
          </p:nvPr>
        </p:nvSpPr>
        <p:spPr>
          <a:xfrm>
            <a:off x="7749290" y="2121763"/>
            <a:ext cx="3764826" cy="3773010"/>
          </a:xfrm>
        </p:spPr>
        <p:txBody>
          <a:bodyPr vert="horz" lIns="91440" tIns="45720" rIns="91440" bIns="45720" rtlCol="0" anchor="t">
            <a:normAutofit/>
          </a:bodyPr>
          <a:lstStyle/>
          <a:p>
            <a:pPr marL="0" indent="0">
              <a:buNone/>
            </a:pPr>
            <a:endParaRPr lang="tr-TR" sz="1500">
              <a:cs typeface="Calibri" panose="020F0502020204030204"/>
            </a:endParaRPr>
          </a:p>
          <a:p>
            <a:r>
              <a:rPr lang="tr-TR" sz="1500" i="1">
                <a:ea typeface="+mn-lt"/>
                <a:cs typeface="+mn-lt"/>
              </a:rPr>
              <a:t>Columbia</a:t>
            </a:r>
            <a:r>
              <a:rPr lang="tr-TR" sz="1500">
                <a:ea typeface="+mn-lt"/>
                <a:cs typeface="+mn-lt"/>
              </a:rPr>
              <a:t> Uzay Mekiği 18 kez ertelendikten sonra 16 Ocak 2003’te fırlatıldı. Kalkıştan sonraki ilk iki dakika içinde, mekiğin dış tankından bir parça yalıtım köpüğü koptu ve sol kanadına çarptı. Bazı NASA mühendisleri bunun büyük bir sorun olduğuna inanmazken, diğerleri yörüngedeki mekiği hasar açısından incelemek için yer tabanlı kameralar kullanmak istedi. Sonunda, köpük olayı unutuldu ve 1 Şubat’ta, Uzay Mekiği </a:t>
            </a:r>
            <a:r>
              <a:rPr lang="tr-TR" sz="1500" i="1">
                <a:ea typeface="+mn-lt"/>
                <a:cs typeface="+mn-lt"/>
              </a:rPr>
              <a:t>Columbia’nın </a:t>
            </a:r>
            <a:r>
              <a:rPr lang="tr-TR" sz="1500">
                <a:ea typeface="+mn-lt"/>
                <a:cs typeface="+mn-lt"/>
              </a:rPr>
              <a:t>dönüş yolculuğunda yeniden girişte parçalandı ve yedi mürettebatın hepsini öldürdü. Sonuç olarak, NASA gerekli tüm önlemleri almadıkları için büyük ölçüde eleştirildi.</a:t>
            </a:r>
            <a:endParaRPr lang="tr-TR" sz="1500"/>
          </a:p>
          <a:p>
            <a:endParaRPr lang="tr-TR" sz="1500">
              <a:cs typeface="Calibri"/>
            </a:endParaRPr>
          </a:p>
        </p:txBody>
      </p:sp>
    </p:spTree>
    <p:extLst>
      <p:ext uri="{BB962C8B-B14F-4D97-AF65-F5344CB8AC3E}">
        <p14:creationId xmlns:p14="http://schemas.microsoft.com/office/powerpoint/2010/main" val="357840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065144-FD50-4C55-9052-4C3A930144A7}"/>
              </a:ext>
            </a:extLst>
          </p:cNvPr>
          <p:cNvSpPr>
            <a:spLocks noGrp="1"/>
          </p:cNvSpPr>
          <p:nvPr>
            <p:ph type="title"/>
          </p:nvPr>
        </p:nvSpPr>
        <p:spPr>
          <a:xfrm>
            <a:off x="6234330" y="803325"/>
            <a:ext cx="5314536" cy="1325563"/>
          </a:xfrm>
        </p:spPr>
        <p:txBody>
          <a:bodyPr>
            <a:normAutofit/>
          </a:bodyPr>
          <a:lstStyle/>
          <a:p>
            <a:r>
              <a:rPr lang="tr-TR" b="1">
                <a:ea typeface="+mj-lt"/>
                <a:cs typeface="+mj-lt"/>
              </a:rPr>
              <a:t>Challenger Uzay Mekiği Kazası</a:t>
            </a:r>
            <a:endParaRPr lang="tr-TR"/>
          </a:p>
        </p:txBody>
      </p:sp>
      <p:sp>
        <p:nvSpPr>
          <p:cNvPr id="12"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5" descr="metin, kişi, duvar, iç mekan içeren bir resim&#10;&#10;Açıklama otomatik olarak oluşturuldu">
            <a:extLst>
              <a:ext uri="{FF2B5EF4-FFF2-40B4-BE49-F238E27FC236}">
                <a16:creationId xmlns:a16="http://schemas.microsoft.com/office/drawing/2014/main" id="{5640BE27-8588-4228-95A2-9CFE92718B92}"/>
              </a:ext>
            </a:extLst>
          </p:cNvPr>
          <p:cNvPicPr>
            <a:picLocks noChangeAspect="1"/>
          </p:cNvPicPr>
          <p:nvPr/>
        </p:nvPicPr>
        <p:blipFill rotWithShape="1">
          <a:blip r:embed="rId2"/>
          <a:srcRect l="9365" r="1365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İçerik Yer Tutucusu 2">
            <a:extLst>
              <a:ext uri="{FF2B5EF4-FFF2-40B4-BE49-F238E27FC236}">
                <a16:creationId xmlns:a16="http://schemas.microsoft.com/office/drawing/2014/main" id="{68E5ED95-F214-4D58-86AB-9F1FCF4BF559}"/>
              </a:ext>
            </a:extLst>
          </p:cNvPr>
          <p:cNvSpPr>
            <a:spLocks noGrp="1"/>
          </p:cNvSpPr>
          <p:nvPr>
            <p:ph idx="1"/>
          </p:nvPr>
        </p:nvSpPr>
        <p:spPr>
          <a:xfrm>
            <a:off x="6234329" y="2279018"/>
            <a:ext cx="5314543" cy="3375920"/>
          </a:xfrm>
        </p:spPr>
        <p:txBody>
          <a:bodyPr vert="horz" lIns="91440" tIns="45720" rIns="91440" bIns="45720" rtlCol="0" anchor="t">
            <a:normAutofit/>
          </a:bodyPr>
          <a:lstStyle/>
          <a:p>
            <a:pPr marL="0" indent="0">
              <a:buNone/>
            </a:pPr>
            <a:r>
              <a:rPr lang="tr-TR" sz="1300">
                <a:ea typeface="+mn-lt"/>
                <a:cs typeface="+mn-lt"/>
              </a:rPr>
              <a:t> 28 Ocak 1986 tarihinde mekiğin kalkışından 73 saniye sonra patlamasıyla oluşan kazadır. Kazada 7 astronot ölmüştür. Patlama yakıt sızması yüzünden olmuştur.</a:t>
            </a:r>
            <a:endParaRPr lang="tr-TR" sz="1300">
              <a:cs typeface="Calibri" panose="020F0502020204030204"/>
            </a:endParaRPr>
          </a:p>
          <a:p>
            <a:pPr marL="0" indent="0">
              <a:buNone/>
            </a:pPr>
            <a:endParaRPr lang="tr-TR" sz="1300">
              <a:cs typeface="Calibri" panose="020F0502020204030204"/>
            </a:endParaRPr>
          </a:p>
          <a:p>
            <a:r>
              <a:rPr lang="tr-TR" sz="1300">
                <a:ea typeface="+mn-lt"/>
                <a:cs typeface="+mn-lt"/>
              </a:rPr>
              <a:t>Uzay Mekiği Challenger'ın kalkışının gerçekleşeceği günden önceki gece, hava sıcaklığı oldukça düşüktü ve bazı mühendisler kalkışın iptal edilmesi yönünde görüş bildirmişlerdi. Buna rağmen kalkış NASA tarafından onaylanmıştı ve uzay mekiğinin katı yakıt roketlerinin parçası olan güvenlik contaları soğuk sebebiyle zarar görmüş olmalarından ötürü, işlevlerini yerine getiremediler ve uçuşun 73. saniyesinde araç infilak etti.</a:t>
            </a:r>
            <a:endParaRPr lang="tr-TR" sz="1300">
              <a:cs typeface="Calibri" panose="020F0502020204030204"/>
            </a:endParaRPr>
          </a:p>
          <a:p>
            <a:r>
              <a:rPr lang="tr-TR" sz="1300">
                <a:ea typeface="+mn-lt"/>
                <a:cs typeface="+mn-lt"/>
              </a:rPr>
              <a:t>Patlama araç yeryüzünden 48.000 feet (15 kilometre) yüksekte iken gerçekleşti.</a:t>
            </a:r>
            <a:endParaRPr lang="tr-TR" sz="1300"/>
          </a:p>
          <a:p>
            <a:r>
              <a:rPr lang="tr-TR" sz="1300">
                <a:cs typeface="Calibri"/>
              </a:rPr>
              <a:t>2013 yılında yönetmen Martin Zandvliet in The Challenger isimli filmi yayınlandı.</a:t>
            </a:r>
          </a:p>
        </p:txBody>
      </p:sp>
      <p:sp>
        <p:nvSpPr>
          <p:cNvPr id="4" name="Metin kutusu 3">
            <a:extLst>
              <a:ext uri="{FF2B5EF4-FFF2-40B4-BE49-F238E27FC236}">
                <a16:creationId xmlns:a16="http://schemas.microsoft.com/office/drawing/2014/main" id="{CE0E5390-5CA6-411E-8AF4-3B16D2539899}"/>
              </a:ext>
            </a:extLst>
          </p:cNvPr>
          <p:cNvSpPr txBox="1"/>
          <p:nvPr/>
        </p:nvSpPr>
        <p:spPr>
          <a:xfrm>
            <a:off x="415471" y="5613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tr-TR"/>
          </a:p>
        </p:txBody>
      </p:sp>
    </p:spTree>
    <p:extLst>
      <p:ext uri="{BB962C8B-B14F-4D97-AF65-F5344CB8AC3E}">
        <p14:creationId xmlns:p14="http://schemas.microsoft.com/office/powerpoint/2010/main" val="10188311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zemin, açık hava, piknik, küme içeren bir resim&#10;&#10;Açıklama otomatik olarak oluşturuldu">
            <a:extLst>
              <a:ext uri="{FF2B5EF4-FFF2-40B4-BE49-F238E27FC236}">
                <a16:creationId xmlns:a16="http://schemas.microsoft.com/office/drawing/2014/main" id="{A01012A9-E84A-4B38-8CEF-12106183E2B6}"/>
              </a:ext>
            </a:extLst>
          </p:cNvPr>
          <p:cNvPicPr>
            <a:picLocks noChangeAspect="1"/>
          </p:cNvPicPr>
          <p:nvPr/>
        </p:nvPicPr>
        <p:blipFill rotWithShape="1">
          <a:blip r:embed="rId2"/>
          <a:srcRect l="4912" r="7316"/>
          <a:stretch/>
        </p:blipFill>
        <p:spPr>
          <a:xfrm>
            <a:off x="2522356" y="10"/>
            <a:ext cx="9669642" cy="6857990"/>
          </a:xfrm>
          <a:prstGeom prst="rect">
            <a:avLst/>
          </a:prstGeom>
        </p:spPr>
      </p:pic>
      <p:sp>
        <p:nvSpPr>
          <p:cNvPr id="34"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49069F5-0D09-4E85-9B0D-B74B5CD59C23}"/>
              </a:ext>
            </a:extLst>
          </p:cNvPr>
          <p:cNvSpPr>
            <a:spLocks noGrp="1"/>
          </p:cNvSpPr>
          <p:nvPr>
            <p:ph type="title"/>
          </p:nvPr>
        </p:nvSpPr>
        <p:spPr>
          <a:xfrm>
            <a:off x="838200" y="365125"/>
            <a:ext cx="3822189" cy="1899912"/>
          </a:xfrm>
        </p:spPr>
        <p:txBody>
          <a:bodyPr>
            <a:normAutofit/>
          </a:bodyPr>
          <a:lstStyle/>
          <a:p>
            <a:r>
              <a:rPr lang="tr-TR" sz="4000" b="1">
                <a:cs typeface="Calibri Light"/>
              </a:rPr>
              <a:t>BİYOSFER 2</a:t>
            </a:r>
            <a:r>
              <a:rPr lang="tr-TR" sz="4000">
                <a:cs typeface="Calibri Light"/>
              </a:rPr>
              <a:t> </a:t>
            </a:r>
          </a:p>
        </p:txBody>
      </p:sp>
      <p:sp>
        <p:nvSpPr>
          <p:cNvPr id="3" name="İçerik Yer Tutucusu 2">
            <a:extLst>
              <a:ext uri="{FF2B5EF4-FFF2-40B4-BE49-F238E27FC236}">
                <a16:creationId xmlns:a16="http://schemas.microsoft.com/office/drawing/2014/main" id="{27A3BBC9-971F-4575-8D4C-E8C47B35252A}"/>
              </a:ext>
            </a:extLst>
          </p:cNvPr>
          <p:cNvSpPr>
            <a:spLocks noGrp="1"/>
          </p:cNvSpPr>
          <p:nvPr>
            <p:ph idx="1"/>
          </p:nvPr>
        </p:nvSpPr>
        <p:spPr>
          <a:xfrm>
            <a:off x="187712" y="1783715"/>
            <a:ext cx="4751457" cy="4857882"/>
          </a:xfrm>
        </p:spPr>
        <p:txBody>
          <a:bodyPr vert="horz" lIns="91440" tIns="45720" rIns="91440" bIns="45720" rtlCol="0" anchor="t">
            <a:noAutofit/>
          </a:bodyPr>
          <a:lstStyle/>
          <a:p>
            <a:pPr marL="457200" indent="-457200"/>
            <a:r>
              <a:rPr lang="tr-TR" sz="1600">
                <a:ea typeface="+mn-lt"/>
                <a:cs typeface="+mn-lt"/>
              </a:rPr>
              <a:t>Biyosfer 2 , John </a:t>
            </a:r>
            <a:r>
              <a:rPr lang="tr-TR" sz="1600" err="1">
                <a:ea typeface="+mn-lt"/>
                <a:cs typeface="+mn-lt"/>
              </a:rPr>
              <a:t>Polk</a:t>
            </a:r>
            <a:r>
              <a:rPr lang="tr-TR" sz="1600">
                <a:ea typeface="+mn-lt"/>
                <a:cs typeface="+mn-lt"/>
              </a:rPr>
              <a:t> </a:t>
            </a:r>
            <a:r>
              <a:rPr lang="tr-TR" sz="1600" err="1">
                <a:ea typeface="+mn-lt"/>
                <a:cs typeface="+mn-lt"/>
              </a:rPr>
              <a:t>Allen</a:t>
            </a:r>
            <a:r>
              <a:rPr lang="tr-TR" sz="1600">
                <a:ea typeface="+mn-lt"/>
                <a:cs typeface="+mn-lt"/>
              </a:rPr>
              <a:t> tarafından </a:t>
            </a:r>
            <a:r>
              <a:rPr lang="tr-TR" sz="1600" err="1">
                <a:ea typeface="+mn-lt"/>
                <a:cs typeface="+mn-lt"/>
              </a:rPr>
              <a:t>Oracle</a:t>
            </a:r>
            <a:r>
              <a:rPr lang="tr-TR" sz="1600">
                <a:ea typeface="+mn-lt"/>
                <a:cs typeface="+mn-lt"/>
              </a:rPr>
              <a:t>, Arizona'da 13.000 metrekarelik bir alana kurulmuş suni bir kapalı ekosistemdi. 1987-1989 arası insanoğlunun kapalı bir biyosferde  nasıl yaşayacaklarını test etmek üzere kurulmuştu.200 milyon dolara mal olan bu projenin diğer bir  amacı başka gezegenlerde insanın yaşayabileceği istasyonların kurulmasına model oluşturmaktı. İçerideki 8 kişinin tüm yiyecekleri, suları ve ihtiyaçları </a:t>
            </a:r>
            <a:r>
              <a:rPr lang="tr-TR" sz="1600" b="1">
                <a:ea typeface="+mn-lt"/>
                <a:cs typeface="+mn-lt"/>
              </a:rPr>
              <a:t>Biyosfer 2</a:t>
            </a:r>
            <a:r>
              <a:rPr lang="tr-TR" sz="1600">
                <a:ea typeface="+mn-lt"/>
                <a:cs typeface="+mn-lt"/>
              </a:rPr>
              <a:t> içinde sağlandı. </a:t>
            </a:r>
            <a:endParaRPr lang="tr-TR" sz="1600">
              <a:cs typeface="Calibri" panose="020F0502020204030204"/>
            </a:endParaRPr>
          </a:p>
          <a:p>
            <a:pPr marL="0" indent="0">
              <a:buNone/>
            </a:pPr>
            <a:endParaRPr lang="tr-TR" sz="1600">
              <a:ea typeface="+mn-lt"/>
              <a:cs typeface="+mn-lt"/>
            </a:endParaRPr>
          </a:p>
          <a:p>
            <a:pPr marL="285750" indent="-285750">
              <a:buFont typeface="Arial,Sans-Serif" panose="020B0604020202020204" pitchFamily="34" charset="0"/>
            </a:pPr>
            <a:r>
              <a:rPr lang="tr-TR" sz="1600">
                <a:ea typeface="+mn-lt"/>
                <a:cs typeface="+mn-lt"/>
              </a:rPr>
              <a:t>Fakat deney planlandığı gibi gitmedi. Bozulmamış ve düzgün işleyen bir Dünya’nın camla kaplı bir kopyası olması gereken şey, kontrol edilemeyen bir şeye dönüştü. Kısa bir süre sonra Biyosfer 2’de gıda yetiştirmenin büyük bir zorluk olduğu anlaşıldı. Başlangıçta  hava hep bulutluydu ve mahsuller büyümedi. Biyosferin içindeki mürettebat deneyden önce içeriye saklanan üç aylık yiyecek tedariki ile hayatta kalmaya çalıştılar. </a:t>
            </a:r>
          </a:p>
          <a:p>
            <a:pPr marL="285750" indent="-285750">
              <a:buFont typeface="Arial,Sans-Serif" panose="020B0604020202020204" pitchFamily="34" charset="0"/>
            </a:pPr>
            <a:endParaRPr lang="tr-TR" sz="1600">
              <a:ea typeface="+mn-lt"/>
              <a:cs typeface="+mn-lt"/>
            </a:endParaRPr>
          </a:p>
          <a:p>
            <a:pPr marL="285750" indent="-285750">
              <a:buFont typeface="Arial,Sans-Serif" panose="020B0604020202020204" pitchFamily="34" charset="0"/>
            </a:pPr>
            <a:endParaRPr lang="tr-TR" sz="1100">
              <a:cs typeface="Calibri"/>
            </a:endParaRPr>
          </a:p>
          <a:p>
            <a:endParaRPr lang="tr-TR" sz="1100">
              <a:cs typeface="Calibri"/>
            </a:endParaRPr>
          </a:p>
        </p:txBody>
      </p:sp>
    </p:spTree>
    <p:extLst>
      <p:ext uri="{BB962C8B-B14F-4D97-AF65-F5344CB8AC3E}">
        <p14:creationId xmlns:p14="http://schemas.microsoft.com/office/powerpoint/2010/main" val="12105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F876BE2-586C-4AB5-8E43-36DD0EEEBF39}"/>
              </a:ext>
            </a:extLst>
          </p:cNvPr>
          <p:cNvSpPr>
            <a:spLocks noGrp="1"/>
          </p:cNvSpPr>
          <p:nvPr>
            <p:ph type="title"/>
          </p:nvPr>
        </p:nvSpPr>
        <p:spPr>
          <a:xfrm>
            <a:off x="6169959" y="365125"/>
            <a:ext cx="5183839" cy="1807305"/>
          </a:xfrm>
        </p:spPr>
        <p:txBody>
          <a:bodyPr>
            <a:normAutofit/>
          </a:bodyPr>
          <a:lstStyle/>
          <a:p>
            <a:r>
              <a:rPr lang="tr-TR" b="1">
                <a:cs typeface="Calibri Light"/>
              </a:rPr>
              <a:t>BİYOSFER 2 ÇÖKÜYOR</a:t>
            </a:r>
            <a:endParaRPr lang="tr-TR" b="1"/>
          </a:p>
        </p:txBody>
      </p:sp>
      <p:pic>
        <p:nvPicPr>
          <p:cNvPr id="4" name="Resim 4" descr="kişi, açık hava içeren bir resim&#10;&#10;Açıklama otomatik olarak oluşturuldu">
            <a:extLst>
              <a:ext uri="{FF2B5EF4-FFF2-40B4-BE49-F238E27FC236}">
                <a16:creationId xmlns:a16="http://schemas.microsoft.com/office/drawing/2014/main" id="{709A3425-A6D5-4C15-9211-372DB5416A7C}"/>
              </a:ext>
            </a:extLst>
          </p:cNvPr>
          <p:cNvPicPr>
            <a:picLocks noChangeAspect="1"/>
          </p:cNvPicPr>
          <p:nvPr/>
        </p:nvPicPr>
        <p:blipFill rotWithShape="1">
          <a:blip r:embed="rId2"/>
          <a:srcRect l="13349" r="3648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23792BA1-C2B3-43D4-9EF7-069BF15A1E17}"/>
              </a:ext>
            </a:extLst>
          </p:cNvPr>
          <p:cNvSpPr>
            <a:spLocks noGrp="1"/>
          </p:cNvSpPr>
          <p:nvPr>
            <p:ph idx="1"/>
          </p:nvPr>
        </p:nvSpPr>
        <p:spPr>
          <a:xfrm>
            <a:off x="6513788" y="2333297"/>
            <a:ext cx="4840010" cy="3843666"/>
          </a:xfrm>
        </p:spPr>
        <p:txBody>
          <a:bodyPr vert="horz" lIns="91440" tIns="45720" rIns="91440" bIns="45720" rtlCol="0" anchor="t">
            <a:normAutofit lnSpcReduction="10000"/>
          </a:bodyPr>
          <a:lstStyle/>
          <a:p>
            <a:pPr marL="0" indent="0"/>
            <a:endParaRPr lang="tr-TR" sz="1400">
              <a:cs typeface="Calibri" panose="020F0502020204030204"/>
            </a:endParaRPr>
          </a:p>
          <a:p>
            <a:pPr marL="285750" indent="-285750"/>
            <a:r>
              <a:rPr lang="tr-TR" sz="1400">
                <a:ea typeface="+mn-lt"/>
                <a:cs typeface="+mn-lt"/>
              </a:rPr>
              <a:t>Sistem en fazla iki yıl kendi kendine yeterli olabilmişti. Bu sürede temiz su sağlayan sistem kirlenmiş, göller yosunlarla kaplanmış, tarla bitkilerinin yerini yabani otlar almıştı. Ortama bırakılan 25 omurgalı canlı türünden 19 u yok olmuş, bitkilerin tozlaşmasını sağlayan böcekler ölmüş, tüm tesisi çekirgeler ve hamam böcekleri istila etmişti. Atmosferindeki oksijen, tesisin beton duvarlarıyla reaksiyona girdi ve içerideki insanlar zar zor nefes almaya başladı. Mürettebat 14.000 fitte yaşıyormuş gibi hissediyordu. Getirilen bir kamyon dolusu sıvı oksijen içeriye gaz şeklinde püskürtüldü ve hayatları kurtuldu. </a:t>
            </a:r>
          </a:p>
          <a:p>
            <a:r>
              <a:rPr lang="tr-TR" sz="1400">
                <a:ea typeface="+mn-lt"/>
                <a:cs typeface="+mn-lt"/>
              </a:rPr>
              <a:t> İçerdeki  oksijen oranının tehlikeli düzeylere düşmesi, gönüllülerin  Biyosfer 2 ‘i terk etmelerine neden oldu.</a:t>
            </a:r>
            <a:endParaRPr lang="tr-TR"/>
          </a:p>
          <a:p>
            <a:pPr marL="0" indent="0" algn="ctr"/>
            <a:endParaRPr lang="tr-TR" sz="1400">
              <a:ea typeface="+mn-lt"/>
              <a:cs typeface="+mn-lt"/>
            </a:endParaRPr>
          </a:p>
          <a:p>
            <a:pPr marL="285750" indent="-285750">
              <a:buFont typeface="Arial,Sans-Serif" panose="020B0604020202020204" pitchFamily="34" charset="0"/>
            </a:pPr>
            <a:r>
              <a:rPr lang="tr-TR" sz="1400">
                <a:ea typeface="+mn-lt"/>
                <a:cs typeface="+mn-lt"/>
              </a:rPr>
              <a:t>Ortam tehdit edici hale gelince proje durduruldu ve </a:t>
            </a:r>
            <a:r>
              <a:rPr lang="tr-TR" sz="1400" b="1">
                <a:ea typeface="+mn-lt"/>
                <a:cs typeface="+mn-lt"/>
              </a:rPr>
              <a:t>başarısız oldu</a:t>
            </a:r>
            <a:r>
              <a:rPr lang="tr-TR" sz="1400">
                <a:ea typeface="+mn-lt"/>
                <a:cs typeface="+mn-lt"/>
              </a:rPr>
              <a:t>.</a:t>
            </a:r>
            <a:endParaRPr lang="en-US" sz="1400">
              <a:ea typeface="+mn-lt"/>
              <a:cs typeface="+mn-lt"/>
            </a:endParaRPr>
          </a:p>
          <a:p>
            <a:pPr marL="285750" indent="-285750">
              <a:buFont typeface="Arial,Sans-Serif" panose="020B0604020202020204" pitchFamily="34" charset="0"/>
            </a:pPr>
            <a:endParaRPr lang="tr-TR" sz="1400">
              <a:ea typeface="+mn-lt"/>
              <a:cs typeface="+mn-lt"/>
            </a:endParaRPr>
          </a:p>
          <a:p>
            <a:endParaRPr lang="tr-TR" sz="1400">
              <a:cs typeface="Calibri"/>
            </a:endParaRPr>
          </a:p>
          <a:p>
            <a:endParaRPr lang="tr-TR" sz="1400">
              <a:cs typeface="Calibri"/>
            </a:endParaRPr>
          </a:p>
          <a:p>
            <a:endParaRPr lang="tr-TR" sz="1400">
              <a:cs typeface="Calibri"/>
            </a:endParaRPr>
          </a:p>
        </p:txBody>
      </p:sp>
    </p:spTree>
    <p:extLst>
      <p:ext uri="{BB962C8B-B14F-4D97-AF65-F5344CB8AC3E}">
        <p14:creationId xmlns:p14="http://schemas.microsoft.com/office/powerpoint/2010/main" val="224492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kişi, açık hava, kalabalık içeren bir resim&#10;&#10;Açıklama otomatik olarak oluşturuldu">
            <a:extLst>
              <a:ext uri="{FF2B5EF4-FFF2-40B4-BE49-F238E27FC236}">
                <a16:creationId xmlns:a16="http://schemas.microsoft.com/office/drawing/2014/main" id="{3698816B-1032-4106-82F4-5A94661408E1}"/>
              </a:ext>
            </a:extLst>
          </p:cNvPr>
          <p:cNvPicPr>
            <a:picLocks noChangeAspect="1"/>
          </p:cNvPicPr>
          <p:nvPr/>
        </p:nvPicPr>
        <p:blipFill rotWithShape="1">
          <a:blip r:embed="rId2"/>
          <a:srcRect l="4764" r="16941"/>
          <a:stretch/>
        </p:blipFill>
        <p:spPr>
          <a:xfrm>
            <a:off x="4117521" y="10"/>
            <a:ext cx="8074479" cy="6857990"/>
          </a:xfrm>
          <a:prstGeom prst="rect">
            <a:avLst/>
          </a:prstGeom>
        </p:spPr>
      </p:pic>
      <p:sp>
        <p:nvSpPr>
          <p:cNvPr id="7"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BB5EFB98-7C15-4C42-8CC8-2BAE5D73F977}"/>
              </a:ext>
            </a:extLst>
          </p:cNvPr>
          <p:cNvSpPr>
            <a:spLocks noGrp="1"/>
          </p:cNvSpPr>
          <p:nvPr>
            <p:ph type="title"/>
          </p:nvPr>
        </p:nvSpPr>
        <p:spPr>
          <a:xfrm>
            <a:off x="804672" y="365125"/>
            <a:ext cx="5266155" cy="1325563"/>
          </a:xfrm>
        </p:spPr>
        <p:txBody>
          <a:bodyPr>
            <a:normAutofit/>
          </a:bodyPr>
          <a:lstStyle/>
          <a:p>
            <a:r>
              <a:rPr lang="tr-TR">
                <a:cs typeface="Calibri Light"/>
              </a:rPr>
              <a:t>15 TEMMUZ DARBESİ</a:t>
            </a:r>
            <a:endParaRPr lang="tr-TR"/>
          </a:p>
        </p:txBody>
      </p:sp>
      <p:sp>
        <p:nvSpPr>
          <p:cNvPr id="3" name="İçerik Yer Tutucusu 2">
            <a:extLst>
              <a:ext uri="{FF2B5EF4-FFF2-40B4-BE49-F238E27FC236}">
                <a16:creationId xmlns:a16="http://schemas.microsoft.com/office/drawing/2014/main" id="{F2668C52-C53C-4392-B60B-77F328C7D508}"/>
              </a:ext>
            </a:extLst>
          </p:cNvPr>
          <p:cNvSpPr>
            <a:spLocks noGrp="1"/>
          </p:cNvSpPr>
          <p:nvPr>
            <p:ph idx="1"/>
          </p:nvPr>
        </p:nvSpPr>
        <p:spPr>
          <a:xfrm>
            <a:off x="804672" y="2022601"/>
            <a:ext cx="3941499" cy="4154361"/>
          </a:xfrm>
        </p:spPr>
        <p:txBody>
          <a:bodyPr vert="horz" lIns="91440" tIns="45720" rIns="91440" bIns="45720" rtlCol="0" anchor="t">
            <a:normAutofit/>
          </a:bodyPr>
          <a:lstStyle/>
          <a:p>
            <a:pPr marL="0" indent="0"/>
            <a:r>
              <a:rPr lang="tr-TR" sz="1600" b="1">
                <a:ea typeface="+mn-lt"/>
                <a:cs typeface="+mn-lt"/>
              </a:rPr>
              <a:t>NE OLDU?</a:t>
            </a:r>
            <a:endParaRPr lang="tr-TR" sz="1600">
              <a:cs typeface="Calibri" panose="020F0502020204030204"/>
            </a:endParaRPr>
          </a:p>
          <a:p>
            <a:r>
              <a:rPr lang="tr-TR" sz="1600">
                <a:ea typeface="+mn-lt"/>
                <a:cs typeface="+mn-lt"/>
              </a:rPr>
              <a:t>Türkiye’de 15 Temmuz 2016 tarihinde ordu içerisinde ABD’nin </a:t>
            </a:r>
            <a:r>
              <a:rPr lang="tr-TR" sz="1600" err="1">
                <a:ea typeface="+mn-lt"/>
                <a:cs typeface="+mn-lt"/>
              </a:rPr>
              <a:t>Pensilvanya</a:t>
            </a:r>
            <a:r>
              <a:rPr lang="tr-TR" sz="1600">
                <a:ea typeface="+mn-lt"/>
                <a:cs typeface="+mn-lt"/>
              </a:rPr>
              <a:t> eyaletinde yaşayan </a:t>
            </a:r>
            <a:r>
              <a:rPr lang="tr-TR" sz="1600" err="1">
                <a:ea typeface="+mn-lt"/>
                <a:cs typeface="+mn-lt"/>
              </a:rPr>
              <a:t>Fetullah</a:t>
            </a:r>
            <a:r>
              <a:rPr lang="tr-TR" sz="1600">
                <a:ea typeface="+mn-lt"/>
                <a:cs typeface="+mn-lt"/>
              </a:rPr>
              <a:t> Gülen’in liderliğini yaptığı </a:t>
            </a:r>
            <a:r>
              <a:rPr lang="tr-TR" sz="1600" err="1">
                <a:ea typeface="+mn-lt"/>
                <a:cs typeface="+mn-lt"/>
              </a:rPr>
              <a:t>Fetullahçı</a:t>
            </a:r>
            <a:r>
              <a:rPr lang="tr-TR" sz="1600">
                <a:ea typeface="+mn-lt"/>
                <a:cs typeface="+mn-lt"/>
              </a:rPr>
              <a:t> Terör Örgütü (FETÖ)’ye bağlı bir grup tarafından, TSK içindeki mensupları öncülüğünde askeri darbe girişiminde bulunulmuştu. Şu ana kadar 240 kişinin hayatını kaybettiği belirlenen darbe girişimi milletimizin insanlığa örnek direnişi ve devletin diğer unsurlarının karşı koymasıyla </a:t>
            </a:r>
            <a:r>
              <a:rPr lang="tr-TR" sz="1600" b="1">
                <a:ea typeface="+mn-lt"/>
                <a:cs typeface="+mn-lt"/>
              </a:rPr>
              <a:t>başarısızlığa</a:t>
            </a:r>
            <a:r>
              <a:rPr lang="tr-TR" sz="1600">
                <a:ea typeface="+mn-lt"/>
                <a:cs typeface="+mn-lt"/>
              </a:rPr>
              <a:t> uğratılmıştı.</a:t>
            </a:r>
            <a:endParaRPr lang="tr-TR" sz="1600"/>
          </a:p>
          <a:p>
            <a:r>
              <a:rPr lang="tr-TR" sz="1600">
                <a:ea typeface="+mn-lt"/>
                <a:cs typeface="+mn-lt"/>
              </a:rPr>
              <a:t>Darbe girişimi, Türkiye siyasi tarihinde  12 Eylül 1980 askerî darbesinden 36 yıl sonra gerçekleştirilen ilk askerî darbe teşebbüsü olarak kayıtlara geçti.</a:t>
            </a:r>
            <a:endParaRPr lang="tr-TR" sz="1600">
              <a:cs typeface="Calibri"/>
            </a:endParaRPr>
          </a:p>
        </p:txBody>
      </p:sp>
    </p:spTree>
    <p:extLst>
      <p:ext uri="{BB962C8B-B14F-4D97-AF65-F5344CB8AC3E}">
        <p14:creationId xmlns:p14="http://schemas.microsoft.com/office/powerpoint/2010/main" val="30151902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Arial,Sans-Serif</vt:lpstr>
      <vt:lpstr>Calibri</vt:lpstr>
      <vt:lpstr>Calibri Light</vt:lpstr>
      <vt:lpstr>Ofis Teması</vt:lpstr>
      <vt:lpstr>MODERN FİYASKOLAR(2.Cihan Harbi Sonrası)</vt:lpstr>
      <vt:lpstr>FİYASKO</vt:lpstr>
      <vt:lpstr>Uzay fiyaskoları</vt:lpstr>
      <vt:lpstr>NOAA-19</vt:lpstr>
      <vt:lpstr>COLUMBIA UZAY MEKİĞİ -2003</vt:lpstr>
      <vt:lpstr>Challenger Uzay Mekiği Kazası</vt:lpstr>
      <vt:lpstr>BİYOSFER 2 </vt:lpstr>
      <vt:lpstr>BİYOSFER 2 ÇÖKÜYOR</vt:lpstr>
      <vt:lpstr>15 TEMMUZ DARBESİ</vt:lpstr>
      <vt:lpstr>Çernobil</vt:lpstr>
      <vt:lpstr>BM de Yardım Fiyaskosu</vt:lpstr>
      <vt:lpstr>Sanat fiyaskosu</vt:lpstr>
      <vt:lpstr>MORANDİ KÖPRÜSÜ</vt:lpstr>
      <vt:lpstr>GRONLAND ÇOCUKLARI -SOSYAL DENEY  </vt:lpstr>
      <vt:lpstr>GRONLAND ÇOCUKLARI -SOSYAL DENEY</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Nihat Berker</dc:creator>
  <cp:lastModifiedBy>Nihat Berker</cp:lastModifiedBy>
  <cp:revision>36</cp:revision>
  <dcterms:created xsi:type="dcterms:W3CDTF">2021-11-30T19:49:07Z</dcterms:created>
  <dcterms:modified xsi:type="dcterms:W3CDTF">2021-12-18T18:42:47Z</dcterms:modified>
</cp:coreProperties>
</file>