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2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5962864-E694-4D18-9C86-A9623298AC18}" type="datetimeFigureOut">
              <a:rPr lang="tr-TR" smtClean="0"/>
              <a:t>31.12.2021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4F870B3-8006-4043-9BF6-3EC67100F354}" type="slidenum">
              <a:rPr lang="tr-TR" smtClean="0"/>
              <a:t>‹#›</a:t>
            </a:fld>
            <a:endParaRPr lang="tr-TR"/>
          </a:p>
        </p:txBody>
      </p:sp>
    </p:spTree>
    <p:extLst>
      <p:ext uri="{BB962C8B-B14F-4D97-AF65-F5344CB8AC3E}">
        <p14:creationId xmlns:p14="http://schemas.microsoft.com/office/powerpoint/2010/main" val="1911169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5962864-E694-4D18-9C86-A9623298AC18}" type="datetimeFigureOut">
              <a:rPr lang="tr-TR" smtClean="0"/>
              <a:t>31.12.2021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F870B3-8006-4043-9BF6-3EC67100F354}" type="slidenum">
              <a:rPr lang="tr-TR" smtClean="0"/>
              <a:t>‹#›</a:t>
            </a:fld>
            <a:endParaRPr lang="tr-TR"/>
          </a:p>
        </p:txBody>
      </p:sp>
    </p:spTree>
    <p:extLst>
      <p:ext uri="{BB962C8B-B14F-4D97-AF65-F5344CB8AC3E}">
        <p14:creationId xmlns:p14="http://schemas.microsoft.com/office/powerpoint/2010/main" val="1795152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5962864-E694-4D18-9C86-A9623298AC18}" type="datetimeFigureOut">
              <a:rPr lang="tr-TR" smtClean="0"/>
              <a:t>31.12.2021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F870B3-8006-4043-9BF6-3EC67100F35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2597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05962864-E694-4D18-9C86-A9623298AC18}" type="datetimeFigureOut">
              <a:rPr lang="tr-TR" smtClean="0"/>
              <a:t>31.12.2021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F870B3-8006-4043-9BF6-3EC67100F354}" type="slidenum">
              <a:rPr lang="tr-TR" smtClean="0"/>
              <a:t>‹#›</a:t>
            </a:fld>
            <a:endParaRPr lang="tr-TR"/>
          </a:p>
        </p:txBody>
      </p:sp>
    </p:spTree>
    <p:extLst>
      <p:ext uri="{BB962C8B-B14F-4D97-AF65-F5344CB8AC3E}">
        <p14:creationId xmlns:p14="http://schemas.microsoft.com/office/powerpoint/2010/main" val="2973268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05962864-E694-4D18-9C86-A9623298AC18}" type="datetimeFigureOut">
              <a:rPr lang="tr-TR" smtClean="0"/>
              <a:t>31.12.2021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F870B3-8006-4043-9BF6-3EC67100F35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26272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05962864-E694-4D18-9C86-A9623298AC18}" type="datetimeFigureOut">
              <a:rPr lang="tr-TR" smtClean="0"/>
              <a:t>31.12.2021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F870B3-8006-4043-9BF6-3EC67100F354}" type="slidenum">
              <a:rPr lang="tr-TR" smtClean="0"/>
              <a:t>‹#›</a:t>
            </a:fld>
            <a:endParaRPr lang="tr-TR"/>
          </a:p>
        </p:txBody>
      </p:sp>
    </p:spTree>
    <p:extLst>
      <p:ext uri="{BB962C8B-B14F-4D97-AF65-F5344CB8AC3E}">
        <p14:creationId xmlns:p14="http://schemas.microsoft.com/office/powerpoint/2010/main" val="28513994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5962864-E694-4D18-9C86-A9623298AC18}" type="datetimeFigureOut">
              <a:rPr lang="tr-TR" smtClean="0"/>
              <a:t>31.12.2021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F870B3-8006-4043-9BF6-3EC67100F354}" type="slidenum">
              <a:rPr lang="tr-TR" smtClean="0"/>
              <a:t>‹#›</a:t>
            </a:fld>
            <a:endParaRPr lang="tr-TR"/>
          </a:p>
        </p:txBody>
      </p:sp>
    </p:spTree>
    <p:extLst>
      <p:ext uri="{BB962C8B-B14F-4D97-AF65-F5344CB8AC3E}">
        <p14:creationId xmlns:p14="http://schemas.microsoft.com/office/powerpoint/2010/main" val="2003065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5962864-E694-4D18-9C86-A9623298AC18}" type="datetimeFigureOut">
              <a:rPr lang="tr-TR" smtClean="0"/>
              <a:t>31.12.2021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F870B3-8006-4043-9BF6-3EC67100F354}" type="slidenum">
              <a:rPr lang="tr-TR" smtClean="0"/>
              <a:t>‹#›</a:t>
            </a:fld>
            <a:endParaRPr lang="tr-TR"/>
          </a:p>
        </p:txBody>
      </p:sp>
    </p:spTree>
    <p:extLst>
      <p:ext uri="{BB962C8B-B14F-4D97-AF65-F5344CB8AC3E}">
        <p14:creationId xmlns:p14="http://schemas.microsoft.com/office/powerpoint/2010/main" val="98570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5962864-E694-4D18-9C86-A9623298AC18}" type="datetimeFigureOut">
              <a:rPr lang="tr-TR" smtClean="0"/>
              <a:t>31.12.2021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F870B3-8006-4043-9BF6-3EC67100F354}" type="slidenum">
              <a:rPr lang="tr-TR" smtClean="0"/>
              <a:t>‹#›</a:t>
            </a:fld>
            <a:endParaRPr lang="tr-TR"/>
          </a:p>
        </p:txBody>
      </p:sp>
    </p:spTree>
    <p:extLst>
      <p:ext uri="{BB962C8B-B14F-4D97-AF65-F5344CB8AC3E}">
        <p14:creationId xmlns:p14="http://schemas.microsoft.com/office/powerpoint/2010/main" val="215726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5962864-E694-4D18-9C86-A9623298AC18}" type="datetimeFigureOut">
              <a:rPr lang="tr-TR" smtClean="0"/>
              <a:t>31.12.2021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F870B3-8006-4043-9BF6-3EC67100F354}" type="slidenum">
              <a:rPr lang="tr-TR" smtClean="0"/>
              <a:t>‹#›</a:t>
            </a:fld>
            <a:endParaRPr lang="tr-TR"/>
          </a:p>
        </p:txBody>
      </p:sp>
    </p:spTree>
    <p:extLst>
      <p:ext uri="{BB962C8B-B14F-4D97-AF65-F5344CB8AC3E}">
        <p14:creationId xmlns:p14="http://schemas.microsoft.com/office/powerpoint/2010/main" val="3187685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5962864-E694-4D18-9C86-A9623298AC18}" type="datetimeFigureOut">
              <a:rPr lang="tr-TR" smtClean="0"/>
              <a:t>31.12.2021</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4F870B3-8006-4043-9BF6-3EC67100F354}" type="slidenum">
              <a:rPr lang="tr-TR" smtClean="0"/>
              <a:t>‹#›</a:t>
            </a:fld>
            <a:endParaRPr lang="tr-TR"/>
          </a:p>
        </p:txBody>
      </p:sp>
    </p:spTree>
    <p:extLst>
      <p:ext uri="{BB962C8B-B14F-4D97-AF65-F5344CB8AC3E}">
        <p14:creationId xmlns:p14="http://schemas.microsoft.com/office/powerpoint/2010/main" val="1194617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5962864-E694-4D18-9C86-A9623298AC18}" type="datetimeFigureOut">
              <a:rPr lang="tr-TR" smtClean="0"/>
              <a:t>31.12.2021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4F870B3-8006-4043-9BF6-3EC67100F354}" type="slidenum">
              <a:rPr lang="tr-TR" smtClean="0"/>
              <a:t>‹#›</a:t>
            </a:fld>
            <a:endParaRPr lang="tr-TR"/>
          </a:p>
        </p:txBody>
      </p:sp>
    </p:spTree>
    <p:extLst>
      <p:ext uri="{BB962C8B-B14F-4D97-AF65-F5344CB8AC3E}">
        <p14:creationId xmlns:p14="http://schemas.microsoft.com/office/powerpoint/2010/main" val="201847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05962864-E694-4D18-9C86-A9623298AC18}" type="datetimeFigureOut">
              <a:rPr lang="tr-TR" smtClean="0"/>
              <a:t>31.12.2021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4F870B3-8006-4043-9BF6-3EC67100F354}" type="slidenum">
              <a:rPr lang="tr-TR" smtClean="0"/>
              <a:t>‹#›</a:t>
            </a:fld>
            <a:endParaRPr lang="tr-TR"/>
          </a:p>
        </p:txBody>
      </p:sp>
    </p:spTree>
    <p:extLst>
      <p:ext uri="{BB962C8B-B14F-4D97-AF65-F5344CB8AC3E}">
        <p14:creationId xmlns:p14="http://schemas.microsoft.com/office/powerpoint/2010/main" val="170306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962864-E694-4D18-9C86-A9623298AC18}" type="datetimeFigureOut">
              <a:rPr lang="tr-TR" smtClean="0"/>
              <a:t>31.12.2021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4F870B3-8006-4043-9BF6-3EC67100F354}" type="slidenum">
              <a:rPr lang="tr-TR" smtClean="0"/>
              <a:t>‹#›</a:t>
            </a:fld>
            <a:endParaRPr lang="tr-TR"/>
          </a:p>
        </p:txBody>
      </p:sp>
    </p:spTree>
    <p:extLst>
      <p:ext uri="{BB962C8B-B14F-4D97-AF65-F5344CB8AC3E}">
        <p14:creationId xmlns:p14="http://schemas.microsoft.com/office/powerpoint/2010/main" val="76856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5962864-E694-4D18-9C86-A9623298AC18}" type="datetimeFigureOut">
              <a:rPr lang="tr-TR" smtClean="0"/>
              <a:t>31.12.2021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4F870B3-8006-4043-9BF6-3EC67100F354}" type="slidenum">
              <a:rPr lang="tr-TR" smtClean="0"/>
              <a:t>‹#›</a:t>
            </a:fld>
            <a:endParaRPr lang="tr-TR"/>
          </a:p>
        </p:txBody>
      </p:sp>
    </p:spTree>
    <p:extLst>
      <p:ext uri="{BB962C8B-B14F-4D97-AF65-F5344CB8AC3E}">
        <p14:creationId xmlns:p14="http://schemas.microsoft.com/office/powerpoint/2010/main" val="3909955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5962864-E694-4D18-9C86-A9623298AC18}" type="datetimeFigureOut">
              <a:rPr lang="tr-TR" smtClean="0"/>
              <a:t>31.12.2021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F870B3-8006-4043-9BF6-3EC67100F354}" type="slidenum">
              <a:rPr lang="tr-TR" smtClean="0"/>
              <a:t>‹#›</a:t>
            </a:fld>
            <a:endParaRPr lang="tr-TR"/>
          </a:p>
        </p:txBody>
      </p:sp>
    </p:spTree>
    <p:extLst>
      <p:ext uri="{BB962C8B-B14F-4D97-AF65-F5344CB8AC3E}">
        <p14:creationId xmlns:p14="http://schemas.microsoft.com/office/powerpoint/2010/main" val="2762094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5962864-E694-4D18-9C86-A9623298AC18}" type="datetimeFigureOut">
              <a:rPr lang="tr-TR" smtClean="0"/>
              <a:t>31.12.2021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4F870B3-8006-4043-9BF6-3EC67100F354}" type="slidenum">
              <a:rPr lang="tr-TR" smtClean="0"/>
              <a:t>‹#›</a:t>
            </a:fld>
            <a:endParaRPr lang="tr-TR"/>
          </a:p>
        </p:txBody>
      </p:sp>
    </p:spTree>
    <p:extLst>
      <p:ext uri="{BB962C8B-B14F-4D97-AF65-F5344CB8AC3E}">
        <p14:creationId xmlns:p14="http://schemas.microsoft.com/office/powerpoint/2010/main" val="209873134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DC0A87-54A0-4D92-866D-C2D036188F06}"/>
              </a:ext>
            </a:extLst>
          </p:cNvPr>
          <p:cNvSpPr>
            <a:spLocks noGrp="1"/>
          </p:cNvSpPr>
          <p:nvPr>
            <p:ph type="ctrTitle"/>
          </p:nvPr>
        </p:nvSpPr>
        <p:spPr/>
        <p:txBody>
          <a:bodyPr/>
          <a:lstStyle/>
          <a:p>
            <a:r>
              <a:rPr lang="tr-TR" dirty="0"/>
              <a:t>TÜRKLERİN DEĞİŞİMİ</a:t>
            </a:r>
          </a:p>
        </p:txBody>
      </p:sp>
      <p:sp>
        <p:nvSpPr>
          <p:cNvPr id="3" name="Alt Başlık 2">
            <a:extLst>
              <a:ext uri="{FF2B5EF4-FFF2-40B4-BE49-F238E27FC236}">
                <a16:creationId xmlns:a16="http://schemas.microsoft.com/office/drawing/2014/main" id="{5901203E-6ECC-46CA-85C0-D25A2E1CC3B0}"/>
              </a:ext>
            </a:extLst>
          </p:cNvPr>
          <p:cNvSpPr>
            <a:spLocks noGrp="1"/>
          </p:cNvSpPr>
          <p:nvPr>
            <p:ph type="subTitle" idx="1"/>
          </p:nvPr>
        </p:nvSpPr>
        <p:spPr/>
        <p:txBody>
          <a:bodyPr/>
          <a:lstStyle/>
          <a:p>
            <a:r>
              <a:rPr lang="tr-TR" dirty="0"/>
              <a:t>KORAY KEKİKLİ</a:t>
            </a:r>
          </a:p>
        </p:txBody>
      </p:sp>
    </p:spTree>
    <p:extLst>
      <p:ext uri="{BB962C8B-B14F-4D97-AF65-F5344CB8AC3E}">
        <p14:creationId xmlns:p14="http://schemas.microsoft.com/office/powerpoint/2010/main" val="2415796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94695A-7AEA-407E-A063-100B913EF396}"/>
              </a:ext>
            </a:extLst>
          </p:cNvPr>
          <p:cNvSpPr>
            <a:spLocks noGrp="1"/>
          </p:cNvSpPr>
          <p:nvPr>
            <p:ph type="title"/>
          </p:nvPr>
        </p:nvSpPr>
        <p:spPr/>
        <p:txBody>
          <a:bodyPr/>
          <a:lstStyle/>
          <a:p>
            <a:r>
              <a:rPr lang="tr-TR" dirty="0"/>
              <a:t>Yönetim Sistemi</a:t>
            </a:r>
          </a:p>
        </p:txBody>
      </p:sp>
      <p:sp>
        <p:nvSpPr>
          <p:cNvPr id="3" name="İçerik Yer Tutucusu 2">
            <a:extLst>
              <a:ext uri="{FF2B5EF4-FFF2-40B4-BE49-F238E27FC236}">
                <a16:creationId xmlns:a16="http://schemas.microsoft.com/office/drawing/2014/main" id="{3CBCCCF0-42DF-4D30-96F3-0C9DAF8C2649}"/>
              </a:ext>
            </a:extLst>
          </p:cNvPr>
          <p:cNvSpPr>
            <a:spLocks noGrp="1"/>
          </p:cNvSpPr>
          <p:nvPr>
            <p:ph idx="1"/>
          </p:nvPr>
        </p:nvSpPr>
        <p:spPr/>
        <p:txBody>
          <a:bodyPr/>
          <a:lstStyle/>
          <a:p>
            <a:r>
              <a:rPr lang="tr-TR" dirty="0"/>
              <a:t>İnsanlar siyasi kavgalardan sıkıldı ve eğitimin ilerlemesiyle birlikte seçimlere katılım düştü. Rant kavgalarından sıkılan insanlar teknolojinin gelişmesiyle birlikte ekonominin önemini anladı. Vergileri düşürmek zorunda kalan hükümetler yeni kaynaklar ararken şirketlerle çeşitli anlaşmalar yaptı. Artık hangi şirket güçlüyse o şirketle ortak olan parti seçimleri kazanmaya başladı. Meşru gücün kendisinde olduğunu fark eden şirketler partileri sponsorluk adı altında </a:t>
            </a:r>
            <a:r>
              <a:rPr lang="tr-TR" dirty="0" err="1"/>
              <a:t>himaya</a:t>
            </a:r>
            <a:r>
              <a:rPr lang="tr-TR" dirty="0"/>
              <a:t> altına aldı. Yasama gücünü de eline geçiren şirketler, küçük şirketleri yuttu ve daha fazla kökleşti. Bu sisteme partnerlik sistemi adı verdiler ve artık ülkeleri şirketler yönetmeye başladı. Örnek olarak, Türkiye’de SARALSUN, </a:t>
            </a:r>
            <a:r>
              <a:rPr lang="tr-TR" dirty="0" err="1"/>
              <a:t>Birezilya’da</a:t>
            </a:r>
            <a:r>
              <a:rPr lang="tr-TR" dirty="0"/>
              <a:t> </a:t>
            </a:r>
            <a:r>
              <a:rPr lang="tr-TR" dirty="0" err="1"/>
              <a:t>Telemar</a:t>
            </a:r>
            <a:r>
              <a:rPr lang="tr-TR" dirty="0"/>
              <a:t>, Kanada’da </a:t>
            </a:r>
            <a:r>
              <a:rPr lang="tr-TR" dirty="0" err="1"/>
              <a:t>Suncor</a:t>
            </a:r>
            <a:r>
              <a:rPr lang="tr-TR" dirty="0"/>
              <a:t>. Aslında bu global bir değişim fakat Türkiye’de nasibini almış.</a:t>
            </a:r>
          </a:p>
        </p:txBody>
      </p:sp>
    </p:spTree>
    <p:extLst>
      <p:ext uri="{BB962C8B-B14F-4D97-AF65-F5344CB8AC3E}">
        <p14:creationId xmlns:p14="http://schemas.microsoft.com/office/powerpoint/2010/main" val="206575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B0464D-AE14-449A-995A-EE095F7C8E43}"/>
              </a:ext>
            </a:extLst>
          </p:cNvPr>
          <p:cNvSpPr>
            <a:spLocks noGrp="1"/>
          </p:cNvSpPr>
          <p:nvPr>
            <p:ph type="title"/>
          </p:nvPr>
        </p:nvSpPr>
        <p:spPr>
          <a:xfrm>
            <a:off x="4319089" y="101595"/>
            <a:ext cx="3705238" cy="756821"/>
          </a:xfrm>
        </p:spPr>
        <p:txBody>
          <a:bodyPr/>
          <a:lstStyle/>
          <a:p>
            <a:r>
              <a:rPr lang="tr-TR" dirty="0"/>
              <a:t>Eğitim Sistemi</a:t>
            </a:r>
          </a:p>
        </p:txBody>
      </p:sp>
      <p:sp>
        <p:nvSpPr>
          <p:cNvPr id="3" name="İçerik Yer Tutucusu 2">
            <a:extLst>
              <a:ext uri="{FF2B5EF4-FFF2-40B4-BE49-F238E27FC236}">
                <a16:creationId xmlns:a16="http://schemas.microsoft.com/office/drawing/2014/main" id="{726B13AE-ABF1-4537-97B3-DEA7BBCE4529}"/>
              </a:ext>
            </a:extLst>
          </p:cNvPr>
          <p:cNvSpPr>
            <a:spLocks noGrp="1"/>
          </p:cNvSpPr>
          <p:nvPr>
            <p:ph idx="1"/>
          </p:nvPr>
        </p:nvSpPr>
        <p:spPr/>
        <p:txBody>
          <a:bodyPr/>
          <a:lstStyle/>
          <a:p>
            <a:r>
              <a:rPr lang="tr-TR" dirty="0"/>
              <a:t>2079 yılında Türkler üniversiteyi gereksiz bir ara basamak ve vakit kaybı olarak görmeye başladı. Hayatlarının en verimli dönemlerinin formalitelerle kaybettiğini düşünerek, temel okul eğitimini tamamlayanların hangi alanda </a:t>
            </a:r>
            <a:r>
              <a:rPr lang="tr-TR" dirty="0" err="1"/>
              <a:t>uzamanlaşmak</a:t>
            </a:r>
            <a:r>
              <a:rPr lang="tr-TR" dirty="0"/>
              <a:t> istediklerine göre ilgili şirketlere başvurarak meslek sahibi olması daha doğru gelmeye başlamış. Şirketlerin kendi sınavlarını geçerek, teorik eğitim ve staj olmadan direkt olarak meslek öğretilmeye başlanılıyor. Kısaca üniversite tanımı değişmiş ve ortadan kaldırılmış. Örneğin ODTÜ, Smart isimli robot şirketinin araştırma laboratuvarı olarak faaliyet göstermeye başlamış.</a:t>
            </a:r>
          </a:p>
        </p:txBody>
      </p:sp>
    </p:spTree>
    <p:extLst>
      <p:ext uri="{BB962C8B-B14F-4D97-AF65-F5344CB8AC3E}">
        <p14:creationId xmlns:p14="http://schemas.microsoft.com/office/powerpoint/2010/main" val="2182205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FD115C-2E9D-4827-847E-26823F53D247}"/>
              </a:ext>
            </a:extLst>
          </p:cNvPr>
          <p:cNvSpPr>
            <a:spLocks noGrp="1"/>
          </p:cNvSpPr>
          <p:nvPr>
            <p:ph type="title"/>
          </p:nvPr>
        </p:nvSpPr>
        <p:spPr/>
        <p:txBody>
          <a:bodyPr/>
          <a:lstStyle/>
          <a:p>
            <a:r>
              <a:rPr lang="tr-TR" dirty="0"/>
              <a:t>Teknolojik Gelişmeler</a:t>
            </a:r>
          </a:p>
        </p:txBody>
      </p:sp>
      <p:sp>
        <p:nvSpPr>
          <p:cNvPr id="3" name="İçerik Yer Tutucusu 2">
            <a:extLst>
              <a:ext uri="{FF2B5EF4-FFF2-40B4-BE49-F238E27FC236}">
                <a16:creationId xmlns:a16="http://schemas.microsoft.com/office/drawing/2014/main" id="{49C408A3-50B7-47AF-B843-E2FC08052703}"/>
              </a:ext>
            </a:extLst>
          </p:cNvPr>
          <p:cNvSpPr>
            <a:spLocks noGrp="1"/>
          </p:cNvSpPr>
          <p:nvPr>
            <p:ph idx="1"/>
          </p:nvPr>
        </p:nvSpPr>
        <p:spPr/>
        <p:txBody>
          <a:bodyPr/>
          <a:lstStyle/>
          <a:p>
            <a:r>
              <a:rPr lang="tr-TR" dirty="0"/>
              <a:t>Türkiye’de 2079 yılına kadar teknolojik olarak önemli işler yapılmış . Uçan </a:t>
            </a:r>
            <a:r>
              <a:rPr lang="tr-TR" dirty="0" err="1"/>
              <a:t>arabalar,teknolojik</a:t>
            </a:r>
            <a:r>
              <a:rPr lang="tr-TR" dirty="0"/>
              <a:t> kıyafetler, akıllı ev hizmetçileri , </a:t>
            </a:r>
            <a:r>
              <a:rPr lang="tr-TR" dirty="0" err="1"/>
              <a:t>Cryonics</a:t>
            </a:r>
            <a:r>
              <a:rPr lang="tr-TR" dirty="0"/>
              <a:t> ve önemli hastalıkların tedavi yöntemleri gibi günümüzde aslında en çok ihtiyaç duyduğumuz ve binlerce insanın hayatını kolaylaştırıp, kurtarabilecek aygıt ve yöntemler 2079 yılında önemli ölçüde ortaya konulmuştur.</a:t>
            </a:r>
          </a:p>
        </p:txBody>
      </p:sp>
    </p:spTree>
    <p:extLst>
      <p:ext uri="{BB962C8B-B14F-4D97-AF65-F5344CB8AC3E}">
        <p14:creationId xmlns:p14="http://schemas.microsoft.com/office/powerpoint/2010/main" val="2210550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023611-5BFC-4B3F-A474-34D15FCD6864}"/>
              </a:ext>
            </a:extLst>
          </p:cNvPr>
          <p:cNvSpPr>
            <a:spLocks noGrp="1"/>
          </p:cNvSpPr>
          <p:nvPr>
            <p:ph type="title"/>
          </p:nvPr>
        </p:nvSpPr>
        <p:spPr/>
        <p:txBody>
          <a:bodyPr/>
          <a:lstStyle/>
          <a:p>
            <a:r>
              <a:rPr lang="tr-TR" dirty="0"/>
              <a:t>Türkiye’de Sosyolojik Değişim</a:t>
            </a:r>
          </a:p>
        </p:txBody>
      </p:sp>
      <p:sp>
        <p:nvSpPr>
          <p:cNvPr id="3" name="İçerik Yer Tutucusu 2">
            <a:extLst>
              <a:ext uri="{FF2B5EF4-FFF2-40B4-BE49-F238E27FC236}">
                <a16:creationId xmlns:a16="http://schemas.microsoft.com/office/drawing/2014/main" id="{ADA0ADEF-963B-4ED8-887B-629378C7751A}"/>
              </a:ext>
            </a:extLst>
          </p:cNvPr>
          <p:cNvSpPr>
            <a:spLocks noGrp="1"/>
          </p:cNvSpPr>
          <p:nvPr>
            <p:ph idx="1"/>
          </p:nvPr>
        </p:nvSpPr>
        <p:spPr>
          <a:xfrm>
            <a:off x="887767" y="2077375"/>
            <a:ext cx="10813002" cy="4421079"/>
          </a:xfrm>
        </p:spPr>
        <p:txBody>
          <a:bodyPr/>
          <a:lstStyle/>
          <a:p>
            <a:r>
              <a:rPr lang="tr-TR" dirty="0"/>
              <a:t>Şirketlerin egemen olduğu yeni dünya düzeninde artık şıklık (moda) insanların çok umurlarında değil. Kot pantolon, gömlek vs. yerine üç boyutlu pamuk denen kumaşlardan elbiseler tercih edilmeye başlandı. Bu elbiseler insan cildine uyum sağlayan, hafif ama heybetli duran kıyafetler. Yani artık moda kavramı kaldırılmış, tekdüzelik yaygınlaşmış</a:t>
            </a:r>
          </a:p>
          <a:p>
            <a:r>
              <a:rPr lang="tr-TR" dirty="0"/>
              <a:t>Diğer bir olay ise restoran kavramı. Hepimizin bildiği gibi </a:t>
            </a:r>
            <a:r>
              <a:rPr lang="tr-TR" dirty="0" err="1"/>
              <a:t>ailemizle,arkadaşlarımızla</a:t>
            </a:r>
            <a:r>
              <a:rPr lang="tr-TR" dirty="0"/>
              <a:t> gidip yemek yerken sohbet ettiğimiz yer fakat 2079 yılında bu tanım değişmiş. Restoranlarda garsonlar psikolog veya sosyolog gibi meslek gibi meslek gruplarından seçilmiş eğitimli insanlardan oluşmakta . Artık garsonların görevi servis yapmak vs. </a:t>
            </a:r>
            <a:r>
              <a:rPr lang="tr-TR" dirty="0" err="1"/>
              <a:t>değilde</a:t>
            </a:r>
            <a:r>
              <a:rPr lang="tr-TR" dirty="0"/>
              <a:t> iş hayatından </a:t>
            </a:r>
            <a:r>
              <a:rPr lang="tr-TR" dirty="0" err="1"/>
              <a:t>sıkılmış,yorulmuş,bunalmış</a:t>
            </a:r>
            <a:r>
              <a:rPr lang="tr-TR" dirty="0"/>
              <a:t> iş insanlarının dertlerini dinlemek ve onlara tavsiyeler vermek. </a:t>
            </a:r>
          </a:p>
        </p:txBody>
      </p:sp>
    </p:spTree>
    <p:extLst>
      <p:ext uri="{BB962C8B-B14F-4D97-AF65-F5344CB8AC3E}">
        <p14:creationId xmlns:p14="http://schemas.microsoft.com/office/powerpoint/2010/main" val="2640389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428BCD-916F-4811-89B5-53932D31112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19D98C6-8844-45DE-AE5C-9D3A872A77D6}"/>
              </a:ext>
            </a:extLst>
          </p:cNvPr>
          <p:cNvSpPr>
            <a:spLocks noGrp="1"/>
          </p:cNvSpPr>
          <p:nvPr>
            <p:ph idx="1"/>
          </p:nvPr>
        </p:nvSpPr>
        <p:spPr/>
        <p:txBody>
          <a:bodyPr/>
          <a:lstStyle/>
          <a:p>
            <a:r>
              <a:rPr lang="tr-TR" dirty="0"/>
              <a:t>Son olarak, 2079 yılında Türkiye ve Türklerin diğer ülkelerden ve onların vatandaşlarından çok da bir farkı kalmamıştır. Aslında bu durum hiç de aykırı değil çünkü farklı kültürlerin ortadan kalktığı , insanlığın tekdüzeleştiği, dünyanın </a:t>
            </a:r>
            <a:r>
              <a:rPr lang="tr-TR" dirty="0" err="1"/>
              <a:t>güç,para</a:t>
            </a:r>
            <a:r>
              <a:rPr lang="tr-TR" dirty="0"/>
              <a:t> ve iş etrafında döndüğü bir yerde aslında her yer aynıdır. Hayat amaçları çalışmak ve bulundukları şirkette daha yüksek bir konuma çıkmak olan bireylerin sıradan ve herkes gibi olması çok doğal. Sanat, edebiyat gibi insanın kendine farklı özellikler katacağı olaylarla ilgilenemezler ,onların bitmek bilmeyen </a:t>
            </a:r>
            <a:r>
              <a:rPr lang="tr-TR" dirty="0" err="1"/>
              <a:t>rakabet</a:t>
            </a:r>
            <a:r>
              <a:rPr lang="tr-TR" dirty="0"/>
              <a:t> ortamlarından onlara zaman kalmaz. Aslında Koray’ın suç işemesinin ve sürgüne gönderilmesinin ana sebebi de budur. Koray’ın öldüğü Türkiye’de hâlâ şirketler bu vaziyete gelmemiş dolayısıyla da doğduğu sisteme hiç alışamamıştır. </a:t>
            </a:r>
          </a:p>
        </p:txBody>
      </p:sp>
    </p:spTree>
    <p:extLst>
      <p:ext uri="{BB962C8B-B14F-4D97-AF65-F5344CB8AC3E}">
        <p14:creationId xmlns:p14="http://schemas.microsoft.com/office/powerpoint/2010/main" val="3812736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633894-0B0C-475D-9CF1-5D8ACCE04DBA}"/>
              </a:ext>
            </a:extLst>
          </p:cNvPr>
          <p:cNvSpPr>
            <a:spLocks noGrp="1"/>
          </p:cNvSpPr>
          <p:nvPr>
            <p:ph type="title"/>
          </p:nvPr>
        </p:nvSpPr>
        <p:spPr>
          <a:xfrm>
            <a:off x="1403317" y="2148110"/>
            <a:ext cx="8911687" cy="1280890"/>
          </a:xfrm>
        </p:spPr>
        <p:txBody>
          <a:bodyPr>
            <a:normAutofit fontScale="90000"/>
          </a:bodyPr>
          <a:lstStyle/>
          <a:p>
            <a:r>
              <a:rPr lang="tr-TR" dirty="0"/>
              <a:t/>
            </a:r>
            <a:br>
              <a:rPr lang="tr-TR" dirty="0"/>
            </a:br>
            <a:r>
              <a:rPr lang="tr-TR" dirty="0"/>
              <a:t>Beni Dinlediğiniz İçin Teşekkür Ederim.</a:t>
            </a:r>
            <a:br>
              <a:rPr lang="tr-TR" dirty="0"/>
            </a:br>
            <a:endParaRPr lang="tr-TR" dirty="0"/>
          </a:p>
        </p:txBody>
      </p:sp>
      <p:sp>
        <p:nvSpPr>
          <p:cNvPr id="3" name="İçerik Yer Tutucusu 2">
            <a:extLst>
              <a:ext uri="{FF2B5EF4-FFF2-40B4-BE49-F238E27FC236}">
                <a16:creationId xmlns:a16="http://schemas.microsoft.com/office/drawing/2014/main" id="{BBF7F95D-4A12-4A9C-9AE8-7063F273057F}"/>
              </a:ext>
            </a:extLst>
          </p:cNvPr>
          <p:cNvSpPr>
            <a:spLocks noGrp="1"/>
          </p:cNvSpPr>
          <p:nvPr>
            <p:ph idx="1"/>
          </p:nvPr>
        </p:nvSpPr>
        <p:spPr>
          <a:xfrm>
            <a:off x="790113" y="3515556"/>
            <a:ext cx="10714499" cy="2395665"/>
          </a:xfrm>
        </p:spPr>
        <p:txBody>
          <a:bodyPr/>
          <a:lstStyle/>
          <a:p>
            <a:endParaRPr lang="tr-TR" dirty="0"/>
          </a:p>
        </p:txBody>
      </p:sp>
    </p:spTree>
    <p:extLst>
      <p:ext uri="{BB962C8B-B14F-4D97-AF65-F5344CB8AC3E}">
        <p14:creationId xmlns:p14="http://schemas.microsoft.com/office/powerpoint/2010/main" val="358343163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160</TotalTime>
  <Words>494</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Duman</vt:lpstr>
      <vt:lpstr>TÜRKLERİN DEĞİŞİMİ</vt:lpstr>
      <vt:lpstr>Yönetim Sistemi</vt:lpstr>
      <vt:lpstr>Eğitim Sistemi</vt:lpstr>
      <vt:lpstr>Teknolojik Gelişmeler</vt:lpstr>
      <vt:lpstr>Türkiye’de Sosyolojik Değişim</vt:lpstr>
      <vt:lpstr>PowerPoint Presentation</vt:lpstr>
      <vt:lpstr> Beni Dinlediğiniz İçin Teşekkür Ederim.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TÜRKLERİN DEĞİŞİMİ</dc:title>
  <dc:creator>Koray Kekikli</dc:creator>
  <cp:lastModifiedBy>Nihat Berker</cp:lastModifiedBy>
  <cp:revision>8</cp:revision>
  <dcterms:created xsi:type="dcterms:W3CDTF">2021-12-30T23:11:09Z</dcterms:created>
  <dcterms:modified xsi:type="dcterms:W3CDTF">2021-12-31T16:40:24Z</dcterms:modified>
</cp:coreProperties>
</file>