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69" r:id="rId5"/>
    <p:sldId id="262" r:id="rId6"/>
    <p:sldId id="267" r:id="rId7"/>
    <p:sldId id="263" r:id="rId8"/>
    <p:sldId id="261" r:id="rId9"/>
    <p:sldId id="265" r:id="rId10"/>
    <p:sldId id="258" r:id="rId11"/>
    <p:sldId id="270" r:id="rId12"/>
    <p:sldId id="268" r:id="rId13"/>
    <p:sldId id="264" r:id="rId14"/>
    <p:sldId id="26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Orta Sti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46" autoAdjust="0"/>
    <p:restoredTop sz="94660"/>
  </p:normalViewPr>
  <p:slideViewPr>
    <p:cSldViewPr snapToGrid="0">
      <p:cViewPr varScale="1">
        <p:scale>
          <a:sx n="77" d="100"/>
          <a:sy n="77" d="100"/>
        </p:scale>
        <p:origin x="22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tr-TR"/>
              <a:t>Asıl başlık stilini düzenlemek için tıklayın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12/18/2021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dirty="0"/>
              <a:t>12/18/2021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12/18/2021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12/18/2021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12/18/2021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48A87A34-81AB-432B-8DAE-1953F412C126}" type="datetimeFigureOut">
              <a:rPr lang="en-US" dirty="0"/>
              <a:t>12/18/2021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48A87A34-81AB-432B-8DAE-1953F412C126}" type="datetimeFigureOut">
              <a:rPr lang="en-US" dirty="0"/>
              <a:t>12/18/2021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12/18/2021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12/18/2021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85800" y="3132666"/>
            <a:ext cx="5311775" cy="308601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72200" y="3132666"/>
            <a:ext cx="5334000" cy="308601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dirty="0"/>
              <a:t>12/18/2021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dirty="0"/>
              <a:t>12/18/2021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12/18/2021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 name="Rectangle 92">
            <a:extLst>
              <a:ext uri="{FF2B5EF4-FFF2-40B4-BE49-F238E27FC236}">
                <a16:creationId xmlns:a16="http://schemas.microsoft.com/office/drawing/2014/main" id="{077D6507-8E8D-40E1-A7B9-63012EF949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Tanrıların Arabaları'nın yazarı 'uzaylılar'la tanışma zamanını açıkladı">
            <a:extLst>
              <a:ext uri="{FF2B5EF4-FFF2-40B4-BE49-F238E27FC236}">
                <a16:creationId xmlns:a16="http://schemas.microsoft.com/office/drawing/2014/main" id="{CA31D18A-0855-4FD9-A259-4A5CDD047230}"/>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l="111" t="553" r="1"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94">
            <a:extLst>
              <a:ext uri="{FF2B5EF4-FFF2-40B4-BE49-F238E27FC236}">
                <a16:creationId xmlns:a16="http://schemas.microsoft.com/office/drawing/2014/main" id="{23FF3D86-2916-4F9F-9752-304810CF59A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99" name="Picture 96">
            <a:extLst>
              <a:ext uri="{FF2B5EF4-FFF2-40B4-BE49-F238E27FC236}">
                <a16:creationId xmlns:a16="http://schemas.microsoft.com/office/drawing/2014/main" id="{AB048875-14D1-4CC7-8AC3-7ABC73AAAF1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4" name="Başlık 3">
            <a:extLst>
              <a:ext uri="{FF2B5EF4-FFF2-40B4-BE49-F238E27FC236}">
                <a16:creationId xmlns:a16="http://schemas.microsoft.com/office/drawing/2014/main" id="{6B440873-8FEC-4BAA-8587-AC774ABABC19}"/>
              </a:ext>
            </a:extLst>
          </p:cNvPr>
          <p:cNvSpPr>
            <a:spLocks noGrp="1"/>
          </p:cNvSpPr>
          <p:nvPr>
            <p:ph type="ctrTitle"/>
          </p:nvPr>
        </p:nvSpPr>
        <p:spPr>
          <a:xfrm>
            <a:off x="1371600" y="3316660"/>
            <a:ext cx="6604782" cy="1698538"/>
          </a:xfrm>
        </p:spPr>
        <p:txBody>
          <a:bodyPr>
            <a:normAutofit fontScale="90000"/>
          </a:bodyPr>
          <a:lstStyle/>
          <a:p>
            <a:r>
              <a:rPr lang="tr-TR" sz="4200" b="1" i="0" dirty="0">
                <a:effectLst/>
                <a:latin typeface="Amazon Ember"/>
              </a:rPr>
              <a:t>Tanrıların Arabaları: Tanrı Bir Astronot muydu?</a:t>
            </a:r>
            <a:r>
              <a:rPr lang="tr-TR" sz="4200" b="1" dirty="0">
                <a:latin typeface="Amazon Ember"/>
              </a:rPr>
              <a:t/>
            </a:r>
            <a:br>
              <a:rPr lang="tr-TR" sz="4200" b="1" dirty="0">
                <a:latin typeface="Amazon Ember"/>
              </a:rPr>
            </a:br>
            <a:r>
              <a:rPr lang="tr-TR" sz="4200" b="1" i="0" dirty="0">
                <a:effectLst/>
                <a:latin typeface="Amazon Ember"/>
              </a:rPr>
              <a:t/>
            </a:r>
            <a:br>
              <a:rPr lang="tr-TR" sz="4200" b="1" i="0" dirty="0">
                <a:effectLst/>
                <a:latin typeface="Amazon Ember"/>
              </a:rPr>
            </a:br>
            <a:endParaRPr lang="tr-TR" sz="4200" dirty="0"/>
          </a:p>
        </p:txBody>
      </p:sp>
      <p:sp>
        <p:nvSpPr>
          <p:cNvPr id="5" name="Alt Başlık 4">
            <a:extLst>
              <a:ext uri="{FF2B5EF4-FFF2-40B4-BE49-F238E27FC236}">
                <a16:creationId xmlns:a16="http://schemas.microsoft.com/office/drawing/2014/main" id="{AE6BA2A0-B092-4770-91C7-CB150E9DD6BE}"/>
              </a:ext>
            </a:extLst>
          </p:cNvPr>
          <p:cNvSpPr>
            <a:spLocks noGrp="1"/>
          </p:cNvSpPr>
          <p:nvPr>
            <p:ph type="subTitle" idx="1"/>
          </p:nvPr>
        </p:nvSpPr>
        <p:spPr>
          <a:xfrm>
            <a:off x="1371600" y="4375150"/>
            <a:ext cx="9448800" cy="1027073"/>
          </a:xfrm>
        </p:spPr>
        <p:txBody>
          <a:bodyPr>
            <a:normAutofit/>
          </a:bodyPr>
          <a:lstStyle/>
          <a:p>
            <a:r>
              <a:rPr lang="tr-TR" sz="5800" b="0" i="0" dirty="0" err="1">
                <a:effectLst/>
                <a:latin typeface="Aharoni" panose="020B0604020202020204" pitchFamily="2" charset="-79"/>
                <a:cs typeface="Aharoni" panose="020B0604020202020204" pitchFamily="2" charset="-79"/>
              </a:rPr>
              <a:t>Erich</a:t>
            </a:r>
            <a:r>
              <a:rPr lang="tr-TR" sz="5800" b="0" i="0" dirty="0">
                <a:effectLst/>
                <a:latin typeface="Aharoni" panose="020B0604020202020204" pitchFamily="2" charset="-79"/>
                <a:cs typeface="Aharoni" panose="020B0604020202020204" pitchFamily="2" charset="-79"/>
              </a:rPr>
              <a:t> </a:t>
            </a:r>
            <a:r>
              <a:rPr lang="tr-TR" sz="5800" b="0" i="0" dirty="0" err="1">
                <a:effectLst/>
                <a:latin typeface="Aharoni" panose="020B0604020202020204" pitchFamily="2" charset="-79"/>
                <a:cs typeface="Aharoni" panose="020B0604020202020204" pitchFamily="2" charset="-79"/>
              </a:rPr>
              <a:t>von</a:t>
            </a:r>
            <a:r>
              <a:rPr lang="tr-TR" sz="5800" b="0" i="0" dirty="0">
                <a:effectLst/>
                <a:latin typeface="Aharoni" panose="020B0604020202020204" pitchFamily="2" charset="-79"/>
                <a:cs typeface="Aharoni" panose="020B0604020202020204" pitchFamily="2" charset="-79"/>
              </a:rPr>
              <a:t> </a:t>
            </a:r>
            <a:r>
              <a:rPr lang="tr-TR" sz="5800" b="0" i="0" dirty="0" err="1">
                <a:effectLst/>
                <a:latin typeface="Aharoni" panose="020B0604020202020204" pitchFamily="2" charset="-79"/>
                <a:cs typeface="Aharoni" panose="020B0604020202020204" pitchFamily="2" charset="-79"/>
              </a:rPr>
              <a:t>Däniken</a:t>
            </a:r>
            <a:endParaRPr lang="tr-TR" sz="5800" b="0" i="0" dirty="0">
              <a:effectLst/>
              <a:latin typeface="Aharoni" panose="020B0604020202020204" pitchFamily="2" charset="-79"/>
              <a:cs typeface="Aharoni" panose="020B0604020202020204" pitchFamily="2" charset="-79"/>
            </a:endParaRPr>
          </a:p>
          <a:p>
            <a:endParaRPr lang="tr-TR" sz="2800" dirty="0">
              <a:latin typeface="Aharoni" panose="020B0604020202020204" pitchFamily="2" charset="-79"/>
              <a:cs typeface="Aharoni" panose="020B0604020202020204" pitchFamily="2" charset="-79"/>
            </a:endParaRPr>
          </a:p>
        </p:txBody>
      </p:sp>
    </p:spTree>
    <p:extLst>
      <p:ext uri="{BB962C8B-B14F-4D97-AF65-F5344CB8AC3E}">
        <p14:creationId xmlns:p14="http://schemas.microsoft.com/office/powerpoint/2010/main" val="384800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400"/>
                                        <p:tgtEl>
                                          <p:spTgt spid="5">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anrıların Arabaları - Erich Von Daniken - Belgesel - YouTube">
            <a:extLst>
              <a:ext uri="{FF2B5EF4-FFF2-40B4-BE49-F238E27FC236}">
                <a16:creationId xmlns:a16="http://schemas.microsoft.com/office/drawing/2014/main" id="{C0B4E01B-EA38-49B0-92C3-6891CADE9C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6053" y="1110698"/>
            <a:ext cx="6182139" cy="4636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203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D993AC9-3A4A-4CF2-9BEF-8002E58F6B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1">
            <a:extLst>
              <a:ext uri="{FF2B5EF4-FFF2-40B4-BE49-F238E27FC236}">
                <a16:creationId xmlns:a16="http://schemas.microsoft.com/office/drawing/2014/main" id="{DE4144AD-8278-4A35-8DF4-1629E28960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03" y="643464"/>
            <a:ext cx="10905195" cy="5571072"/>
          </a:xfrm>
          <a:prstGeom prst="roundRect">
            <a:avLst>
              <a:gd name="adj" fmla="val 2403"/>
            </a:avLst>
          </a:prstGeom>
          <a:solidFill>
            <a:srgbClr val="FFFFFF"/>
          </a:solidFill>
          <a:ln w="31750">
            <a:solidFill>
              <a:schemeClr val="accent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Resim 2">
            <a:extLst>
              <a:ext uri="{FF2B5EF4-FFF2-40B4-BE49-F238E27FC236}">
                <a16:creationId xmlns:a16="http://schemas.microsoft.com/office/drawing/2014/main" id="{50CF3CDD-DAFD-4AF9-ACBB-1515D1029A0E}"/>
              </a:ext>
            </a:extLst>
          </p:cNvPr>
          <p:cNvPicPr>
            <a:picLocks noChangeAspect="1"/>
          </p:cNvPicPr>
          <p:nvPr/>
        </p:nvPicPr>
        <p:blipFill>
          <a:blip r:embed="rId2"/>
          <a:stretch>
            <a:fillRect/>
          </a:stretch>
        </p:blipFill>
        <p:spPr>
          <a:xfrm>
            <a:off x="4466710" y="873252"/>
            <a:ext cx="3298655" cy="5174362"/>
          </a:xfrm>
          <a:prstGeom prst="rect">
            <a:avLst/>
          </a:prstGeom>
          <a:ln w="31750" cap="sq">
            <a:noFill/>
            <a:miter lim="800000"/>
          </a:ln>
        </p:spPr>
      </p:pic>
    </p:spTree>
    <p:extLst>
      <p:ext uri="{BB962C8B-B14F-4D97-AF65-F5344CB8AC3E}">
        <p14:creationId xmlns:p14="http://schemas.microsoft.com/office/powerpoint/2010/main" val="3899284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A22DDE2-FB2D-421B-B377-F9AD495CE9B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useBgFill="1">
        <p:nvSpPr>
          <p:cNvPr id="10" name="Rectangle 9">
            <a:extLst>
              <a:ext uri="{FF2B5EF4-FFF2-40B4-BE49-F238E27FC236}">
                <a16:creationId xmlns:a16="http://schemas.microsoft.com/office/drawing/2014/main" id="{EFECDA1F-977F-40AF-840D-D05BB091DD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B9FECD2-89B7-4AC3-8D54-9733D60AF2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86000"/>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F54C189-4A4C-4899-9585-5281DA208D0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3" name="Metin kutusu 2">
            <a:extLst>
              <a:ext uri="{FF2B5EF4-FFF2-40B4-BE49-F238E27FC236}">
                <a16:creationId xmlns:a16="http://schemas.microsoft.com/office/drawing/2014/main" id="{EDD97E87-BED4-4775-8F72-5F0EA4D38C16}"/>
              </a:ext>
            </a:extLst>
          </p:cNvPr>
          <p:cNvSpPr txBox="1"/>
          <p:nvPr/>
        </p:nvSpPr>
        <p:spPr>
          <a:xfrm>
            <a:off x="685800" y="2743200"/>
            <a:ext cx="10820400" cy="3475485"/>
          </a:xfrm>
          <a:prstGeom prst="rect">
            <a:avLst/>
          </a:prstGeom>
        </p:spPr>
        <p:txBody>
          <a:bodyPr vert="horz" lIns="91440" tIns="45720" rIns="91440" bIns="45720" rtlCol="0">
            <a:normAutofit/>
          </a:bodyPr>
          <a:lstStyle/>
          <a:p>
            <a:pPr indent="-228600" defTabSz="914400">
              <a:lnSpc>
                <a:spcPct val="90000"/>
              </a:lnSpc>
              <a:spcBef>
                <a:spcPts val="3000"/>
              </a:spcBef>
              <a:buFont typeface="Arial" panose="020B0604020202020204" pitchFamily="34" charset="0"/>
              <a:buChar char="•"/>
            </a:pPr>
            <a:r>
              <a:rPr lang="en-US" b="0" dirty="0">
                <a:effectLst/>
              </a:rPr>
              <a:t>Erich von </a:t>
            </a:r>
            <a:r>
              <a:rPr lang="en-US" b="0" dirty="0" err="1">
                <a:effectLst/>
              </a:rPr>
              <a:t>Däniken</a:t>
            </a:r>
            <a:r>
              <a:rPr lang="en-US" b="0" dirty="0">
                <a:effectLst/>
              </a:rPr>
              <a:t> </a:t>
            </a:r>
            <a:r>
              <a:rPr lang="en-US" b="0" dirty="0" err="1">
                <a:effectLst/>
              </a:rPr>
              <a:t>ve</a:t>
            </a:r>
            <a:r>
              <a:rPr lang="en-US" b="0" dirty="0">
                <a:effectLst/>
              </a:rPr>
              <a:t> Charles </a:t>
            </a:r>
            <a:r>
              <a:rPr lang="en-US" b="0" dirty="0" err="1">
                <a:effectLst/>
              </a:rPr>
              <a:t>Hapgood</a:t>
            </a:r>
            <a:endParaRPr lang="en-US" b="1" dirty="0">
              <a:effectLst/>
            </a:endParaRPr>
          </a:p>
          <a:p>
            <a:pPr indent="-228600" defTabSz="914400">
              <a:lnSpc>
                <a:spcPct val="90000"/>
              </a:lnSpc>
              <a:spcBef>
                <a:spcPts val="1500"/>
              </a:spcBef>
              <a:buFont typeface="Arial" panose="020B0604020202020204" pitchFamily="34" charset="0"/>
              <a:buChar char="•"/>
            </a:pPr>
            <a:r>
              <a:rPr lang="en-US" dirty="0" err="1">
                <a:effectLst/>
              </a:rPr>
              <a:t>Hapgood'un</a:t>
            </a:r>
            <a:r>
              <a:rPr lang="en-US" dirty="0">
                <a:effectLst/>
              </a:rPr>
              <a:t> </a:t>
            </a:r>
            <a:r>
              <a:rPr lang="en-US" dirty="0" err="1">
                <a:effectLst/>
              </a:rPr>
              <a:t>karmaşıklıklarından</a:t>
            </a:r>
            <a:r>
              <a:rPr lang="en-US" dirty="0">
                <a:effectLst/>
              </a:rPr>
              <a:t> </a:t>
            </a:r>
            <a:r>
              <a:rPr lang="en-US" dirty="0" err="1">
                <a:effectLst/>
              </a:rPr>
              <a:t>ve</a:t>
            </a:r>
            <a:r>
              <a:rPr lang="en-US" dirty="0">
                <a:effectLst/>
              </a:rPr>
              <a:t> </a:t>
            </a:r>
            <a:r>
              <a:rPr lang="en-US" dirty="0" err="1">
                <a:effectLst/>
              </a:rPr>
              <a:t>sonuçlarının</a:t>
            </a:r>
            <a:r>
              <a:rPr lang="en-US" dirty="0">
                <a:effectLst/>
              </a:rPr>
              <a:t> </a:t>
            </a:r>
            <a:r>
              <a:rPr lang="en-US" dirty="0" err="1">
                <a:effectLst/>
              </a:rPr>
              <a:t>bilinene</a:t>
            </a:r>
            <a:r>
              <a:rPr lang="en-US" dirty="0">
                <a:effectLst/>
              </a:rPr>
              <a:t> </a:t>
            </a:r>
            <a:r>
              <a:rPr lang="en-US" dirty="0" err="1">
                <a:effectLst/>
              </a:rPr>
              <a:t>aykırılığından</a:t>
            </a:r>
            <a:r>
              <a:rPr lang="en-US" dirty="0">
                <a:effectLst/>
              </a:rPr>
              <a:t> </a:t>
            </a:r>
            <a:r>
              <a:rPr lang="en-US" dirty="0" err="1">
                <a:effectLst/>
              </a:rPr>
              <a:t>ötürü</a:t>
            </a:r>
            <a:r>
              <a:rPr lang="en-US" dirty="0">
                <a:effectLst/>
              </a:rPr>
              <a:t> </a:t>
            </a:r>
            <a:r>
              <a:rPr lang="en-US" dirty="0" err="1">
                <a:effectLst/>
              </a:rPr>
              <a:t>önceleri</a:t>
            </a:r>
            <a:r>
              <a:rPr lang="en-US" dirty="0">
                <a:effectLst/>
              </a:rPr>
              <a:t> </a:t>
            </a:r>
            <a:r>
              <a:rPr lang="en-US" dirty="0" err="1">
                <a:effectLst/>
              </a:rPr>
              <a:t>pek</a:t>
            </a:r>
            <a:r>
              <a:rPr lang="en-US" dirty="0">
                <a:effectLst/>
              </a:rPr>
              <a:t> </a:t>
            </a:r>
            <a:r>
              <a:rPr lang="en-US" dirty="0" err="1">
                <a:effectLst/>
              </a:rPr>
              <a:t>dikkat</a:t>
            </a:r>
            <a:r>
              <a:rPr lang="en-US" dirty="0">
                <a:effectLst/>
              </a:rPr>
              <a:t> </a:t>
            </a:r>
            <a:r>
              <a:rPr lang="en-US" dirty="0" err="1">
                <a:effectLst/>
              </a:rPr>
              <a:t>çekmeyen</a:t>
            </a:r>
            <a:r>
              <a:rPr lang="en-US" dirty="0">
                <a:effectLst/>
              </a:rPr>
              <a:t> </a:t>
            </a:r>
            <a:r>
              <a:rPr lang="en-US" dirty="0" err="1">
                <a:effectLst/>
              </a:rPr>
              <a:t>fikirleri</a:t>
            </a:r>
            <a:r>
              <a:rPr lang="en-US" dirty="0">
                <a:effectLst/>
              </a:rPr>
              <a:t>, 1960'larda </a:t>
            </a:r>
            <a:r>
              <a:rPr lang="en-US" dirty="0" err="1">
                <a:effectLst/>
              </a:rPr>
              <a:t>birtakım</a:t>
            </a:r>
            <a:r>
              <a:rPr lang="en-US" dirty="0">
                <a:effectLst/>
              </a:rPr>
              <a:t> </a:t>
            </a:r>
            <a:r>
              <a:rPr lang="en-US" dirty="0" err="1">
                <a:effectLst/>
              </a:rPr>
              <a:t>yazarlar</a:t>
            </a:r>
            <a:r>
              <a:rPr lang="en-US" dirty="0">
                <a:effectLst/>
              </a:rPr>
              <a:t> </a:t>
            </a:r>
            <a:r>
              <a:rPr lang="en-US" dirty="0" err="1">
                <a:effectLst/>
              </a:rPr>
              <a:t>ve</a:t>
            </a:r>
            <a:r>
              <a:rPr lang="en-US" dirty="0">
                <a:effectLst/>
              </a:rPr>
              <a:t> </a:t>
            </a:r>
            <a:r>
              <a:rPr lang="en-US" dirty="0" err="1">
                <a:effectLst/>
              </a:rPr>
              <a:t>özellikle</a:t>
            </a:r>
            <a:r>
              <a:rPr lang="en-US" dirty="0">
                <a:effectLst/>
              </a:rPr>
              <a:t> Erich von </a:t>
            </a:r>
            <a:r>
              <a:rPr lang="en-US" dirty="0" err="1">
                <a:effectLst/>
              </a:rPr>
              <a:t>Däniken</a:t>
            </a:r>
            <a:r>
              <a:rPr lang="en-US" dirty="0">
                <a:effectLst/>
              </a:rPr>
              <a:t> </a:t>
            </a:r>
            <a:r>
              <a:rPr lang="en-US" dirty="0" err="1">
                <a:effectLst/>
              </a:rPr>
              <a:t>tarafından</a:t>
            </a:r>
            <a:r>
              <a:rPr lang="en-US" dirty="0">
                <a:effectLst/>
              </a:rPr>
              <a:t> </a:t>
            </a:r>
            <a:r>
              <a:rPr lang="en-US" dirty="0" err="1">
                <a:effectLst/>
              </a:rPr>
              <a:t>popülerleştirilir</a:t>
            </a:r>
            <a:r>
              <a:rPr lang="en-US" dirty="0">
                <a:effectLst/>
              </a:rPr>
              <a:t>. </a:t>
            </a:r>
            <a:r>
              <a:rPr lang="en-US" dirty="0" err="1">
                <a:effectLst/>
              </a:rPr>
              <a:t>Däniken</a:t>
            </a:r>
            <a:r>
              <a:rPr lang="en-US" dirty="0">
                <a:effectLst/>
              </a:rPr>
              <a:t> </a:t>
            </a:r>
            <a:r>
              <a:rPr lang="en-US" dirty="0" err="1">
                <a:effectLst/>
              </a:rPr>
              <a:t>sanki</a:t>
            </a:r>
            <a:r>
              <a:rPr lang="en-US" dirty="0">
                <a:effectLst/>
              </a:rPr>
              <a:t> </a:t>
            </a:r>
            <a:r>
              <a:rPr lang="en-US" dirty="0" err="1">
                <a:effectLst/>
              </a:rPr>
              <a:t>kanıtlanmış</a:t>
            </a:r>
            <a:r>
              <a:rPr lang="en-US" dirty="0">
                <a:effectLst/>
              </a:rPr>
              <a:t> </a:t>
            </a:r>
            <a:r>
              <a:rPr lang="en-US" dirty="0" err="1">
                <a:effectLst/>
              </a:rPr>
              <a:t>bir</a:t>
            </a:r>
            <a:r>
              <a:rPr lang="en-US" dirty="0">
                <a:effectLst/>
              </a:rPr>
              <a:t> </a:t>
            </a:r>
            <a:r>
              <a:rPr lang="en-US" dirty="0" err="1">
                <a:effectLst/>
              </a:rPr>
              <a:t>gerçekmiş</a:t>
            </a:r>
            <a:r>
              <a:rPr lang="en-US" dirty="0">
                <a:effectLst/>
              </a:rPr>
              <a:t> </a:t>
            </a:r>
            <a:r>
              <a:rPr lang="en-US" dirty="0" err="1">
                <a:effectLst/>
              </a:rPr>
              <a:t>gibi</a:t>
            </a:r>
            <a:r>
              <a:rPr lang="en-US" dirty="0">
                <a:effectLst/>
              </a:rPr>
              <a:t> </a:t>
            </a:r>
            <a:r>
              <a:rPr lang="en-US" dirty="0" err="1">
                <a:effectLst/>
              </a:rPr>
              <a:t>Hapgood'un</a:t>
            </a:r>
            <a:r>
              <a:rPr lang="en-US" dirty="0">
                <a:effectLst/>
              </a:rPr>
              <a:t> </a:t>
            </a:r>
            <a:r>
              <a:rPr lang="en-US" dirty="0" err="1">
                <a:effectLst/>
              </a:rPr>
              <a:t>Pîrî</a:t>
            </a:r>
            <a:r>
              <a:rPr lang="en-US" dirty="0">
                <a:effectLst/>
              </a:rPr>
              <a:t> Reis </a:t>
            </a:r>
            <a:r>
              <a:rPr lang="en-US" dirty="0" err="1">
                <a:effectLst/>
              </a:rPr>
              <a:t>haritasında</a:t>
            </a:r>
            <a:r>
              <a:rPr lang="en-US" dirty="0">
                <a:effectLst/>
              </a:rPr>
              <a:t> </a:t>
            </a:r>
            <a:r>
              <a:rPr lang="en-US" dirty="0" err="1">
                <a:effectLst/>
              </a:rPr>
              <a:t>buzsuz</a:t>
            </a:r>
            <a:r>
              <a:rPr lang="en-US" dirty="0">
                <a:effectLst/>
              </a:rPr>
              <a:t> </a:t>
            </a:r>
            <a:r>
              <a:rPr lang="en-US" dirty="0" err="1">
                <a:effectLst/>
              </a:rPr>
              <a:t>bir</a:t>
            </a:r>
            <a:r>
              <a:rPr lang="en-US" dirty="0">
                <a:effectLst/>
              </a:rPr>
              <a:t> </a:t>
            </a:r>
            <a:r>
              <a:rPr lang="en-US" dirty="0" err="1">
                <a:effectLst/>
              </a:rPr>
              <a:t>Antarktika</a:t>
            </a:r>
            <a:r>
              <a:rPr lang="en-US" dirty="0">
                <a:effectLst/>
              </a:rPr>
              <a:t> </a:t>
            </a:r>
            <a:r>
              <a:rPr lang="en-US" dirty="0" err="1">
                <a:effectLst/>
              </a:rPr>
              <a:t>resmedildiğine</a:t>
            </a:r>
            <a:r>
              <a:rPr lang="en-US" dirty="0">
                <a:effectLst/>
              </a:rPr>
              <a:t> </a:t>
            </a:r>
            <a:r>
              <a:rPr lang="en-US" dirty="0" err="1">
                <a:effectLst/>
              </a:rPr>
              <a:t>dair</a:t>
            </a:r>
            <a:r>
              <a:rPr lang="en-US" dirty="0">
                <a:effectLst/>
              </a:rPr>
              <a:t> </a:t>
            </a:r>
            <a:r>
              <a:rPr lang="en-US" dirty="0" err="1">
                <a:effectLst/>
              </a:rPr>
              <a:t>iddiasını</a:t>
            </a:r>
            <a:r>
              <a:rPr lang="en-US" dirty="0">
                <a:effectLst/>
              </a:rPr>
              <a:t> </a:t>
            </a:r>
            <a:r>
              <a:rPr lang="en-US" dirty="0" err="1">
                <a:effectLst/>
              </a:rPr>
              <a:t>yineler</a:t>
            </a:r>
            <a:r>
              <a:rPr lang="en-US" dirty="0">
                <a:effectLst/>
              </a:rPr>
              <a:t> </a:t>
            </a:r>
            <a:r>
              <a:rPr lang="en-US" dirty="0" err="1">
                <a:effectLst/>
              </a:rPr>
              <a:t>ve</a:t>
            </a:r>
            <a:r>
              <a:rPr lang="en-US" dirty="0">
                <a:effectLst/>
              </a:rPr>
              <a:t> </a:t>
            </a:r>
            <a:r>
              <a:rPr lang="en-US" dirty="0" err="1">
                <a:effectLst/>
              </a:rPr>
              <a:t>bunun</a:t>
            </a:r>
            <a:r>
              <a:rPr lang="en-US" dirty="0">
                <a:effectLst/>
              </a:rPr>
              <a:t> </a:t>
            </a:r>
            <a:r>
              <a:rPr lang="en-US" dirty="0" err="1">
                <a:effectLst/>
              </a:rPr>
              <a:t>tek</a:t>
            </a:r>
            <a:r>
              <a:rPr lang="en-US" dirty="0">
                <a:effectLst/>
              </a:rPr>
              <a:t> </a:t>
            </a:r>
            <a:r>
              <a:rPr lang="en-US" dirty="0" err="1">
                <a:effectLst/>
              </a:rPr>
              <a:t>açıklamasının</a:t>
            </a:r>
            <a:r>
              <a:rPr lang="en-US" dirty="0">
                <a:effectLst/>
              </a:rPr>
              <a:t> </a:t>
            </a:r>
            <a:r>
              <a:rPr lang="en-US" dirty="0" err="1">
                <a:effectLst/>
              </a:rPr>
              <a:t>haritanın</a:t>
            </a:r>
            <a:r>
              <a:rPr lang="en-US" dirty="0">
                <a:effectLst/>
              </a:rPr>
              <a:t> </a:t>
            </a:r>
            <a:r>
              <a:rPr lang="en-US" dirty="0" err="1">
                <a:effectLst/>
              </a:rPr>
              <a:t>dünya</a:t>
            </a:r>
            <a:r>
              <a:rPr lang="en-US" dirty="0">
                <a:effectLst/>
              </a:rPr>
              <a:t> </a:t>
            </a:r>
            <a:r>
              <a:rPr lang="en-US" dirty="0" err="1">
                <a:effectLst/>
              </a:rPr>
              <a:t>dışı</a:t>
            </a:r>
            <a:r>
              <a:rPr lang="en-US" dirty="0">
                <a:effectLst/>
              </a:rPr>
              <a:t> </a:t>
            </a:r>
            <a:r>
              <a:rPr lang="en-US" dirty="0" err="1">
                <a:effectLst/>
              </a:rPr>
              <a:t>canlılarca</a:t>
            </a:r>
            <a:r>
              <a:rPr lang="en-US" dirty="0">
                <a:effectLst/>
              </a:rPr>
              <a:t> </a:t>
            </a:r>
            <a:r>
              <a:rPr lang="en-US" dirty="0" err="1">
                <a:effectLst/>
              </a:rPr>
              <a:t>çizilmesi</a:t>
            </a:r>
            <a:r>
              <a:rPr lang="en-US" dirty="0">
                <a:effectLst/>
              </a:rPr>
              <a:t> </a:t>
            </a:r>
            <a:r>
              <a:rPr lang="en-US" dirty="0" err="1">
                <a:effectLst/>
              </a:rPr>
              <a:t>olduğunu</a:t>
            </a:r>
            <a:r>
              <a:rPr lang="en-US" dirty="0">
                <a:effectLst/>
              </a:rPr>
              <a:t> </a:t>
            </a:r>
            <a:r>
              <a:rPr lang="en-US" dirty="0" err="1">
                <a:effectLst/>
              </a:rPr>
              <a:t>öne</a:t>
            </a:r>
            <a:r>
              <a:rPr lang="en-US" dirty="0">
                <a:effectLst/>
              </a:rPr>
              <a:t> </a:t>
            </a:r>
            <a:r>
              <a:rPr lang="en-US" dirty="0" err="1">
                <a:effectLst/>
              </a:rPr>
              <a:t>sürer</a:t>
            </a:r>
            <a:r>
              <a:rPr lang="en-US" dirty="0">
                <a:effectLst/>
              </a:rPr>
              <a:t>. Buna </a:t>
            </a:r>
            <a:r>
              <a:rPr lang="en-US" dirty="0" err="1">
                <a:effectLst/>
              </a:rPr>
              <a:t>göre</a:t>
            </a:r>
            <a:r>
              <a:rPr lang="en-US" dirty="0">
                <a:effectLst/>
              </a:rPr>
              <a:t> </a:t>
            </a:r>
            <a:r>
              <a:rPr lang="en-US" dirty="0" err="1">
                <a:effectLst/>
              </a:rPr>
              <a:t>ya</a:t>
            </a:r>
            <a:r>
              <a:rPr lang="en-US" dirty="0">
                <a:effectLst/>
              </a:rPr>
              <a:t> </a:t>
            </a:r>
            <a:r>
              <a:rPr lang="en-US" dirty="0" err="1">
                <a:effectLst/>
              </a:rPr>
              <a:t>harita</a:t>
            </a:r>
            <a:r>
              <a:rPr lang="en-US" dirty="0">
                <a:effectLst/>
              </a:rPr>
              <a:t> </a:t>
            </a:r>
            <a:r>
              <a:rPr lang="en-US" dirty="0" err="1">
                <a:effectLst/>
              </a:rPr>
              <a:t>çok</a:t>
            </a:r>
            <a:r>
              <a:rPr lang="en-US" dirty="0">
                <a:effectLst/>
              </a:rPr>
              <a:t> </a:t>
            </a:r>
            <a:r>
              <a:rPr lang="en-US" dirty="0" err="1">
                <a:effectLst/>
              </a:rPr>
              <a:t>eski</a:t>
            </a:r>
            <a:r>
              <a:rPr lang="en-US" dirty="0">
                <a:effectLst/>
              </a:rPr>
              <a:t> </a:t>
            </a:r>
            <a:r>
              <a:rPr lang="en-US" dirty="0" err="1">
                <a:effectLst/>
              </a:rPr>
              <a:t>bir</a:t>
            </a:r>
            <a:r>
              <a:rPr lang="en-US" dirty="0">
                <a:effectLst/>
              </a:rPr>
              <a:t> </a:t>
            </a:r>
            <a:r>
              <a:rPr lang="en-US" dirty="0" err="1">
                <a:effectLst/>
              </a:rPr>
              <a:t>tarihte</a:t>
            </a:r>
            <a:r>
              <a:rPr lang="en-US" dirty="0">
                <a:effectLst/>
              </a:rPr>
              <a:t>, </a:t>
            </a:r>
            <a:r>
              <a:rPr lang="en-US" dirty="0" err="1">
                <a:effectLst/>
              </a:rPr>
              <a:t>Antarktika'nın</a:t>
            </a:r>
            <a:r>
              <a:rPr lang="en-US" dirty="0">
                <a:effectLst/>
              </a:rPr>
              <a:t> </a:t>
            </a:r>
            <a:r>
              <a:rPr lang="en-US" dirty="0" err="1">
                <a:effectLst/>
              </a:rPr>
              <a:t>gerçekten</a:t>
            </a:r>
            <a:r>
              <a:rPr lang="en-US" dirty="0">
                <a:effectLst/>
              </a:rPr>
              <a:t> </a:t>
            </a:r>
            <a:r>
              <a:rPr lang="en-US" dirty="0" err="1">
                <a:effectLst/>
              </a:rPr>
              <a:t>buzsuz</a:t>
            </a:r>
            <a:r>
              <a:rPr lang="en-US" dirty="0">
                <a:effectLst/>
              </a:rPr>
              <a:t> </a:t>
            </a:r>
            <a:r>
              <a:rPr lang="en-US" dirty="0" err="1">
                <a:effectLst/>
              </a:rPr>
              <a:t>olduğu</a:t>
            </a:r>
            <a:r>
              <a:rPr lang="en-US" dirty="0">
                <a:effectLst/>
              </a:rPr>
              <a:t> </a:t>
            </a:r>
            <a:r>
              <a:rPr lang="en-US" dirty="0" err="1">
                <a:effectLst/>
              </a:rPr>
              <a:t>bir</a:t>
            </a:r>
            <a:r>
              <a:rPr lang="en-US" dirty="0">
                <a:effectLst/>
              </a:rPr>
              <a:t> </a:t>
            </a:r>
            <a:r>
              <a:rPr lang="en-US" dirty="0" err="1">
                <a:effectLst/>
              </a:rPr>
              <a:t>zamanda</a:t>
            </a:r>
            <a:r>
              <a:rPr lang="en-US" dirty="0">
                <a:effectLst/>
              </a:rPr>
              <a:t> </a:t>
            </a:r>
            <a:r>
              <a:rPr lang="en-US" dirty="0" err="1">
                <a:effectLst/>
              </a:rPr>
              <a:t>çizilmiştir</a:t>
            </a:r>
            <a:r>
              <a:rPr lang="en-US" dirty="0">
                <a:effectLst/>
              </a:rPr>
              <a:t>, </a:t>
            </a:r>
            <a:r>
              <a:rPr lang="en-US" dirty="0" err="1">
                <a:effectLst/>
              </a:rPr>
              <a:t>ya</a:t>
            </a:r>
            <a:r>
              <a:rPr lang="en-US" dirty="0">
                <a:effectLst/>
              </a:rPr>
              <a:t> da </a:t>
            </a:r>
            <a:r>
              <a:rPr lang="en-US" dirty="0" err="1">
                <a:effectLst/>
              </a:rPr>
              <a:t>uzaylıların</a:t>
            </a:r>
            <a:r>
              <a:rPr lang="en-US" dirty="0">
                <a:effectLst/>
              </a:rPr>
              <a:t> </a:t>
            </a:r>
            <a:r>
              <a:rPr lang="en-US" dirty="0" err="1">
                <a:effectLst/>
              </a:rPr>
              <a:t>teknolojisi</a:t>
            </a:r>
            <a:r>
              <a:rPr lang="en-US" dirty="0">
                <a:effectLst/>
              </a:rPr>
              <a:t> </a:t>
            </a:r>
            <a:r>
              <a:rPr lang="en-US" dirty="0" err="1">
                <a:effectLst/>
              </a:rPr>
              <a:t>buz</a:t>
            </a:r>
            <a:r>
              <a:rPr lang="en-US" dirty="0">
                <a:effectLst/>
              </a:rPr>
              <a:t> </a:t>
            </a:r>
            <a:r>
              <a:rPr lang="en-US" dirty="0" err="1">
                <a:effectLst/>
              </a:rPr>
              <a:t>altındaki</a:t>
            </a:r>
            <a:r>
              <a:rPr lang="en-US" dirty="0">
                <a:effectLst/>
              </a:rPr>
              <a:t> </a:t>
            </a:r>
            <a:r>
              <a:rPr lang="en-US" dirty="0" err="1">
                <a:effectLst/>
              </a:rPr>
              <a:t>kara</a:t>
            </a:r>
            <a:r>
              <a:rPr lang="en-US" dirty="0">
                <a:effectLst/>
              </a:rPr>
              <a:t> </a:t>
            </a:r>
            <a:r>
              <a:rPr lang="en-US" dirty="0" err="1">
                <a:effectLst/>
              </a:rPr>
              <a:t>sınırlarının</a:t>
            </a:r>
            <a:r>
              <a:rPr lang="en-US" dirty="0">
                <a:effectLst/>
              </a:rPr>
              <a:t> </a:t>
            </a:r>
            <a:r>
              <a:rPr lang="en-US" dirty="0" err="1">
                <a:effectLst/>
              </a:rPr>
              <a:t>görülebilmesini</a:t>
            </a:r>
            <a:r>
              <a:rPr lang="en-US" dirty="0">
                <a:effectLst/>
              </a:rPr>
              <a:t> </a:t>
            </a:r>
            <a:r>
              <a:rPr lang="en-US" dirty="0" err="1">
                <a:effectLst/>
              </a:rPr>
              <a:t>sağlamaktadır</a:t>
            </a:r>
            <a:r>
              <a:rPr lang="en-US" dirty="0">
                <a:effectLst/>
              </a:rPr>
              <a:t>. Bu </a:t>
            </a:r>
            <a:r>
              <a:rPr lang="en-US" dirty="0" err="1">
                <a:effectLst/>
              </a:rPr>
              <a:t>doğruluğu</a:t>
            </a:r>
            <a:r>
              <a:rPr lang="en-US" dirty="0">
                <a:effectLst/>
              </a:rPr>
              <a:t> </a:t>
            </a:r>
            <a:r>
              <a:rPr lang="en-US" dirty="0" err="1">
                <a:effectLst/>
              </a:rPr>
              <a:t>yüksek</a:t>
            </a:r>
            <a:r>
              <a:rPr lang="en-US" dirty="0">
                <a:effectLst/>
              </a:rPr>
              <a:t> </a:t>
            </a:r>
            <a:r>
              <a:rPr lang="en-US" dirty="0" err="1">
                <a:effectLst/>
              </a:rPr>
              <a:t>haritalar</a:t>
            </a:r>
            <a:r>
              <a:rPr lang="en-US" dirty="0">
                <a:effectLst/>
              </a:rPr>
              <a:t> </a:t>
            </a:r>
            <a:r>
              <a:rPr lang="en-US" dirty="0" err="1">
                <a:effectLst/>
              </a:rPr>
              <a:t>daha</a:t>
            </a:r>
            <a:r>
              <a:rPr lang="en-US" dirty="0">
                <a:effectLst/>
              </a:rPr>
              <a:t> </a:t>
            </a:r>
            <a:r>
              <a:rPr lang="en-US" dirty="0" err="1">
                <a:effectLst/>
              </a:rPr>
              <a:t>sonra</a:t>
            </a:r>
            <a:r>
              <a:rPr lang="en-US" dirty="0">
                <a:effectLst/>
              </a:rPr>
              <a:t> </a:t>
            </a:r>
            <a:r>
              <a:rPr lang="en-US" dirty="0" err="1">
                <a:effectLst/>
              </a:rPr>
              <a:t>birçok</a:t>
            </a:r>
            <a:r>
              <a:rPr lang="en-US" dirty="0">
                <a:effectLst/>
              </a:rPr>
              <a:t> </a:t>
            </a:r>
            <a:r>
              <a:rPr lang="en-US" dirty="0" err="1">
                <a:effectLst/>
              </a:rPr>
              <a:t>ara</a:t>
            </a:r>
            <a:r>
              <a:rPr lang="en-US" dirty="0">
                <a:effectLst/>
              </a:rPr>
              <a:t> </a:t>
            </a:r>
            <a:r>
              <a:rPr lang="en-US" dirty="0" err="1">
                <a:effectLst/>
              </a:rPr>
              <a:t>kopyanın</a:t>
            </a:r>
            <a:r>
              <a:rPr lang="en-US" dirty="0">
                <a:effectLst/>
              </a:rPr>
              <a:t> </a:t>
            </a:r>
            <a:r>
              <a:rPr lang="en-US" dirty="0" err="1">
                <a:effectLst/>
              </a:rPr>
              <a:t>ardından</a:t>
            </a:r>
            <a:r>
              <a:rPr lang="en-US" dirty="0">
                <a:effectLst/>
              </a:rPr>
              <a:t> </a:t>
            </a:r>
            <a:r>
              <a:rPr lang="en-US" dirty="0" err="1">
                <a:effectLst/>
              </a:rPr>
              <a:t>Pîrî</a:t>
            </a:r>
            <a:r>
              <a:rPr lang="en-US" dirty="0">
                <a:effectLst/>
              </a:rPr>
              <a:t> </a:t>
            </a:r>
            <a:r>
              <a:rPr lang="en-US" dirty="0" err="1">
                <a:effectLst/>
              </a:rPr>
              <a:t>tarafından</a:t>
            </a:r>
            <a:r>
              <a:rPr lang="en-US" dirty="0">
                <a:effectLst/>
              </a:rPr>
              <a:t> da </a:t>
            </a:r>
            <a:r>
              <a:rPr lang="en-US" dirty="0" err="1">
                <a:effectLst/>
              </a:rPr>
              <a:t>kopyalanmış</a:t>
            </a:r>
            <a:r>
              <a:rPr lang="en-US" dirty="0">
                <a:effectLst/>
              </a:rPr>
              <a:t> </a:t>
            </a:r>
            <a:r>
              <a:rPr lang="en-US" dirty="0" err="1">
                <a:effectLst/>
              </a:rPr>
              <a:t>ve</a:t>
            </a:r>
            <a:r>
              <a:rPr lang="en-US" dirty="0">
                <a:effectLst/>
              </a:rPr>
              <a:t> </a:t>
            </a:r>
            <a:r>
              <a:rPr lang="en-US" dirty="0" err="1">
                <a:effectLst/>
              </a:rPr>
              <a:t>bu</a:t>
            </a:r>
            <a:r>
              <a:rPr lang="en-US" dirty="0">
                <a:effectLst/>
              </a:rPr>
              <a:t> </a:t>
            </a:r>
            <a:r>
              <a:rPr lang="en-US" dirty="0" err="1">
                <a:effectLst/>
              </a:rPr>
              <a:t>şekilde</a:t>
            </a:r>
            <a:r>
              <a:rPr lang="en-US" dirty="0">
                <a:effectLst/>
              </a:rPr>
              <a:t> </a:t>
            </a:r>
            <a:r>
              <a:rPr lang="en-US" dirty="0" err="1">
                <a:effectLst/>
              </a:rPr>
              <a:t>hatalar</a:t>
            </a:r>
            <a:r>
              <a:rPr lang="en-US" dirty="0">
                <a:effectLst/>
              </a:rPr>
              <a:t> </a:t>
            </a:r>
            <a:r>
              <a:rPr lang="en-US" dirty="0" err="1">
                <a:effectLst/>
              </a:rPr>
              <a:t>ve</a:t>
            </a:r>
            <a:r>
              <a:rPr lang="en-US" dirty="0">
                <a:effectLst/>
              </a:rPr>
              <a:t> </a:t>
            </a:r>
            <a:r>
              <a:rPr lang="en-US" dirty="0" err="1">
                <a:effectLst/>
              </a:rPr>
              <a:t>belirsizlikler</a:t>
            </a:r>
            <a:r>
              <a:rPr lang="en-US" dirty="0">
                <a:effectLst/>
              </a:rPr>
              <a:t> </a:t>
            </a:r>
            <a:r>
              <a:rPr lang="en-US" dirty="0" err="1">
                <a:effectLst/>
              </a:rPr>
              <a:t>eklenmiştir</a:t>
            </a:r>
            <a:r>
              <a:rPr lang="en-US" dirty="0">
                <a:effectLst/>
              </a:rPr>
              <a:t>. </a:t>
            </a:r>
            <a:r>
              <a:rPr lang="en-US" dirty="0" err="1">
                <a:effectLst/>
              </a:rPr>
              <a:t>Üstelik</a:t>
            </a:r>
            <a:r>
              <a:rPr lang="en-US" dirty="0">
                <a:effectLst/>
              </a:rPr>
              <a:t> von </a:t>
            </a:r>
            <a:r>
              <a:rPr lang="en-US" dirty="0" err="1">
                <a:effectLst/>
              </a:rPr>
              <a:t>Däniken'e</a:t>
            </a:r>
            <a:r>
              <a:rPr lang="en-US" dirty="0">
                <a:effectLst/>
              </a:rPr>
              <a:t> </a:t>
            </a:r>
            <a:r>
              <a:rPr lang="en-US" dirty="0" err="1">
                <a:effectLst/>
              </a:rPr>
              <a:t>göre</a:t>
            </a:r>
            <a:r>
              <a:rPr lang="en-US" dirty="0">
                <a:effectLst/>
              </a:rPr>
              <a:t> </a:t>
            </a:r>
            <a:r>
              <a:rPr lang="en-US" dirty="0" err="1">
                <a:effectLst/>
              </a:rPr>
              <a:t>Güney</a:t>
            </a:r>
            <a:r>
              <a:rPr lang="en-US" dirty="0">
                <a:effectLst/>
              </a:rPr>
              <a:t> </a:t>
            </a:r>
            <a:r>
              <a:rPr lang="en-US" dirty="0" err="1">
                <a:effectLst/>
              </a:rPr>
              <a:t>Amerika'nın</a:t>
            </a:r>
            <a:r>
              <a:rPr lang="en-US" dirty="0">
                <a:effectLst/>
              </a:rPr>
              <a:t> </a:t>
            </a:r>
            <a:r>
              <a:rPr lang="en-US" dirty="0" err="1">
                <a:effectLst/>
              </a:rPr>
              <a:t>haritadaki</a:t>
            </a:r>
            <a:r>
              <a:rPr lang="en-US" dirty="0">
                <a:effectLst/>
              </a:rPr>
              <a:t> </a:t>
            </a:r>
            <a:r>
              <a:rPr lang="en-US" dirty="0" err="1">
                <a:effectLst/>
              </a:rPr>
              <a:t>uzatılmışlığı</a:t>
            </a:r>
            <a:r>
              <a:rPr lang="en-US" dirty="0">
                <a:effectLst/>
              </a:rPr>
              <a:t> </a:t>
            </a:r>
            <a:r>
              <a:rPr lang="en-US" dirty="0" err="1">
                <a:effectLst/>
              </a:rPr>
              <a:t>dört</a:t>
            </a:r>
            <a:r>
              <a:rPr lang="en-US" dirty="0">
                <a:effectLst/>
              </a:rPr>
              <a:t> </a:t>
            </a:r>
            <a:r>
              <a:rPr lang="en-US" dirty="0" err="1">
                <a:effectLst/>
              </a:rPr>
              <a:t>haritanin</a:t>
            </a:r>
            <a:r>
              <a:rPr lang="en-US" dirty="0">
                <a:effectLst/>
              </a:rPr>
              <a:t> </a:t>
            </a:r>
            <a:r>
              <a:rPr lang="en-US" dirty="0" err="1">
                <a:effectLst/>
              </a:rPr>
              <a:t>farklı</a:t>
            </a:r>
            <a:r>
              <a:rPr lang="en-US" dirty="0">
                <a:effectLst/>
              </a:rPr>
              <a:t> </a:t>
            </a:r>
            <a:r>
              <a:rPr lang="en-US" dirty="0" err="1">
                <a:effectLst/>
              </a:rPr>
              <a:t>ölçeklerde</a:t>
            </a:r>
            <a:r>
              <a:rPr lang="en-US" dirty="0">
                <a:effectLst/>
              </a:rPr>
              <a:t> </a:t>
            </a:r>
            <a:r>
              <a:rPr lang="en-US" dirty="0" err="1">
                <a:effectLst/>
              </a:rPr>
              <a:t>birleştirilmesinden</a:t>
            </a:r>
            <a:r>
              <a:rPr lang="en-US" dirty="0">
                <a:effectLst/>
              </a:rPr>
              <a:t> </a:t>
            </a:r>
            <a:r>
              <a:rPr lang="en-US" dirty="0" err="1">
                <a:effectLst/>
              </a:rPr>
              <a:t>değil</a:t>
            </a:r>
            <a:r>
              <a:rPr lang="en-US" dirty="0">
                <a:effectLst/>
              </a:rPr>
              <a:t>, </a:t>
            </a:r>
            <a:r>
              <a:rPr lang="en-US" dirty="0" err="1">
                <a:effectLst/>
              </a:rPr>
              <a:t>haritanın</a:t>
            </a:r>
            <a:r>
              <a:rPr lang="en-US" dirty="0">
                <a:effectLst/>
              </a:rPr>
              <a:t> </a:t>
            </a:r>
            <a:r>
              <a:rPr lang="en-US" dirty="0" err="1">
                <a:effectLst/>
              </a:rPr>
              <a:t>kaynağının</a:t>
            </a:r>
            <a:r>
              <a:rPr lang="en-US" dirty="0">
                <a:effectLst/>
              </a:rPr>
              <a:t> </a:t>
            </a:r>
            <a:r>
              <a:rPr lang="en-US" dirty="0" err="1">
                <a:effectLst/>
              </a:rPr>
              <a:t>uydu</a:t>
            </a:r>
            <a:r>
              <a:rPr lang="en-US" dirty="0">
                <a:effectLst/>
              </a:rPr>
              <a:t> </a:t>
            </a:r>
            <a:r>
              <a:rPr lang="en-US" dirty="0" err="1">
                <a:effectLst/>
              </a:rPr>
              <a:t>fotoğraflarına</a:t>
            </a:r>
            <a:r>
              <a:rPr lang="en-US" dirty="0">
                <a:effectLst/>
              </a:rPr>
              <a:t> </a:t>
            </a:r>
            <a:r>
              <a:rPr lang="en-US" dirty="0" err="1">
                <a:effectLst/>
              </a:rPr>
              <a:t>dayanmasındandır</a:t>
            </a:r>
            <a:r>
              <a:rPr lang="en-US" dirty="0">
                <a:effectLst/>
              </a:rPr>
              <a:t>. </a:t>
            </a:r>
          </a:p>
        </p:txBody>
      </p:sp>
    </p:spTree>
    <p:extLst>
      <p:ext uri="{BB962C8B-B14F-4D97-AF65-F5344CB8AC3E}">
        <p14:creationId xmlns:p14="http://schemas.microsoft.com/office/powerpoint/2010/main" val="2356226027"/>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ounded Rectangle 11">
            <a:extLst>
              <a:ext uri="{FF2B5EF4-FFF2-40B4-BE49-F238E27FC236}">
                <a16:creationId xmlns:a16="http://schemas.microsoft.com/office/drawing/2014/main" id="{2770B5F4-AED0-4A3A-859D-B6239ED38A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03" y="643464"/>
            <a:ext cx="10905195" cy="5571072"/>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o 1">
            <a:extLst>
              <a:ext uri="{FF2B5EF4-FFF2-40B4-BE49-F238E27FC236}">
                <a16:creationId xmlns:a16="http://schemas.microsoft.com/office/drawing/2014/main" id="{9425D41F-3231-4D1A-9C8B-645FAC0E6EF2}"/>
              </a:ext>
            </a:extLst>
          </p:cNvPr>
          <p:cNvGraphicFramePr>
            <a:graphicFrameLocks noGrp="1"/>
          </p:cNvGraphicFramePr>
          <p:nvPr>
            <p:extLst>
              <p:ext uri="{D42A27DB-BD31-4B8C-83A1-F6EECF244321}">
                <p14:modId xmlns:p14="http://schemas.microsoft.com/office/powerpoint/2010/main" val="715614904"/>
              </p:ext>
            </p:extLst>
          </p:nvPr>
        </p:nvGraphicFramePr>
        <p:xfrm>
          <a:off x="870204" y="1186653"/>
          <a:ext cx="10451593" cy="4843050"/>
        </p:xfrm>
        <a:graphic>
          <a:graphicData uri="http://schemas.openxmlformats.org/drawingml/2006/table">
            <a:tbl>
              <a:tblPr>
                <a:tableStyleId>{8EC20E35-A176-4012-BC5E-935CFFF8708E}</a:tableStyleId>
              </a:tblPr>
              <a:tblGrid>
                <a:gridCol w="8346950">
                  <a:extLst>
                    <a:ext uri="{9D8B030D-6E8A-4147-A177-3AD203B41FA5}">
                      <a16:colId xmlns:a16="http://schemas.microsoft.com/office/drawing/2014/main" val="1357913717"/>
                    </a:ext>
                  </a:extLst>
                </a:gridCol>
                <a:gridCol w="2104643">
                  <a:extLst>
                    <a:ext uri="{9D8B030D-6E8A-4147-A177-3AD203B41FA5}">
                      <a16:colId xmlns:a16="http://schemas.microsoft.com/office/drawing/2014/main" val="63135994"/>
                    </a:ext>
                  </a:extLst>
                </a:gridCol>
              </a:tblGrid>
              <a:tr h="4000286">
                <a:tc>
                  <a:txBody>
                    <a:bodyPr/>
                    <a:lstStyle/>
                    <a:p>
                      <a:r>
                        <a:rPr lang="tr-TR" sz="2600" b="1">
                          <a:effectLst/>
                        </a:rPr>
                        <a:t>«</a:t>
                      </a:r>
                      <a:r>
                        <a:rPr lang="tr-TR" sz="2600">
                          <a:effectLst/>
                        </a:rPr>
                        <a:t> von Däniken'in, atalarımızın aslında aptal olduklarını savunan bu baştan savma yazısının bu denli popüler oluşuna getirilebilecek en mantıklı açıklama, zamane insanlarının saf ve çaresiz olmalarıdır. Umuyorum, "Tanrıların Arabaları" gibi kitapların lise ve üniversitelerdeki mantık derslerindeki giderek artan popülaritesi, baştan savma yazılara uygulamalı bir örnek olur. Son zamanlarda von Däniken’in çalışmalarında olduğu gibi mantık hatalarıyla dolu ve gerçekçilikten uzak bir kitaba daha rastlamadım. </a:t>
                      </a:r>
                      <a:r>
                        <a:rPr lang="tr-TR" sz="2600" b="1">
                          <a:effectLst/>
                        </a:rPr>
                        <a:t>»</a:t>
                      </a:r>
                      <a:endParaRPr lang="tr-TR" sz="2600">
                        <a:effectLst/>
                      </a:endParaRPr>
                    </a:p>
                  </a:txBody>
                  <a:tcPr marL="0" marR="0" marT="0" marB="0" anchor="ctr"/>
                </a:tc>
                <a:tc>
                  <a:txBody>
                    <a:bodyPr/>
                    <a:lstStyle/>
                    <a:p>
                      <a:endParaRPr lang="tr-TR" sz="2600"/>
                    </a:p>
                  </a:txBody>
                  <a:tcPr marL="54581" marR="54581" marT="27289" marB="27289"/>
                </a:tc>
                <a:extLst>
                  <a:ext uri="{0D108BD9-81ED-4DB2-BD59-A6C34878D82A}">
                    <a16:rowId xmlns:a16="http://schemas.microsoft.com/office/drawing/2014/main" val="2726427477"/>
                  </a:ext>
                </a:extLst>
              </a:tr>
              <a:tr h="484410">
                <a:tc>
                  <a:txBody>
                    <a:bodyPr/>
                    <a:lstStyle/>
                    <a:p>
                      <a:endParaRPr lang="tr-TR" sz="2600">
                        <a:effectLst/>
                      </a:endParaRPr>
                    </a:p>
                  </a:txBody>
                  <a:tcPr marL="0" marR="0" marT="0" marB="0" anchor="ctr"/>
                </a:tc>
                <a:tc>
                  <a:txBody>
                    <a:bodyPr/>
                    <a:lstStyle/>
                    <a:p>
                      <a:r>
                        <a:rPr lang="tr-TR" sz="2600" dirty="0">
                          <a:effectLst/>
                        </a:rPr>
                        <a:t>(Carl Sagan)</a:t>
                      </a:r>
                      <a:endParaRPr lang="tr-TR" sz="2600" i="0" dirty="0">
                        <a:effectLst/>
                      </a:endParaRPr>
                    </a:p>
                  </a:txBody>
                  <a:tcPr marL="0" marR="0" marT="0" marB="0" anchor="ctr"/>
                </a:tc>
                <a:extLst>
                  <a:ext uri="{0D108BD9-81ED-4DB2-BD59-A6C34878D82A}">
                    <a16:rowId xmlns:a16="http://schemas.microsoft.com/office/drawing/2014/main" val="3585623863"/>
                  </a:ext>
                </a:extLst>
              </a:tr>
            </a:tbl>
          </a:graphicData>
        </a:graphic>
      </p:graphicFrame>
    </p:spTree>
    <p:extLst>
      <p:ext uri="{BB962C8B-B14F-4D97-AF65-F5344CB8AC3E}">
        <p14:creationId xmlns:p14="http://schemas.microsoft.com/office/powerpoint/2010/main" val="3947215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A6EEECC3-6F48-4A7E-B294-B60BAC178C7A}"/>
              </a:ext>
            </a:extLst>
          </p:cNvPr>
          <p:cNvSpPr txBox="1"/>
          <p:nvPr/>
        </p:nvSpPr>
        <p:spPr>
          <a:xfrm>
            <a:off x="3551581" y="5328236"/>
            <a:ext cx="7924801" cy="369332"/>
          </a:xfrm>
          <a:prstGeom prst="rect">
            <a:avLst/>
          </a:prstGeom>
          <a:noFill/>
        </p:spPr>
        <p:txBody>
          <a:bodyPr wrap="square">
            <a:spAutoFit/>
          </a:bodyPr>
          <a:lstStyle/>
          <a:p>
            <a:r>
              <a:rPr lang="tr-TR" sz="1800" dirty="0">
                <a:latin typeface="Aharoni" panose="020B0604020202020204" pitchFamily="2" charset="-79"/>
                <a:cs typeface="Aharoni" panose="020B0604020202020204" pitchFamily="2" charset="-79"/>
              </a:rPr>
              <a:t>TEŞEKKÜRLER - Esma Beyza KAPLAN</a:t>
            </a:r>
          </a:p>
        </p:txBody>
      </p:sp>
    </p:spTree>
    <p:extLst>
      <p:ext uri="{BB962C8B-B14F-4D97-AF65-F5344CB8AC3E}">
        <p14:creationId xmlns:p14="http://schemas.microsoft.com/office/powerpoint/2010/main" val="2625124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ounded Rectangle 11">
            <a:extLst>
              <a:ext uri="{FF2B5EF4-FFF2-40B4-BE49-F238E27FC236}">
                <a16:creationId xmlns:a16="http://schemas.microsoft.com/office/drawing/2014/main" id="{4BCC8B00-7646-4C46-8DD7-701BCBEA98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03" y="643464"/>
            <a:ext cx="10905195" cy="5571072"/>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anrıların Arabaları: Tanrı Bir Astronot muydu? - Erich Von Daniken  Fiyatları">
            <a:extLst>
              <a:ext uri="{FF2B5EF4-FFF2-40B4-BE49-F238E27FC236}">
                <a16:creationId xmlns:a16="http://schemas.microsoft.com/office/drawing/2014/main" id="{3FF7C01A-82B5-4A4C-AF43-D84B0418BF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504" b="23590"/>
          <a:stretch/>
        </p:blipFill>
        <p:spPr bwMode="auto">
          <a:xfrm>
            <a:off x="1470349" y="1209822"/>
            <a:ext cx="9504519" cy="4648317"/>
          </a:xfrm>
          <a:prstGeom prst="rect">
            <a:avLst/>
          </a:prstGeom>
          <a:noFill/>
          <a:ln w="31750" cap="sq">
            <a:noFill/>
            <a:miter lim="800000"/>
          </a:ln>
          <a:extLst>
            <a:ext uri="{909E8E84-426E-40DD-AFC4-6F175D3DCCD1}">
              <a14:hiddenFill xmlns:a14="http://schemas.microsoft.com/office/drawing/2010/main">
                <a:solidFill>
                  <a:srgbClr val="FFFFFF"/>
                </a:solidFill>
              </a14:hiddenFill>
            </a:ext>
          </a:extLst>
        </p:spPr>
      </p:pic>
      <p:sp>
        <p:nvSpPr>
          <p:cNvPr id="7" name="Metin kutusu 6">
            <a:extLst>
              <a:ext uri="{FF2B5EF4-FFF2-40B4-BE49-F238E27FC236}">
                <a16:creationId xmlns:a16="http://schemas.microsoft.com/office/drawing/2014/main" id="{9629A3A5-3F50-442F-87B2-939D4D4FB4A7}"/>
              </a:ext>
            </a:extLst>
          </p:cNvPr>
          <p:cNvSpPr txBox="1"/>
          <p:nvPr/>
        </p:nvSpPr>
        <p:spPr>
          <a:xfrm>
            <a:off x="4175605" y="5155735"/>
            <a:ext cx="5106572" cy="984885"/>
          </a:xfrm>
          <a:prstGeom prst="rect">
            <a:avLst/>
          </a:prstGeom>
          <a:noFill/>
        </p:spPr>
        <p:txBody>
          <a:bodyPr wrap="square">
            <a:spAutoFit/>
          </a:bodyPr>
          <a:lstStyle/>
          <a:p>
            <a:pPr algn="ctr"/>
            <a:endParaRPr lang="tr-TR" sz="2000" b="0" i="0" u="none" strike="noStrike" baseline="0" dirty="0">
              <a:solidFill>
                <a:srgbClr val="000000"/>
              </a:solidFill>
              <a:latin typeface="Arial" panose="020B0604020202020204" pitchFamily="34" charset="0"/>
            </a:endParaRPr>
          </a:p>
          <a:p>
            <a:pPr algn="ctr"/>
            <a:r>
              <a:rPr lang="tr-TR" sz="2000" b="0" i="0" u="none" strike="noStrike" baseline="0" dirty="0">
                <a:solidFill>
                  <a:srgbClr val="000000"/>
                </a:solidFill>
                <a:latin typeface="Arial" panose="020B0604020202020204" pitchFamily="34" charset="0"/>
              </a:rPr>
              <a:t> </a:t>
            </a:r>
          </a:p>
          <a:p>
            <a:r>
              <a:rPr lang="tr-TR" sz="1800" b="0" i="0" u="none" strike="noStrike" baseline="0" dirty="0">
                <a:solidFill>
                  <a:srgbClr val="000000"/>
                </a:solidFill>
                <a:latin typeface="Arial" panose="020B0604020202020204" pitchFamily="34" charset="0"/>
              </a:rPr>
              <a:t>      </a:t>
            </a:r>
            <a:r>
              <a:rPr lang="en-US" sz="1800" b="0" i="0" u="none" strike="noStrike" baseline="0" dirty="0" err="1">
                <a:solidFill>
                  <a:srgbClr val="000000"/>
                </a:solidFill>
                <a:latin typeface="Arial" panose="020B0604020202020204" pitchFamily="34" charset="0"/>
              </a:rPr>
              <a:t>Orijinal</a:t>
            </a:r>
            <a:r>
              <a:rPr lang="en-US" sz="1800" b="0" i="0" u="none" strike="noStrike" baseline="0" dirty="0">
                <a:solidFill>
                  <a:srgbClr val="000000"/>
                </a:solidFill>
                <a:latin typeface="Arial" panose="020B0604020202020204" pitchFamily="34" charset="0"/>
              </a:rPr>
              <a:t> </a:t>
            </a:r>
            <a:r>
              <a:rPr lang="en-US" sz="1800" b="0" i="0" u="none" strike="noStrike" baseline="0" dirty="0" err="1">
                <a:solidFill>
                  <a:srgbClr val="000000"/>
                </a:solidFill>
                <a:latin typeface="Arial" panose="020B0604020202020204" pitchFamily="34" charset="0"/>
              </a:rPr>
              <a:t>adı</a:t>
            </a:r>
            <a:r>
              <a:rPr lang="en-US" sz="1800" b="0" i="0" u="none" strike="noStrike" baseline="0" dirty="0">
                <a:solidFill>
                  <a:srgbClr val="000000"/>
                </a:solidFill>
                <a:latin typeface="Arial" panose="020B0604020202020204" pitchFamily="34" charset="0"/>
              </a:rPr>
              <a:t>: Chariots of the Gods </a:t>
            </a:r>
          </a:p>
        </p:txBody>
      </p:sp>
    </p:spTree>
    <p:extLst>
      <p:ext uri="{BB962C8B-B14F-4D97-AF65-F5344CB8AC3E}">
        <p14:creationId xmlns:p14="http://schemas.microsoft.com/office/powerpoint/2010/main" val="3586129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0D1D0902-BFAA-44C6-8FB8-B512C402C1DA}"/>
              </a:ext>
            </a:extLst>
          </p:cNvPr>
          <p:cNvSpPr txBox="1"/>
          <p:nvPr/>
        </p:nvSpPr>
        <p:spPr>
          <a:xfrm>
            <a:off x="1444486" y="1807627"/>
            <a:ext cx="6096000" cy="3693319"/>
          </a:xfrm>
          <a:prstGeom prst="rect">
            <a:avLst/>
          </a:prstGeom>
          <a:noFill/>
        </p:spPr>
        <p:txBody>
          <a:bodyPr wrap="square">
            <a:spAutoFit/>
          </a:bodyPr>
          <a:lstStyle/>
          <a:p>
            <a:r>
              <a:rPr lang="tr-TR" b="0" i="0" dirty="0">
                <a:effectLst/>
                <a:latin typeface="Roboto" panose="02000000000000000000" pitchFamily="2" charset="0"/>
              </a:rPr>
              <a:t>İnsanlık tarihiyle ilgili bildiklerinizi unutmaya hazır olun!</a:t>
            </a:r>
          </a:p>
          <a:p>
            <a:endParaRPr lang="tr-TR" b="0" i="0" dirty="0">
              <a:effectLst/>
              <a:latin typeface="Roboto" panose="02000000000000000000" pitchFamily="2" charset="0"/>
            </a:endParaRPr>
          </a:p>
          <a:p>
            <a:r>
              <a:rPr lang="tr-TR" b="0" i="0" dirty="0">
                <a:effectLst/>
                <a:latin typeface="Roboto" panose="02000000000000000000" pitchFamily="2" charset="0"/>
              </a:rPr>
              <a:t>Dünyaca müthiş bir üne sahip olmanın yanı sıra alanında kültleşen Tanrıların Arabaları, gezegenimizin, başka dünyalardan gelen yaratıklar tarafından ziyaret edildiğinin kanıtı olarak kabul ediliyor. </a:t>
            </a:r>
            <a:r>
              <a:rPr lang="tr-TR" b="0" i="0" dirty="0" err="1">
                <a:effectLst/>
                <a:latin typeface="Roboto" panose="02000000000000000000" pitchFamily="2" charset="0"/>
              </a:rPr>
              <a:t>Erich</a:t>
            </a:r>
            <a:r>
              <a:rPr lang="tr-TR" b="0" i="0" dirty="0">
                <a:effectLst/>
                <a:latin typeface="Roboto" panose="02000000000000000000" pitchFamily="2" charset="0"/>
              </a:rPr>
              <a:t> </a:t>
            </a:r>
            <a:r>
              <a:rPr lang="tr-TR" b="0" i="0" dirty="0" err="1">
                <a:effectLst/>
                <a:latin typeface="Roboto" panose="02000000000000000000" pitchFamily="2" charset="0"/>
              </a:rPr>
              <a:t>von</a:t>
            </a:r>
            <a:r>
              <a:rPr lang="tr-TR" b="0" i="0" dirty="0">
                <a:effectLst/>
                <a:latin typeface="Roboto" panose="02000000000000000000" pitchFamily="2" charset="0"/>
              </a:rPr>
              <a:t> </a:t>
            </a:r>
            <a:r>
              <a:rPr lang="tr-TR" b="0" i="0" dirty="0" err="1">
                <a:effectLst/>
                <a:latin typeface="Roboto" panose="02000000000000000000" pitchFamily="2" charset="0"/>
              </a:rPr>
              <a:t>Däniken</a:t>
            </a:r>
            <a:r>
              <a:rPr lang="tr-TR" b="0" i="0" dirty="0">
                <a:effectLst/>
                <a:latin typeface="Roboto" panose="02000000000000000000" pitchFamily="2" charset="0"/>
              </a:rPr>
              <a:t> tarihi kalıntıları, kayıp şehirleri, roket alanlarını inceliyor ve insanlık tarihine müdahalede bulunan dünya dışı varlıklara dair bilimsel kanıtları ortaya koyuyor. En inanılmazı da, </a:t>
            </a:r>
            <a:r>
              <a:rPr lang="tr-TR" b="0" i="0" dirty="0" err="1">
                <a:effectLst/>
                <a:latin typeface="Roboto" panose="02000000000000000000" pitchFamily="2" charset="0"/>
              </a:rPr>
              <a:t>Däniken'in</a:t>
            </a:r>
            <a:r>
              <a:rPr lang="tr-TR" b="0" i="0" dirty="0">
                <a:effectLst/>
                <a:latin typeface="Roboto" panose="02000000000000000000" pitchFamily="2" charset="0"/>
              </a:rPr>
              <a:t> teorisi, atalarımızın bizzat bu '</a:t>
            </a:r>
            <a:r>
              <a:rPr lang="tr-TR" b="0" i="0" dirty="0" err="1">
                <a:effectLst/>
                <a:latin typeface="Roboto" panose="02000000000000000000" pitchFamily="2" charset="0"/>
              </a:rPr>
              <a:t>galaktik</a:t>
            </a:r>
            <a:r>
              <a:rPr lang="tr-TR" b="0" i="0" dirty="0">
                <a:effectLst/>
                <a:latin typeface="Roboto" panose="02000000000000000000" pitchFamily="2" charset="0"/>
              </a:rPr>
              <a:t> öncüler' olduğunu öne sürüyor ve bunu arkeolojik buluntularla kanıtlıyor... </a:t>
            </a:r>
            <a:r>
              <a:rPr lang="tr-TR" dirty="0"/>
              <a:t/>
            </a:r>
            <a:br>
              <a:rPr lang="tr-TR" dirty="0"/>
            </a:br>
            <a:endParaRPr lang="tr-TR" dirty="0"/>
          </a:p>
        </p:txBody>
      </p:sp>
    </p:spTree>
    <p:extLst>
      <p:ext uri="{BB962C8B-B14F-4D97-AF65-F5344CB8AC3E}">
        <p14:creationId xmlns:p14="http://schemas.microsoft.com/office/powerpoint/2010/main" val="2377363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C4C138-BBE2-4601-9B27-F6960A44C5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1">
            <a:extLst>
              <a:ext uri="{FF2B5EF4-FFF2-40B4-BE49-F238E27FC236}">
                <a16:creationId xmlns:a16="http://schemas.microsoft.com/office/drawing/2014/main" id="{F6555DCA-BE6B-44B7-A0E9-3DF12F9306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9308" y="562356"/>
            <a:ext cx="11073384" cy="5733288"/>
          </a:xfrm>
          <a:prstGeom prst="roundRect">
            <a:avLst>
              <a:gd name="adj" fmla="val 3242"/>
            </a:avLst>
          </a:prstGeom>
          <a:solidFill>
            <a:srgbClr val="FFFFFF"/>
          </a:solidFill>
          <a:ln w="317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7907E280-0DE1-4EDB-A8C9-5C995CAC3C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03" y="643464"/>
            <a:ext cx="10905195" cy="5571072"/>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Resim 2" descr="metin içeren bir resim&#10;&#10;Açıklama otomatik olarak oluşturuldu">
            <a:extLst>
              <a:ext uri="{FF2B5EF4-FFF2-40B4-BE49-F238E27FC236}">
                <a16:creationId xmlns:a16="http://schemas.microsoft.com/office/drawing/2014/main" id="{343159E2-DF72-4935-AA93-F8F06BCCEE6D}"/>
              </a:ext>
            </a:extLst>
          </p:cNvPr>
          <p:cNvPicPr>
            <a:picLocks noChangeAspect="1"/>
          </p:cNvPicPr>
          <p:nvPr/>
        </p:nvPicPr>
        <p:blipFill>
          <a:blip r:embed="rId2"/>
          <a:stretch>
            <a:fillRect/>
          </a:stretch>
        </p:blipFill>
        <p:spPr>
          <a:xfrm>
            <a:off x="4505047" y="873252"/>
            <a:ext cx="3181906" cy="5111496"/>
          </a:xfrm>
          <a:prstGeom prst="rect">
            <a:avLst/>
          </a:prstGeom>
          <a:ln w="31750" cap="sq">
            <a:noFill/>
            <a:miter lim="800000"/>
          </a:ln>
        </p:spPr>
      </p:pic>
    </p:spTree>
    <p:extLst>
      <p:ext uri="{BB962C8B-B14F-4D97-AF65-F5344CB8AC3E}">
        <p14:creationId xmlns:p14="http://schemas.microsoft.com/office/powerpoint/2010/main" val="2999516303"/>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28" name="Picture 21">
            <a:extLst>
              <a:ext uri="{FF2B5EF4-FFF2-40B4-BE49-F238E27FC236}">
                <a16:creationId xmlns:a16="http://schemas.microsoft.com/office/drawing/2014/main" id="{9A22DDE2-FB2D-421B-B377-F9AD495CE9B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useBgFill="1">
        <p:nvSpPr>
          <p:cNvPr id="29" name="Rectangle 23">
            <a:extLst>
              <a:ext uri="{FF2B5EF4-FFF2-40B4-BE49-F238E27FC236}">
                <a16:creationId xmlns:a16="http://schemas.microsoft.com/office/drawing/2014/main" id="{24C41CF4-4A13-4AA9-9300-CB7A2E37C8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cxnSp>
        <p:nvCxnSpPr>
          <p:cNvPr id="30" name="Straight Connector 25">
            <a:extLst>
              <a:ext uri="{FF2B5EF4-FFF2-40B4-BE49-F238E27FC236}">
                <a16:creationId xmlns:a16="http://schemas.microsoft.com/office/drawing/2014/main" id="{7A77B115-9FF3-46AE-AE08-826DEB9A624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27197" y="1923563"/>
            <a:ext cx="0" cy="30175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Metin kutusu 13">
            <a:extLst>
              <a:ext uri="{FF2B5EF4-FFF2-40B4-BE49-F238E27FC236}">
                <a16:creationId xmlns:a16="http://schemas.microsoft.com/office/drawing/2014/main" id="{A1C35324-D50F-4E2D-BB12-E310F2AEA357}"/>
              </a:ext>
            </a:extLst>
          </p:cNvPr>
          <p:cNvSpPr txBox="1"/>
          <p:nvPr/>
        </p:nvSpPr>
        <p:spPr>
          <a:xfrm>
            <a:off x="4370138" y="764372"/>
            <a:ext cx="7086600" cy="5216013"/>
          </a:xfrm>
          <a:prstGeom prst="rect">
            <a:avLst/>
          </a:prstGeom>
        </p:spPr>
        <p:txBody>
          <a:bodyPr vert="horz" lIns="91440" tIns="45720" rIns="91440" bIns="45720" rtlCol="0" anchor="ctr">
            <a:normAutofit/>
          </a:bodyPr>
          <a:lstStyle/>
          <a:p>
            <a:pPr algn="ctr" defTabSz="914400">
              <a:lnSpc>
                <a:spcPct val="90000"/>
              </a:lnSpc>
              <a:spcAft>
                <a:spcPts val="1000"/>
              </a:spcAft>
            </a:pPr>
            <a:r>
              <a:rPr lang="tr-TR" sz="2400" dirty="0">
                <a:effectLst/>
              </a:rPr>
              <a:t>    </a:t>
            </a:r>
            <a:r>
              <a:rPr lang="en-US" sz="2400" b="1" dirty="0">
                <a:effectLst/>
              </a:rPr>
              <a:t>İ</a:t>
            </a:r>
            <a:r>
              <a:rPr lang="tr-TR" sz="2400" b="1" dirty="0">
                <a:effectLst/>
              </a:rPr>
              <a:t>ÇİNDEKİLER</a:t>
            </a:r>
            <a:endParaRPr lang="tr-TR" sz="2400" b="1" dirty="0"/>
          </a:p>
          <a:p>
            <a:pPr indent="-228600" defTabSz="914400">
              <a:lnSpc>
                <a:spcPct val="90000"/>
              </a:lnSpc>
              <a:spcAft>
                <a:spcPts val="1000"/>
              </a:spcAft>
              <a:buFont typeface="Arial" panose="020B0604020202020204" pitchFamily="34" charset="0"/>
              <a:buChar char="•"/>
            </a:pPr>
            <a:r>
              <a:rPr lang="en-US" sz="1700" dirty="0">
                <a:effectLst/>
              </a:rPr>
              <a:t>GİRİŞ</a:t>
            </a:r>
          </a:p>
          <a:p>
            <a:pPr indent="-228600" defTabSz="914400">
              <a:lnSpc>
                <a:spcPct val="90000"/>
              </a:lnSpc>
              <a:spcAft>
                <a:spcPts val="1000"/>
              </a:spcAft>
              <a:buFont typeface="Arial" panose="020B0604020202020204" pitchFamily="34" charset="0"/>
              <a:buChar char="•"/>
            </a:pPr>
            <a:r>
              <a:rPr lang="en-US" sz="1700" dirty="0" err="1">
                <a:effectLst/>
              </a:rPr>
              <a:t>Evrende</a:t>
            </a:r>
            <a:r>
              <a:rPr lang="en-US" sz="1700" dirty="0">
                <a:effectLst/>
              </a:rPr>
              <a:t> </a:t>
            </a:r>
            <a:r>
              <a:rPr lang="en-US" sz="1700" dirty="0" err="1">
                <a:effectLst/>
              </a:rPr>
              <a:t>zeki</a:t>
            </a:r>
            <a:r>
              <a:rPr lang="en-US" sz="1700" dirty="0">
                <a:effectLst/>
              </a:rPr>
              <a:t> VARLIKLAR </a:t>
            </a:r>
            <a:r>
              <a:rPr lang="en-US" sz="1700" dirty="0" err="1">
                <a:effectLst/>
              </a:rPr>
              <a:t>yaşıyor</a:t>
            </a:r>
            <a:r>
              <a:rPr lang="en-US" sz="1700" dirty="0">
                <a:effectLst/>
              </a:rPr>
              <a:t> mu? </a:t>
            </a:r>
          </a:p>
          <a:p>
            <a:pPr indent="-228600" defTabSz="914400">
              <a:lnSpc>
                <a:spcPct val="90000"/>
              </a:lnSpc>
              <a:spcAft>
                <a:spcPts val="1000"/>
              </a:spcAft>
              <a:buFont typeface="Arial" panose="020B0604020202020204" pitchFamily="34" charset="0"/>
              <a:buChar char="•"/>
            </a:pPr>
            <a:r>
              <a:rPr lang="en-US" sz="1700" dirty="0" err="1">
                <a:effectLst/>
              </a:rPr>
              <a:t>Uzay</a:t>
            </a:r>
            <a:r>
              <a:rPr lang="en-US" sz="1700" dirty="0">
                <a:effectLst/>
              </a:rPr>
              <a:t> </a:t>
            </a:r>
            <a:r>
              <a:rPr lang="en-US" sz="1700" dirty="0" err="1">
                <a:effectLst/>
              </a:rPr>
              <a:t>aracımız</a:t>
            </a:r>
            <a:r>
              <a:rPr lang="en-US" sz="1700" dirty="0">
                <a:effectLst/>
              </a:rPr>
              <a:t> </a:t>
            </a:r>
            <a:r>
              <a:rPr lang="en-US" sz="1700" dirty="0" err="1">
                <a:effectLst/>
              </a:rPr>
              <a:t>dünyaya</a:t>
            </a:r>
            <a:r>
              <a:rPr lang="en-US" sz="1700" dirty="0">
                <a:effectLst/>
              </a:rPr>
              <a:t> </a:t>
            </a:r>
            <a:r>
              <a:rPr lang="en-US" sz="1700" dirty="0" err="1">
                <a:effectLst/>
              </a:rPr>
              <a:t>inince</a:t>
            </a:r>
            <a:r>
              <a:rPr lang="en-US" sz="1700" dirty="0">
                <a:effectLst/>
              </a:rPr>
              <a:t>...</a:t>
            </a:r>
          </a:p>
          <a:p>
            <a:pPr indent="-228600" defTabSz="914400">
              <a:lnSpc>
                <a:spcPct val="90000"/>
              </a:lnSpc>
              <a:spcAft>
                <a:spcPts val="1000"/>
              </a:spcAft>
              <a:buFont typeface="Arial" panose="020B0604020202020204" pitchFamily="34" charset="0"/>
              <a:buChar char="•"/>
            </a:pPr>
            <a:r>
              <a:rPr lang="en-US" sz="1700" dirty="0" err="1">
                <a:effectLst/>
              </a:rPr>
              <a:t>Anlaşılmayanın</a:t>
            </a:r>
            <a:r>
              <a:rPr lang="en-US" sz="1700" dirty="0">
                <a:effectLst/>
              </a:rPr>
              <a:t> </a:t>
            </a:r>
            <a:r>
              <a:rPr lang="en-US" sz="1700" dirty="0" err="1">
                <a:effectLst/>
              </a:rPr>
              <a:t>olasılıksız</a:t>
            </a:r>
            <a:r>
              <a:rPr lang="en-US" sz="1700" dirty="0">
                <a:effectLst/>
              </a:rPr>
              <a:t> </a:t>
            </a:r>
            <a:r>
              <a:rPr lang="en-US" sz="1700" dirty="0" err="1">
                <a:effectLst/>
              </a:rPr>
              <a:t>dünyası</a:t>
            </a:r>
            <a:endParaRPr lang="en-US" sz="1700" dirty="0">
              <a:effectLst/>
            </a:endParaRPr>
          </a:p>
          <a:p>
            <a:pPr indent="-228600" defTabSz="914400">
              <a:lnSpc>
                <a:spcPct val="90000"/>
              </a:lnSpc>
              <a:spcAft>
                <a:spcPts val="1000"/>
              </a:spcAft>
              <a:buFont typeface="Arial" panose="020B0604020202020204" pitchFamily="34" charset="0"/>
              <a:buChar char="•"/>
            </a:pPr>
            <a:r>
              <a:rPr lang="en-US" sz="1700" dirty="0" err="1">
                <a:effectLst/>
              </a:rPr>
              <a:t>Tanrı</a:t>
            </a:r>
            <a:r>
              <a:rPr lang="en-US" sz="1700" dirty="0">
                <a:effectLst/>
              </a:rPr>
              <a:t> </a:t>
            </a:r>
            <a:r>
              <a:rPr lang="en-US" sz="1700" dirty="0" err="1">
                <a:effectLst/>
              </a:rPr>
              <a:t>bir</a:t>
            </a:r>
            <a:r>
              <a:rPr lang="en-US" sz="1700" dirty="0">
                <a:effectLst/>
              </a:rPr>
              <a:t> </a:t>
            </a:r>
            <a:r>
              <a:rPr lang="en-US" sz="1700" dirty="0" err="1">
                <a:effectLst/>
              </a:rPr>
              <a:t>astronot</a:t>
            </a:r>
            <a:r>
              <a:rPr lang="en-US" sz="1700" dirty="0">
                <a:effectLst/>
              </a:rPr>
              <a:t> </a:t>
            </a:r>
            <a:r>
              <a:rPr lang="en-US" sz="1700" dirty="0" err="1">
                <a:effectLst/>
              </a:rPr>
              <a:t>muydu</a:t>
            </a:r>
            <a:r>
              <a:rPr lang="en-US" sz="1700" dirty="0">
                <a:effectLst/>
              </a:rPr>
              <a:t>?</a:t>
            </a:r>
          </a:p>
          <a:p>
            <a:pPr indent="-228600" defTabSz="914400">
              <a:lnSpc>
                <a:spcPct val="90000"/>
              </a:lnSpc>
              <a:spcAft>
                <a:spcPts val="1000"/>
              </a:spcAft>
              <a:buFont typeface="Arial" panose="020B0604020202020204" pitchFamily="34" charset="0"/>
              <a:buChar char="•"/>
            </a:pPr>
            <a:r>
              <a:rPr lang="en-US" sz="1700" dirty="0" err="1">
                <a:effectLst/>
              </a:rPr>
              <a:t>Gökkubbeden</a:t>
            </a:r>
            <a:r>
              <a:rPr lang="en-US" sz="1700" dirty="0">
                <a:effectLst/>
              </a:rPr>
              <a:t> </a:t>
            </a:r>
            <a:r>
              <a:rPr lang="en-US" sz="1700" dirty="0" err="1">
                <a:effectLst/>
              </a:rPr>
              <a:t>inen</a:t>
            </a:r>
            <a:r>
              <a:rPr lang="en-US" sz="1700" dirty="0">
                <a:effectLst/>
              </a:rPr>
              <a:t> </a:t>
            </a:r>
            <a:r>
              <a:rPr lang="en-US" sz="1700" dirty="0" err="1">
                <a:effectLst/>
              </a:rPr>
              <a:t>ateşli</a:t>
            </a:r>
            <a:r>
              <a:rPr lang="en-US" sz="1700" dirty="0">
                <a:effectLst/>
              </a:rPr>
              <a:t> </a:t>
            </a:r>
            <a:r>
              <a:rPr lang="en-US" sz="1700" dirty="0" err="1">
                <a:effectLst/>
              </a:rPr>
              <a:t>atlılar</a:t>
            </a:r>
            <a:endParaRPr lang="en-US" sz="1700" dirty="0">
              <a:effectLst/>
            </a:endParaRPr>
          </a:p>
          <a:p>
            <a:pPr indent="-228600" defTabSz="914400">
              <a:lnSpc>
                <a:spcPct val="90000"/>
              </a:lnSpc>
              <a:spcAft>
                <a:spcPts val="1000"/>
              </a:spcAft>
              <a:buFont typeface="Arial" panose="020B0604020202020204" pitchFamily="34" charset="0"/>
              <a:buChar char="•"/>
            </a:pPr>
            <a:r>
              <a:rPr lang="en-US" sz="1700" dirty="0" err="1">
                <a:effectLst/>
              </a:rPr>
              <a:t>Antik</a:t>
            </a:r>
            <a:r>
              <a:rPr lang="en-US" sz="1700" dirty="0">
                <a:effectLst/>
              </a:rPr>
              <a:t> </a:t>
            </a:r>
            <a:r>
              <a:rPr lang="en-US" sz="1700" dirty="0" err="1">
                <a:effectLst/>
              </a:rPr>
              <a:t>düş</a:t>
            </a:r>
            <a:r>
              <a:rPr lang="en-US" sz="1700" dirty="0">
                <a:effectLst/>
              </a:rPr>
              <a:t> </a:t>
            </a:r>
            <a:r>
              <a:rPr lang="en-US" sz="1700" dirty="0" err="1">
                <a:effectLst/>
              </a:rPr>
              <a:t>gücü</a:t>
            </a:r>
            <a:r>
              <a:rPr lang="en-US" sz="1700" dirty="0">
                <a:effectLst/>
              </a:rPr>
              <a:t> </a:t>
            </a:r>
            <a:r>
              <a:rPr lang="en-US" sz="1700" dirty="0" err="1">
                <a:effectLst/>
              </a:rPr>
              <a:t>ve</a:t>
            </a:r>
            <a:r>
              <a:rPr lang="en-US" sz="1700" dirty="0">
                <a:effectLst/>
              </a:rPr>
              <a:t> </a:t>
            </a:r>
            <a:r>
              <a:rPr lang="en-US" sz="1700" dirty="0" err="1">
                <a:effectLst/>
              </a:rPr>
              <a:t>efsaneler</a:t>
            </a:r>
            <a:r>
              <a:rPr lang="en-US" sz="1700" dirty="0">
                <a:effectLst/>
              </a:rPr>
              <a:t> mi, </a:t>
            </a:r>
            <a:r>
              <a:rPr lang="en-US" sz="1700" dirty="0" err="1">
                <a:effectLst/>
              </a:rPr>
              <a:t>antik</a:t>
            </a:r>
            <a:r>
              <a:rPr lang="en-US" sz="1700" dirty="0">
                <a:effectLst/>
              </a:rPr>
              <a:t> </a:t>
            </a:r>
            <a:r>
              <a:rPr lang="en-US" sz="1700" dirty="0" err="1">
                <a:effectLst/>
              </a:rPr>
              <a:t>gerçekler</a:t>
            </a:r>
            <a:r>
              <a:rPr lang="en-US" sz="1700" dirty="0">
                <a:effectLst/>
              </a:rPr>
              <a:t> mi?</a:t>
            </a:r>
          </a:p>
          <a:p>
            <a:pPr indent="-228600" defTabSz="914400">
              <a:lnSpc>
                <a:spcPct val="90000"/>
              </a:lnSpc>
              <a:spcAft>
                <a:spcPts val="1000"/>
              </a:spcAft>
              <a:buFont typeface="Arial" panose="020B0604020202020204" pitchFamily="34" charset="0"/>
              <a:buChar char="•"/>
            </a:pPr>
            <a:r>
              <a:rPr lang="en-US" sz="1700" dirty="0" err="1">
                <a:effectLst/>
              </a:rPr>
              <a:t>Antik</a:t>
            </a:r>
            <a:r>
              <a:rPr lang="en-US" sz="1700" dirty="0">
                <a:effectLst/>
              </a:rPr>
              <a:t> </a:t>
            </a:r>
            <a:r>
              <a:rPr lang="en-US" sz="1700" dirty="0" err="1">
                <a:effectLst/>
              </a:rPr>
              <a:t>mucizeler</a:t>
            </a:r>
            <a:r>
              <a:rPr lang="en-US" sz="1700" dirty="0">
                <a:effectLst/>
              </a:rPr>
              <a:t> mi, </a:t>
            </a:r>
            <a:r>
              <a:rPr lang="en-US" sz="1700" dirty="0" err="1">
                <a:effectLst/>
              </a:rPr>
              <a:t>uzay</a:t>
            </a:r>
            <a:r>
              <a:rPr lang="en-US" sz="1700" dirty="0">
                <a:effectLst/>
              </a:rPr>
              <a:t> </a:t>
            </a:r>
            <a:r>
              <a:rPr lang="en-US" sz="1700" dirty="0" err="1">
                <a:effectLst/>
              </a:rPr>
              <a:t>seyahat</a:t>
            </a:r>
            <a:r>
              <a:rPr lang="en-US" sz="1700" dirty="0">
                <a:effectLst/>
              </a:rPr>
              <a:t> </a:t>
            </a:r>
            <a:r>
              <a:rPr lang="en-US" sz="1700" dirty="0" err="1">
                <a:effectLst/>
              </a:rPr>
              <a:t>durakları</a:t>
            </a:r>
            <a:r>
              <a:rPr lang="en-US" sz="1700" dirty="0">
                <a:effectLst/>
              </a:rPr>
              <a:t> </a:t>
            </a:r>
            <a:r>
              <a:rPr lang="en-US" sz="1700" dirty="0" err="1">
                <a:effectLst/>
              </a:rPr>
              <a:t>mı</a:t>
            </a:r>
            <a:r>
              <a:rPr lang="en-US" sz="1700" dirty="0">
                <a:effectLst/>
              </a:rPr>
              <a:t>?</a:t>
            </a:r>
          </a:p>
          <a:p>
            <a:pPr indent="-228600" defTabSz="914400">
              <a:lnSpc>
                <a:spcPct val="90000"/>
              </a:lnSpc>
              <a:spcAft>
                <a:spcPts val="1000"/>
              </a:spcAft>
              <a:buFont typeface="Arial" panose="020B0604020202020204" pitchFamily="34" charset="0"/>
              <a:buChar char="•"/>
            </a:pPr>
            <a:r>
              <a:rPr lang="en-US" sz="1700" dirty="0" err="1">
                <a:effectLst/>
              </a:rPr>
              <a:t>Paskalya</a:t>
            </a:r>
            <a:r>
              <a:rPr lang="en-US" sz="1700" dirty="0">
                <a:effectLst/>
              </a:rPr>
              <a:t> </a:t>
            </a:r>
            <a:r>
              <a:rPr lang="en-US" sz="1700" dirty="0" err="1">
                <a:effectLst/>
              </a:rPr>
              <a:t>adası-uçan</a:t>
            </a:r>
            <a:r>
              <a:rPr lang="en-US" sz="1700" dirty="0">
                <a:effectLst/>
              </a:rPr>
              <a:t> </a:t>
            </a:r>
            <a:r>
              <a:rPr lang="en-US" sz="1700" dirty="0" err="1">
                <a:effectLst/>
              </a:rPr>
              <a:t>adamların</a:t>
            </a:r>
            <a:r>
              <a:rPr lang="en-US" sz="1700" dirty="0">
                <a:effectLst/>
              </a:rPr>
              <a:t> </a:t>
            </a:r>
            <a:r>
              <a:rPr lang="en-US" sz="1700" dirty="0" err="1">
                <a:effectLst/>
              </a:rPr>
              <a:t>toprağı</a:t>
            </a:r>
            <a:endParaRPr lang="en-US" sz="1700" dirty="0">
              <a:effectLst/>
            </a:endParaRPr>
          </a:p>
          <a:p>
            <a:pPr indent="-228600" defTabSz="914400">
              <a:lnSpc>
                <a:spcPct val="90000"/>
              </a:lnSpc>
              <a:spcAft>
                <a:spcPts val="1000"/>
              </a:spcAft>
              <a:buFont typeface="Arial" panose="020B0604020202020204" pitchFamily="34" charset="0"/>
              <a:buChar char="•"/>
            </a:pPr>
            <a:r>
              <a:rPr lang="en-US" sz="1700" dirty="0" err="1">
                <a:effectLst/>
              </a:rPr>
              <a:t>Güney</a:t>
            </a:r>
            <a:r>
              <a:rPr lang="en-US" sz="1700" dirty="0">
                <a:effectLst/>
              </a:rPr>
              <a:t> </a:t>
            </a:r>
            <a:r>
              <a:rPr lang="en-US" sz="1700" dirty="0" err="1">
                <a:effectLst/>
              </a:rPr>
              <a:t>Amerika'nin</a:t>
            </a:r>
            <a:r>
              <a:rPr lang="en-US" sz="1700" dirty="0">
                <a:effectLst/>
              </a:rPr>
              <a:t> </a:t>
            </a:r>
            <a:r>
              <a:rPr lang="en-US" sz="1700" dirty="0" err="1">
                <a:effectLst/>
              </a:rPr>
              <a:t>esrarı</a:t>
            </a:r>
            <a:r>
              <a:rPr lang="en-US" sz="1700" dirty="0">
                <a:effectLst/>
              </a:rPr>
              <a:t> </a:t>
            </a:r>
            <a:r>
              <a:rPr lang="en-US" sz="1700" dirty="0" err="1">
                <a:effectLst/>
              </a:rPr>
              <a:t>ve</a:t>
            </a:r>
            <a:r>
              <a:rPr lang="en-US" sz="1700" dirty="0">
                <a:effectLst/>
              </a:rPr>
              <a:t> </a:t>
            </a:r>
            <a:r>
              <a:rPr lang="en-US" sz="1700" dirty="0" err="1">
                <a:effectLst/>
              </a:rPr>
              <a:t>diğer</a:t>
            </a:r>
            <a:r>
              <a:rPr lang="en-US" sz="1700" dirty="0">
                <a:effectLst/>
              </a:rPr>
              <a:t> </a:t>
            </a:r>
            <a:r>
              <a:rPr lang="en-US" sz="1700" dirty="0" err="1">
                <a:effectLst/>
              </a:rPr>
              <a:t>tuhaf</a:t>
            </a:r>
            <a:r>
              <a:rPr lang="en-US" sz="1700" dirty="0">
                <a:effectLst/>
              </a:rPr>
              <a:t> </a:t>
            </a:r>
            <a:r>
              <a:rPr lang="en-US" sz="1700" dirty="0" err="1">
                <a:effectLst/>
              </a:rPr>
              <a:t>olaylar</a:t>
            </a:r>
            <a:endParaRPr lang="en-US" sz="1700" dirty="0">
              <a:effectLst/>
            </a:endParaRPr>
          </a:p>
          <a:p>
            <a:pPr indent="-228600" defTabSz="914400">
              <a:lnSpc>
                <a:spcPct val="90000"/>
              </a:lnSpc>
              <a:spcAft>
                <a:spcPts val="1000"/>
              </a:spcAft>
              <a:buFont typeface="Arial" panose="020B0604020202020204" pitchFamily="34" charset="0"/>
              <a:buChar char="•"/>
            </a:pPr>
            <a:r>
              <a:rPr lang="en-US" sz="1700" dirty="0" err="1">
                <a:effectLst/>
              </a:rPr>
              <a:t>Dünyanın</a:t>
            </a:r>
            <a:r>
              <a:rPr lang="en-US" sz="1700" dirty="0">
                <a:effectLst/>
              </a:rPr>
              <a:t> </a:t>
            </a:r>
            <a:r>
              <a:rPr lang="en-US" sz="1700" dirty="0" err="1">
                <a:effectLst/>
              </a:rPr>
              <a:t>uzay</a:t>
            </a:r>
            <a:r>
              <a:rPr lang="en-US" sz="1700" dirty="0">
                <a:effectLst/>
              </a:rPr>
              <a:t> </a:t>
            </a:r>
            <a:r>
              <a:rPr lang="en-US" sz="1700" dirty="0" err="1">
                <a:effectLst/>
              </a:rPr>
              <a:t>denemeleri</a:t>
            </a:r>
            <a:r>
              <a:rPr lang="en-US" sz="1700" dirty="0">
                <a:effectLst/>
              </a:rPr>
              <a:t> </a:t>
            </a:r>
            <a:r>
              <a:rPr lang="tr-TR" sz="1700" dirty="0"/>
              <a:t>d</a:t>
            </a:r>
            <a:r>
              <a:rPr lang="en-US" sz="1700" dirty="0" err="1">
                <a:effectLst/>
              </a:rPr>
              <a:t>oğrudan</a:t>
            </a:r>
            <a:r>
              <a:rPr lang="en-US" sz="1700" dirty="0">
                <a:effectLst/>
              </a:rPr>
              <a:t> </a:t>
            </a:r>
            <a:r>
              <a:rPr lang="en-US" sz="1700" dirty="0" err="1">
                <a:effectLst/>
              </a:rPr>
              <a:t>iletişim</a:t>
            </a:r>
            <a:r>
              <a:rPr lang="en-US" sz="1700" dirty="0">
                <a:effectLst/>
              </a:rPr>
              <a:t> </a:t>
            </a:r>
            <a:r>
              <a:rPr lang="en-US" sz="1700" dirty="0" err="1">
                <a:effectLst/>
              </a:rPr>
              <a:t>adına</a:t>
            </a:r>
            <a:r>
              <a:rPr lang="en-US" sz="1700" dirty="0">
                <a:effectLst/>
              </a:rPr>
              <a:t> </a:t>
            </a:r>
            <a:r>
              <a:rPr lang="en-US" sz="1700" dirty="0" err="1">
                <a:effectLst/>
              </a:rPr>
              <a:t>yapılan</a:t>
            </a:r>
            <a:r>
              <a:rPr lang="en-US" sz="1700" dirty="0">
                <a:effectLst/>
              </a:rPr>
              <a:t> </a:t>
            </a:r>
            <a:r>
              <a:rPr lang="en-US" sz="1700" dirty="0" err="1">
                <a:effectLst/>
              </a:rPr>
              <a:t>araştırmalar</a:t>
            </a:r>
            <a:endParaRPr lang="en-US" sz="1700" dirty="0">
              <a:effectLst/>
            </a:endParaRPr>
          </a:p>
          <a:p>
            <a:pPr indent="-228600" defTabSz="914400">
              <a:lnSpc>
                <a:spcPct val="90000"/>
              </a:lnSpc>
              <a:spcAft>
                <a:spcPts val="1000"/>
              </a:spcAft>
              <a:buFont typeface="Arial" panose="020B0604020202020204" pitchFamily="34" charset="0"/>
              <a:buChar char="•"/>
            </a:pPr>
            <a:r>
              <a:rPr lang="en-US" sz="1700" dirty="0" err="1">
                <a:effectLst/>
              </a:rPr>
              <a:t>Yarın</a:t>
            </a:r>
            <a:endParaRPr lang="en-US" sz="1700" dirty="0">
              <a:effectLst/>
            </a:endParaRPr>
          </a:p>
        </p:txBody>
      </p:sp>
      <p:sp>
        <p:nvSpPr>
          <p:cNvPr id="6" name="Metin kutusu 5">
            <a:extLst>
              <a:ext uri="{FF2B5EF4-FFF2-40B4-BE49-F238E27FC236}">
                <a16:creationId xmlns:a16="http://schemas.microsoft.com/office/drawing/2014/main" id="{82F5CB53-9CF1-4C0D-A677-2667E00D8672}"/>
              </a:ext>
            </a:extLst>
          </p:cNvPr>
          <p:cNvSpPr txBox="1"/>
          <p:nvPr/>
        </p:nvSpPr>
        <p:spPr>
          <a:xfrm>
            <a:off x="685800" y="2743200"/>
            <a:ext cx="10820400" cy="3475485"/>
          </a:xfrm>
          <a:prstGeom prst="rect">
            <a:avLst/>
          </a:prstGeom>
        </p:spPr>
        <p:txBody>
          <a:bodyPr vert="horz" lIns="91440" tIns="45720" rIns="91440" bIns="45720" rtlCol="0">
            <a:normAutofit/>
          </a:bodyPr>
          <a:lstStyle/>
          <a:p>
            <a:pPr defTabSz="914400">
              <a:lnSpc>
                <a:spcPct val="90000"/>
              </a:lnSpc>
              <a:spcAft>
                <a:spcPts val="600"/>
              </a:spcAft>
            </a:pPr>
            <a:endParaRPr lang="tr-TR" dirty="0"/>
          </a:p>
          <a:p>
            <a:pPr defTabSz="914400">
              <a:lnSpc>
                <a:spcPct val="90000"/>
              </a:lnSpc>
              <a:spcAft>
                <a:spcPts val="600"/>
              </a:spcAft>
            </a:pPr>
            <a:endParaRPr lang="en-US" dirty="0"/>
          </a:p>
        </p:txBody>
      </p:sp>
    </p:spTree>
    <p:extLst>
      <p:ext uri="{BB962C8B-B14F-4D97-AF65-F5344CB8AC3E}">
        <p14:creationId xmlns:p14="http://schemas.microsoft.com/office/powerpoint/2010/main" val="341120792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FD580F5-E7BF-4C1D-BEFD-4A4601EBA87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16" name="Rectangle 15">
            <a:extLst>
              <a:ext uri="{FF2B5EF4-FFF2-40B4-BE49-F238E27FC236}">
                <a16:creationId xmlns:a16="http://schemas.microsoft.com/office/drawing/2014/main" id="{1EA5387D-64D8-4D6C-B109-FF4E81DF60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Tanrıların Arabaları&amp;#39;nın yazarı &amp;#39;uzaylılar&amp;#39;la tanışma zamanını açıkladı |  Teknoloji Haberleri">
            <a:extLst>
              <a:ext uri="{FF2B5EF4-FFF2-40B4-BE49-F238E27FC236}">
                <a16:creationId xmlns:a16="http://schemas.microsoft.com/office/drawing/2014/main" id="{F2BDBFD4-4626-491E-A86E-E8A3A492AFCA}"/>
              </a:ext>
            </a:extLst>
          </p:cNvPr>
          <p:cNvPicPr>
            <a:picLocks noChangeAspect="1" noChangeArrowheads="1"/>
          </p:cNvPicPr>
          <p:nvPr/>
        </p:nvPicPr>
        <p:blipFill rotWithShape="1">
          <a:blip r:embed="rId3">
            <a:duotone>
              <a:prstClr val="black"/>
              <a:schemeClr val="tx2">
                <a:tint val="45000"/>
                <a:satMod val="400000"/>
              </a:schemeClr>
            </a:duotone>
            <a:alphaModFix amt="30000"/>
            <a:extLst>
              <a:ext uri="{28A0092B-C50C-407E-A947-70E740481C1C}">
                <a14:useLocalDpi xmlns:a14="http://schemas.microsoft.com/office/drawing/2010/main" val="0"/>
              </a:ext>
            </a:extLst>
          </a:blip>
          <a:srcRect l="1778" r="1"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7">
            <a:extLst>
              <a:ext uri="{FF2B5EF4-FFF2-40B4-BE49-F238E27FC236}">
                <a16:creationId xmlns:a16="http://schemas.microsoft.com/office/drawing/2014/main" id="{6319FFD2-07B5-4029-BFB3-26FCFCC2F1B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3" name="Metin kutusu 2">
            <a:extLst>
              <a:ext uri="{FF2B5EF4-FFF2-40B4-BE49-F238E27FC236}">
                <a16:creationId xmlns:a16="http://schemas.microsoft.com/office/drawing/2014/main" id="{D92B91B1-EB11-4C2F-99C3-5BDB3425A06B}"/>
              </a:ext>
            </a:extLst>
          </p:cNvPr>
          <p:cNvSpPr txBox="1"/>
          <p:nvPr/>
        </p:nvSpPr>
        <p:spPr>
          <a:xfrm>
            <a:off x="685800" y="2194560"/>
            <a:ext cx="10820400" cy="4024125"/>
          </a:xfrm>
          <a:prstGeom prst="rect">
            <a:avLst/>
          </a:prstGeom>
        </p:spPr>
        <p:txBody>
          <a:bodyPr vert="horz" lIns="91440" tIns="45720" rIns="91440" bIns="45720" rtlCol="0">
            <a:normAutofit/>
          </a:bodyPr>
          <a:lstStyle/>
          <a:p>
            <a:pPr indent="-228600" defTabSz="914400">
              <a:lnSpc>
                <a:spcPct val="90000"/>
              </a:lnSpc>
              <a:spcAft>
                <a:spcPts val="1000"/>
              </a:spcAft>
              <a:buFont typeface="Arial" panose="020B0604020202020204" pitchFamily="34" charset="0"/>
              <a:buChar char="•"/>
            </a:pPr>
            <a:r>
              <a:rPr lang="en-US" sz="1700" dirty="0" err="1">
                <a:effectLst/>
              </a:rPr>
              <a:t>Birinci</a:t>
            </a:r>
            <a:r>
              <a:rPr lang="en-US" sz="1700" dirty="0">
                <a:effectLst/>
              </a:rPr>
              <a:t> </a:t>
            </a:r>
            <a:r>
              <a:rPr lang="en-US" sz="1700" dirty="0" err="1">
                <a:effectLst/>
              </a:rPr>
              <a:t>bölüm</a:t>
            </a:r>
            <a:endParaRPr lang="en-US" sz="1700" dirty="0">
              <a:effectLst/>
            </a:endParaRPr>
          </a:p>
          <a:p>
            <a:pPr indent="-228600" defTabSz="914400">
              <a:lnSpc>
                <a:spcPct val="90000"/>
              </a:lnSpc>
              <a:spcAft>
                <a:spcPts val="1000"/>
              </a:spcAft>
              <a:buFont typeface="Arial" panose="020B0604020202020204" pitchFamily="34" charset="0"/>
              <a:buChar char="•"/>
            </a:pPr>
            <a:r>
              <a:rPr lang="en-US" sz="1700" dirty="0" err="1">
                <a:effectLst/>
              </a:rPr>
              <a:t>Evrende</a:t>
            </a:r>
            <a:r>
              <a:rPr lang="en-US" sz="1700" dirty="0">
                <a:effectLst/>
              </a:rPr>
              <a:t> </a:t>
            </a:r>
            <a:r>
              <a:rPr lang="en-US" sz="1700" dirty="0" err="1">
                <a:effectLst/>
              </a:rPr>
              <a:t>insan</a:t>
            </a:r>
            <a:r>
              <a:rPr lang="en-US" sz="1700" dirty="0">
                <a:effectLst/>
              </a:rPr>
              <a:t> </a:t>
            </a:r>
            <a:r>
              <a:rPr lang="en-US" sz="1700" dirty="0" err="1">
                <a:effectLst/>
              </a:rPr>
              <a:t>benzeri</a:t>
            </a:r>
            <a:r>
              <a:rPr lang="en-US" sz="1700" dirty="0">
                <a:effectLst/>
              </a:rPr>
              <a:t> </a:t>
            </a:r>
            <a:r>
              <a:rPr lang="en-US" sz="1700" dirty="0" err="1">
                <a:effectLst/>
              </a:rPr>
              <a:t>yaratıklar</a:t>
            </a:r>
            <a:r>
              <a:rPr lang="en-US" sz="1700" dirty="0">
                <a:effectLst/>
              </a:rPr>
              <a:t> var </a:t>
            </a:r>
            <a:r>
              <a:rPr lang="en-US" sz="1700" dirty="0" err="1">
                <a:effectLst/>
              </a:rPr>
              <a:t>mı</a:t>
            </a:r>
            <a:r>
              <a:rPr lang="en-US" sz="1700" dirty="0">
                <a:effectLst/>
              </a:rPr>
              <a:t>? </a:t>
            </a:r>
            <a:r>
              <a:rPr lang="en-US" sz="1700" dirty="0" err="1">
                <a:effectLst/>
              </a:rPr>
              <a:t>Oksijensiz</a:t>
            </a:r>
            <a:r>
              <a:rPr lang="en-US" sz="1700" dirty="0">
                <a:effectLst/>
              </a:rPr>
              <a:t> </a:t>
            </a:r>
            <a:r>
              <a:rPr lang="en-US" sz="1700" dirty="0" err="1">
                <a:effectLst/>
              </a:rPr>
              <a:t>gelişme</a:t>
            </a:r>
            <a:r>
              <a:rPr lang="en-US" sz="1700" dirty="0">
                <a:effectLst/>
              </a:rPr>
              <a:t> </a:t>
            </a:r>
            <a:r>
              <a:rPr lang="en-US" sz="1700" dirty="0" err="1">
                <a:effectLst/>
              </a:rPr>
              <a:t>olanaklı</a:t>
            </a:r>
            <a:r>
              <a:rPr lang="en-US" sz="1700" dirty="0">
                <a:effectLst/>
              </a:rPr>
              <a:t> </a:t>
            </a:r>
            <a:r>
              <a:rPr lang="en-US" sz="1700" dirty="0" err="1">
                <a:effectLst/>
              </a:rPr>
              <a:t>mı</a:t>
            </a:r>
            <a:r>
              <a:rPr lang="en-US" sz="1700" dirty="0">
                <a:effectLst/>
              </a:rPr>
              <a:t>? / </a:t>
            </a:r>
            <a:r>
              <a:rPr lang="en-US" sz="1700" dirty="0" err="1">
                <a:effectLst/>
              </a:rPr>
              <a:t>Ölümcül</a:t>
            </a:r>
            <a:r>
              <a:rPr lang="en-US" sz="1700" dirty="0">
                <a:effectLst/>
              </a:rPr>
              <a:t> </a:t>
            </a:r>
            <a:r>
              <a:rPr lang="en-US" sz="1700" dirty="0" err="1">
                <a:effectLst/>
              </a:rPr>
              <a:t>bir</a:t>
            </a:r>
            <a:r>
              <a:rPr lang="en-US" sz="1700" dirty="0">
                <a:effectLst/>
              </a:rPr>
              <a:t> </a:t>
            </a:r>
            <a:r>
              <a:rPr lang="en-US" sz="1700" dirty="0" err="1">
                <a:effectLst/>
              </a:rPr>
              <a:t>çevrede</a:t>
            </a:r>
            <a:r>
              <a:rPr lang="en-US" sz="1700" dirty="0">
                <a:effectLst/>
              </a:rPr>
              <a:t> </a:t>
            </a:r>
            <a:r>
              <a:rPr lang="en-US" sz="1700" dirty="0" err="1">
                <a:effectLst/>
              </a:rPr>
              <a:t>yaşam</a:t>
            </a:r>
            <a:r>
              <a:rPr lang="en-US" sz="1700" dirty="0">
                <a:effectLst/>
              </a:rPr>
              <a:t> var </a:t>
            </a:r>
            <a:r>
              <a:rPr lang="en-US" sz="1700" dirty="0" err="1">
                <a:effectLst/>
              </a:rPr>
              <a:t>mıdır</a:t>
            </a:r>
            <a:r>
              <a:rPr lang="en-US" sz="1700" dirty="0">
                <a:effectLst/>
              </a:rPr>
              <a:t>?</a:t>
            </a:r>
          </a:p>
          <a:p>
            <a:pPr indent="-228600" defTabSz="914400">
              <a:lnSpc>
                <a:spcPct val="90000"/>
              </a:lnSpc>
              <a:spcAft>
                <a:spcPts val="1000"/>
              </a:spcAft>
              <a:buFont typeface="Arial" panose="020B0604020202020204" pitchFamily="34" charset="0"/>
              <a:buChar char="•"/>
            </a:pPr>
            <a:r>
              <a:rPr lang="en-US" sz="1700" dirty="0" err="1">
                <a:effectLst/>
              </a:rPr>
              <a:t>İkinci</a:t>
            </a:r>
            <a:r>
              <a:rPr lang="en-US" sz="1700" dirty="0">
                <a:effectLst/>
              </a:rPr>
              <a:t> </a:t>
            </a:r>
            <a:r>
              <a:rPr lang="en-US" sz="1700" dirty="0" err="1">
                <a:effectLst/>
              </a:rPr>
              <a:t>bölüm</a:t>
            </a:r>
            <a:endParaRPr lang="en-US" sz="1700" dirty="0">
              <a:effectLst/>
            </a:endParaRPr>
          </a:p>
          <a:p>
            <a:pPr indent="-228600" defTabSz="914400">
              <a:lnSpc>
                <a:spcPct val="90000"/>
              </a:lnSpc>
              <a:spcAft>
                <a:spcPts val="1000"/>
              </a:spcAft>
              <a:buFont typeface="Arial" panose="020B0604020202020204" pitchFamily="34" charset="0"/>
              <a:buChar char="•"/>
            </a:pPr>
            <a:r>
              <a:rPr lang="en-US" sz="1700" dirty="0">
                <a:effectLst/>
              </a:rPr>
              <a:t>Bir </a:t>
            </a:r>
            <a:r>
              <a:rPr lang="en-US" sz="1700" dirty="0" err="1">
                <a:effectLst/>
              </a:rPr>
              <a:t>uzay</a:t>
            </a:r>
            <a:r>
              <a:rPr lang="en-US" sz="1700" dirty="0">
                <a:effectLst/>
              </a:rPr>
              <a:t> </a:t>
            </a:r>
            <a:r>
              <a:rPr lang="en-US" sz="1700" dirty="0" err="1">
                <a:effectLst/>
              </a:rPr>
              <a:t>gemisinin</a:t>
            </a:r>
            <a:r>
              <a:rPr lang="en-US" sz="1700" dirty="0">
                <a:effectLst/>
              </a:rPr>
              <a:t> </a:t>
            </a:r>
            <a:r>
              <a:rPr lang="en-US" sz="1700" dirty="0" err="1">
                <a:effectLst/>
              </a:rPr>
              <a:t>boşluktaki</a:t>
            </a:r>
            <a:r>
              <a:rPr lang="en-US" sz="1700" dirty="0">
                <a:effectLst/>
              </a:rPr>
              <a:t> </a:t>
            </a:r>
            <a:r>
              <a:rPr lang="en-US" sz="1700" dirty="0" err="1">
                <a:effectLst/>
              </a:rPr>
              <a:t>fantastik</a:t>
            </a:r>
            <a:r>
              <a:rPr lang="en-US" sz="1700" dirty="0">
                <a:effectLst/>
              </a:rPr>
              <a:t> </a:t>
            </a:r>
            <a:r>
              <a:rPr lang="en-US" sz="1700" dirty="0" err="1">
                <a:effectLst/>
              </a:rPr>
              <a:t>gezisi</a:t>
            </a:r>
            <a:r>
              <a:rPr lang="en-US" sz="1700" dirty="0">
                <a:effectLst/>
              </a:rPr>
              <a:t> / "</a:t>
            </a:r>
            <a:r>
              <a:rPr lang="en-US" sz="1700" dirty="0" err="1">
                <a:effectLst/>
              </a:rPr>
              <a:t>Tanrılar</a:t>
            </a:r>
            <a:r>
              <a:rPr lang="en-US" sz="1700" dirty="0">
                <a:effectLst/>
              </a:rPr>
              <a:t>" </a:t>
            </a:r>
            <a:r>
              <a:rPr lang="en-US" sz="1700" dirty="0" err="1">
                <a:effectLst/>
              </a:rPr>
              <a:t>ziyaretimize</a:t>
            </a:r>
            <a:r>
              <a:rPr lang="en-US" sz="1700" dirty="0">
                <a:effectLst/>
              </a:rPr>
              <a:t> </a:t>
            </a:r>
            <a:r>
              <a:rPr lang="en-US" sz="1700" dirty="0" err="1">
                <a:effectLst/>
              </a:rPr>
              <a:t>geliyor</a:t>
            </a:r>
            <a:r>
              <a:rPr lang="en-US" sz="1700" dirty="0">
                <a:effectLst/>
              </a:rPr>
              <a:t> / </a:t>
            </a:r>
            <a:r>
              <a:rPr lang="en-US" sz="1700" dirty="0" err="1">
                <a:effectLst/>
              </a:rPr>
              <a:t>Silinmeyen</a:t>
            </a:r>
            <a:r>
              <a:rPr lang="en-US" sz="1700" dirty="0">
                <a:effectLst/>
              </a:rPr>
              <a:t> </a:t>
            </a:r>
            <a:r>
              <a:rPr lang="en-US" sz="1700" dirty="0" err="1">
                <a:effectLst/>
              </a:rPr>
              <a:t>izler</a:t>
            </a:r>
            <a:endParaRPr lang="en-US" sz="1700" dirty="0">
              <a:effectLst/>
            </a:endParaRPr>
          </a:p>
          <a:p>
            <a:pPr indent="-228600" defTabSz="914400">
              <a:lnSpc>
                <a:spcPct val="90000"/>
              </a:lnSpc>
              <a:spcAft>
                <a:spcPts val="1000"/>
              </a:spcAft>
              <a:buFont typeface="Arial" panose="020B0604020202020204" pitchFamily="34" charset="0"/>
              <a:buChar char="•"/>
            </a:pPr>
            <a:r>
              <a:rPr lang="en-US" sz="1700" dirty="0" err="1">
                <a:effectLst/>
              </a:rPr>
              <a:t>Üçüncü</a:t>
            </a:r>
            <a:r>
              <a:rPr lang="en-US" sz="1700" dirty="0">
                <a:effectLst/>
              </a:rPr>
              <a:t> </a:t>
            </a:r>
            <a:r>
              <a:rPr lang="en-US" sz="1700" dirty="0" err="1">
                <a:effectLst/>
              </a:rPr>
              <a:t>bölüm</a:t>
            </a:r>
            <a:endParaRPr lang="en-US" sz="1700" dirty="0">
              <a:effectLst/>
            </a:endParaRPr>
          </a:p>
          <a:p>
            <a:pPr indent="-228600" defTabSz="914400">
              <a:lnSpc>
                <a:spcPct val="90000"/>
              </a:lnSpc>
              <a:spcAft>
                <a:spcPts val="1000"/>
              </a:spcAft>
              <a:buFont typeface="Arial" panose="020B0604020202020204" pitchFamily="34" charset="0"/>
              <a:buChar char="•"/>
            </a:pPr>
            <a:r>
              <a:rPr lang="en-US" sz="1700" dirty="0">
                <a:effectLst/>
              </a:rPr>
              <a:t>11.000 </a:t>
            </a:r>
            <a:r>
              <a:rPr lang="en-US" sz="1700" dirty="0" err="1">
                <a:effectLst/>
              </a:rPr>
              <a:t>yıllık</a:t>
            </a:r>
            <a:r>
              <a:rPr lang="en-US" sz="1700" dirty="0">
                <a:effectLst/>
              </a:rPr>
              <a:t> </a:t>
            </a:r>
            <a:r>
              <a:rPr lang="en-US" sz="1700" dirty="0" err="1">
                <a:effectLst/>
              </a:rPr>
              <a:t>haritalar</a:t>
            </a:r>
            <a:r>
              <a:rPr lang="en-US" sz="1700" dirty="0">
                <a:effectLst/>
              </a:rPr>
              <a:t>? / </a:t>
            </a:r>
            <a:r>
              <a:rPr lang="en-US" sz="1700" dirty="0" err="1">
                <a:effectLst/>
              </a:rPr>
              <a:t>Tarih</a:t>
            </a:r>
            <a:r>
              <a:rPr lang="en-US" sz="1700" dirty="0">
                <a:effectLst/>
              </a:rPr>
              <a:t> </a:t>
            </a:r>
            <a:r>
              <a:rPr lang="en-US" sz="1700" dirty="0" err="1">
                <a:effectLst/>
              </a:rPr>
              <a:t>öncesi</a:t>
            </a:r>
            <a:r>
              <a:rPr lang="en-US" sz="1700" dirty="0">
                <a:effectLst/>
              </a:rPr>
              <a:t> </a:t>
            </a:r>
            <a:r>
              <a:rPr lang="en-US" sz="1700" dirty="0" err="1">
                <a:effectLst/>
              </a:rPr>
              <a:t>havaalanları</a:t>
            </a:r>
            <a:r>
              <a:rPr lang="en-US" sz="1700" dirty="0">
                <a:effectLst/>
              </a:rPr>
              <a:t>? / "</a:t>
            </a:r>
            <a:r>
              <a:rPr lang="en-US" sz="1700" dirty="0" err="1">
                <a:effectLst/>
              </a:rPr>
              <a:t>Tanrılar</a:t>
            </a:r>
            <a:r>
              <a:rPr lang="en-US" sz="1700" dirty="0">
                <a:effectLst/>
              </a:rPr>
              <a:t>" </a:t>
            </a:r>
            <a:r>
              <a:rPr lang="en-US" sz="1700" dirty="0" err="1">
                <a:effectLst/>
              </a:rPr>
              <a:t>için</a:t>
            </a:r>
            <a:r>
              <a:rPr lang="en-US" sz="1700" dirty="0">
                <a:effectLst/>
              </a:rPr>
              <a:t> </a:t>
            </a:r>
            <a:r>
              <a:rPr lang="en-US" sz="1700" dirty="0" err="1">
                <a:effectLst/>
              </a:rPr>
              <a:t>iniş</a:t>
            </a:r>
            <a:r>
              <a:rPr lang="en-US" sz="1700" dirty="0">
                <a:effectLst/>
              </a:rPr>
              <a:t> </a:t>
            </a:r>
            <a:r>
              <a:rPr lang="en-US" sz="1700" dirty="0" err="1">
                <a:effectLst/>
              </a:rPr>
              <a:t>pistleri</a:t>
            </a:r>
            <a:r>
              <a:rPr lang="en-US" sz="1700" dirty="0">
                <a:effectLst/>
              </a:rPr>
              <a:t>? / </a:t>
            </a:r>
            <a:r>
              <a:rPr lang="en-US" sz="1700" dirty="0" err="1">
                <a:effectLst/>
              </a:rPr>
              <a:t>Yeryüzünün</a:t>
            </a:r>
            <a:r>
              <a:rPr lang="en-US" sz="1700" dirty="0">
                <a:effectLst/>
              </a:rPr>
              <a:t> </a:t>
            </a:r>
            <a:r>
              <a:rPr lang="en-US" sz="1700" dirty="0" err="1">
                <a:effectLst/>
              </a:rPr>
              <a:t>en</a:t>
            </a:r>
            <a:r>
              <a:rPr lang="en-US" sz="1700" dirty="0">
                <a:effectLst/>
              </a:rPr>
              <a:t> </a:t>
            </a:r>
            <a:r>
              <a:rPr lang="en-US" sz="1700" dirty="0" err="1">
                <a:effectLst/>
              </a:rPr>
              <a:t>eski</a:t>
            </a:r>
            <a:r>
              <a:rPr lang="en-US" sz="1700" dirty="0">
                <a:effectLst/>
              </a:rPr>
              <a:t> </a:t>
            </a:r>
            <a:r>
              <a:rPr lang="en-US" sz="1700" dirty="0" err="1">
                <a:effectLst/>
              </a:rPr>
              <a:t>kenti</a:t>
            </a:r>
            <a:r>
              <a:rPr lang="en-US" sz="1700" dirty="0">
                <a:effectLst/>
              </a:rPr>
              <a:t> / </a:t>
            </a:r>
            <a:r>
              <a:rPr lang="en-US" sz="1700" dirty="0" err="1">
                <a:effectLst/>
              </a:rPr>
              <a:t>Taşlar</a:t>
            </a:r>
            <a:r>
              <a:rPr lang="en-US" sz="1700" dirty="0">
                <a:effectLst/>
              </a:rPr>
              <a:t> ne zaman </a:t>
            </a:r>
            <a:r>
              <a:rPr lang="en-US" sz="1700" dirty="0" err="1">
                <a:effectLst/>
              </a:rPr>
              <a:t>erir</a:t>
            </a:r>
            <a:r>
              <a:rPr lang="en-US" sz="1700" dirty="0">
                <a:effectLst/>
              </a:rPr>
              <a:t>? / Tufan </a:t>
            </a:r>
            <a:r>
              <a:rPr lang="en-US" sz="1700" dirty="0" err="1">
                <a:effectLst/>
              </a:rPr>
              <a:t>geldiğinde</a:t>
            </a:r>
            <a:r>
              <a:rPr lang="en-US" sz="1700" dirty="0">
                <a:effectLst/>
              </a:rPr>
              <a:t> / </a:t>
            </a:r>
            <a:r>
              <a:rPr lang="en-US" sz="1700" dirty="0" err="1">
                <a:effectLst/>
              </a:rPr>
              <a:t>Sümerlilerin</a:t>
            </a:r>
            <a:r>
              <a:rPr lang="en-US" sz="1700" dirty="0">
                <a:effectLst/>
              </a:rPr>
              <a:t> </a:t>
            </a:r>
            <a:r>
              <a:rPr lang="en-US" sz="1700" dirty="0" err="1">
                <a:effectLst/>
              </a:rPr>
              <a:t>mitolojisi</a:t>
            </a:r>
            <a:r>
              <a:rPr lang="en-US" sz="1700" dirty="0">
                <a:effectLst/>
              </a:rPr>
              <a:t> / </a:t>
            </a:r>
            <a:r>
              <a:rPr lang="en-US" sz="1700" dirty="0" err="1">
                <a:effectLst/>
              </a:rPr>
              <a:t>Maymunlara</a:t>
            </a:r>
            <a:r>
              <a:rPr lang="en-US" sz="1700" dirty="0">
                <a:effectLst/>
              </a:rPr>
              <a:t> </a:t>
            </a:r>
            <a:r>
              <a:rPr lang="en-US" sz="1700" dirty="0" err="1">
                <a:effectLst/>
              </a:rPr>
              <a:t>ait</a:t>
            </a:r>
            <a:r>
              <a:rPr lang="en-US" sz="1700" dirty="0">
                <a:effectLst/>
              </a:rPr>
              <a:t> </a:t>
            </a:r>
            <a:r>
              <a:rPr lang="en-US" sz="1700" dirty="0" err="1">
                <a:effectLst/>
              </a:rPr>
              <a:t>olmayan</a:t>
            </a:r>
            <a:r>
              <a:rPr lang="en-US" sz="1700" dirty="0">
                <a:effectLst/>
              </a:rPr>
              <a:t> </a:t>
            </a:r>
            <a:r>
              <a:rPr lang="en-US" sz="1700" dirty="0" err="1">
                <a:effectLst/>
              </a:rPr>
              <a:t>kemikler</a:t>
            </a:r>
            <a:r>
              <a:rPr lang="en-US" sz="1700" dirty="0">
                <a:effectLst/>
              </a:rPr>
              <a:t> / </a:t>
            </a:r>
            <a:r>
              <a:rPr lang="en-US" sz="1700" dirty="0" err="1">
                <a:effectLst/>
              </a:rPr>
              <a:t>Tüm</a:t>
            </a:r>
            <a:r>
              <a:rPr lang="en-US" sz="1700" dirty="0">
                <a:effectLst/>
              </a:rPr>
              <a:t> </a:t>
            </a:r>
            <a:r>
              <a:rPr lang="en-US" sz="1700" dirty="0" err="1">
                <a:effectLst/>
              </a:rPr>
              <a:t>eski</a:t>
            </a:r>
            <a:r>
              <a:rPr lang="en-US" sz="1700" dirty="0">
                <a:effectLst/>
              </a:rPr>
              <a:t> </a:t>
            </a:r>
            <a:r>
              <a:rPr lang="en-US" sz="1700" dirty="0" err="1">
                <a:effectLst/>
              </a:rPr>
              <a:t>ressamlarda</a:t>
            </a:r>
            <a:r>
              <a:rPr lang="en-US" sz="1700" dirty="0">
                <a:effectLst/>
              </a:rPr>
              <a:t> </a:t>
            </a:r>
            <a:r>
              <a:rPr lang="en-US" sz="1700" dirty="0" err="1">
                <a:effectLst/>
              </a:rPr>
              <a:t>aynı</a:t>
            </a:r>
            <a:r>
              <a:rPr lang="en-US" sz="1700" dirty="0">
                <a:effectLst/>
              </a:rPr>
              <a:t> tik mi </a:t>
            </a:r>
            <a:r>
              <a:rPr lang="en-US" sz="1700" dirty="0" err="1">
                <a:effectLst/>
              </a:rPr>
              <a:t>vardı</a:t>
            </a:r>
            <a:r>
              <a:rPr lang="en-US" sz="1700" dirty="0">
                <a:effectLst/>
              </a:rPr>
              <a:t>?</a:t>
            </a:r>
          </a:p>
          <a:p>
            <a:pPr indent="-228600" defTabSz="914400">
              <a:lnSpc>
                <a:spcPct val="90000"/>
              </a:lnSpc>
              <a:spcAft>
                <a:spcPts val="1000"/>
              </a:spcAft>
              <a:buFont typeface="Arial" panose="020B0604020202020204" pitchFamily="34" charset="0"/>
              <a:buChar char="•"/>
            </a:pPr>
            <a:r>
              <a:rPr lang="en-US" sz="1700" dirty="0" err="1">
                <a:effectLst/>
              </a:rPr>
              <a:t>Dördüncü</a:t>
            </a:r>
            <a:r>
              <a:rPr lang="en-US" sz="1700" dirty="0">
                <a:effectLst/>
              </a:rPr>
              <a:t> </a:t>
            </a:r>
            <a:r>
              <a:rPr lang="en-US" sz="1700" dirty="0" err="1">
                <a:effectLst/>
              </a:rPr>
              <a:t>bölüm</a:t>
            </a:r>
            <a:endParaRPr lang="en-US" sz="1700" dirty="0">
              <a:effectLst/>
            </a:endParaRPr>
          </a:p>
          <a:p>
            <a:pPr indent="-228600" defTabSz="914400">
              <a:lnSpc>
                <a:spcPct val="90000"/>
              </a:lnSpc>
              <a:spcAft>
                <a:spcPts val="1000"/>
              </a:spcAft>
              <a:buFont typeface="Arial" panose="020B0604020202020204" pitchFamily="34" charset="0"/>
              <a:buChar char="•"/>
            </a:pPr>
            <a:r>
              <a:rPr lang="en-US" sz="1700" dirty="0" err="1">
                <a:effectLst/>
              </a:rPr>
              <a:t>Tevrat</a:t>
            </a:r>
            <a:r>
              <a:rPr lang="en-US" sz="1700" dirty="0">
                <a:effectLst/>
              </a:rPr>
              <a:t> </a:t>
            </a:r>
            <a:r>
              <a:rPr lang="en-US" sz="1700" dirty="0" err="1">
                <a:effectLst/>
              </a:rPr>
              <a:t>mutlaka</a:t>
            </a:r>
            <a:r>
              <a:rPr lang="en-US" sz="1700" dirty="0">
                <a:effectLst/>
              </a:rPr>
              <a:t> </a:t>
            </a:r>
            <a:r>
              <a:rPr lang="en-US" sz="1700" dirty="0" err="1">
                <a:effectLst/>
              </a:rPr>
              <a:t>haklıydı</a:t>
            </a:r>
            <a:r>
              <a:rPr lang="en-US" sz="1700" dirty="0">
                <a:effectLst/>
              </a:rPr>
              <a:t> / </a:t>
            </a:r>
            <a:r>
              <a:rPr lang="en-US" sz="1700" dirty="0" err="1">
                <a:effectLst/>
              </a:rPr>
              <a:t>Tanrı</a:t>
            </a:r>
            <a:r>
              <a:rPr lang="en-US" sz="1700" dirty="0">
                <a:effectLst/>
              </a:rPr>
              <a:t>, </a:t>
            </a:r>
            <a:r>
              <a:rPr lang="en-US" sz="1700" dirty="0" err="1">
                <a:effectLst/>
              </a:rPr>
              <a:t>zamana</a:t>
            </a:r>
            <a:r>
              <a:rPr lang="en-US" sz="1700" dirty="0">
                <a:effectLst/>
              </a:rPr>
              <a:t> </a:t>
            </a:r>
            <a:r>
              <a:rPr lang="en-US" sz="1700" dirty="0" err="1">
                <a:effectLst/>
              </a:rPr>
              <a:t>bağlı</a:t>
            </a:r>
            <a:r>
              <a:rPr lang="en-US" sz="1700" dirty="0">
                <a:effectLst/>
              </a:rPr>
              <a:t> </a:t>
            </a:r>
            <a:r>
              <a:rPr lang="en-US" sz="1700" dirty="0" err="1">
                <a:effectLst/>
              </a:rPr>
              <a:t>mıydı</a:t>
            </a:r>
            <a:r>
              <a:rPr lang="en-US" sz="1700" dirty="0">
                <a:effectLst/>
              </a:rPr>
              <a:t>? / </a:t>
            </a:r>
            <a:r>
              <a:rPr lang="en-US" sz="1700" dirty="0" err="1">
                <a:effectLst/>
              </a:rPr>
              <a:t>Musa’nın</a:t>
            </a:r>
            <a:r>
              <a:rPr lang="en-US" sz="1700" dirty="0">
                <a:effectLst/>
              </a:rPr>
              <a:t> </a:t>
            </a:r>
            <a:r>
              <a:rPr lang="en-US" sz="1700" dirty="0" err="1">
                <a:effectLst/>
              </a:rPr>
              <a:t>Ahit</a:t>
            </a:r>
            <a:r>
              <a:rPr lang="en-US" sz="1700" dirty="0">
                <a:effectLst/>
              </a:rPr>
              <a:t> </a:t>
            </a:r>
            <a:r>
              <a:rPr lang="en-US" sz="1700" dirty="0" err="1">
                <a:effectLst/>
              </a:rPr>
              <a:t>Sandığı</a:t>
            </a:r>
            <a:r>
              <a:rPr lang="en-US" sz="1700" dirty="0">
                <a:effectLst/>
              </a:rPr>
              <a:t> </a:t>
            </a:r>
            <a:r>
              <a:rPr lang="en-US" sz="1700" dirty="0" err="1">
                <a:effectLst/>
              </a:rPr>
              <a:t>elektrik</a:t>
            </a:r>
            <a:r>
              <a:rPr lang="en-US" sz="1700" dirty="0">
                <a:effectLst/>
              </a:rPr>
              <a:t> </a:t>
            </a:r>
            <a:r>
              <a:rPr lang="en-US" sz="1700" dirty="0" err="1">
                <a:effectLst/>
              </a:rPr>
              <a:t>yüklüydü</a:t>
            </a:r>
            <a:r>
              <a:rPr lang="en-US" sz="1700" dirty="0">
                <a:effectLst/>
              </a:rPr>
              <a:t> / "</a:t>
            </a:r>
            <a:r>
              <a:rPr lang="en-US" sz="1700" dirty="0" err="1">
                <a:effectLst/>
              </a:rPr>
              <a:t>Tanrılar"ın</a:t>
            </a:r>
            <a:r>
              <a:rPr lang="en-US" sz="1700" dirty="0">
                <a:effectLst/>
              </a:rPr>
              <a:t> </a:t>
            </a:r>
            <a:r>
              <a:rPr lang="en-US" sz="1700" dirty="0" err="1">
                <a:effectLst/>
              </a:rPr>
              <a:t>çöl</a:t>
            </a:r>
            <a:r>
              <a:rPr lang="en-US" sz="1700" dirty="0">
                <a:effectLst/>
              </a:rPr>
              <a:t> </a:t>
            </a:r>
            <a:r>
              <a:rPr lang="en-US" sz="1700" dirty="0" err="1">
                <a:effectLst/>
              </a:rPr>
              <a:t>kumlarında</a:t>
            </a:r>
            <a:r>
              <a:rPr lang="en-US" sz="1700" dirty="0">
                <a:effectLst/>
              </a:rPr>
              <a:t> </a:t>
            </a:r>
            <a:r>
              <a:rPr lang="en-US" sz="1700" dirty="0" err="1">
                <a:effectLst/>
              </a:rPr>
              <a:t>yürüyen</a:t>
            </a:r>
            <a:r>
              <a:rPr lang="en-US" sz="1700" dirty="0">
                <a:effectLst/>
              </a:rPr>
              <a:t> </a:t>
            </a:r>
            <a:r>
              <a:rPr lang="en-US" sz="1700" dirty="0" err="1">
                <a:effectLst/>
              </a:rPr>
              <a:t>çok</a:t>
            </a:r>
            <a:r>
              <a:rPr lang="en-US" sz="1700" dirty="0">
                <a:effectLst/>
              </a:rPr>
              <a:t> </a:t>
            </a:r>
            <a:r>
              <a:rPr lang="en-US" sz="1700" dirty="0" err="1">
                <a:effectLst/>
              </a:rPr>
              <a:t>amaçlı</a:t>
            </a:r>
            <a:r>
              <a:rPr lang="en-US" sz="1700" dirty="0">
                <a:effectLst/>
              </a:rPr>
              <a:t> </a:t>
            </a:r>
            <a:r>
              <a:rPr lang="en-US" sz="1700" dirty="0" err="1">
                <a:effectLst/>
              </a:rPr>
              <a:t>araçları</a:t>
            </a:r>
            <a:r>
              <a:rPr lang="en-US" sz="1700" dirty="0">
                <a:effectLst/>
              </a:rPr>
              <a:t> / </a:t>
            </a:r>
            <a:r>
              <a:rPr lang="en-US" sz="1700" dirty="0" err="1">
                <a:effectLst/>
              </a:rPr>
              <a:t>Büyük</a:t>
            </a:r>
            <a:r>
              <a:rPr lang="en-US" sz="1700" dirty="0">
                <a:effectLst/>
              </a:rPr>
              <a:t> Tufan, </a:t>
            </a:r>
            <a:r>
              <a:rPr lang="en-US" sz="1700" dirty="0" err="1">
                <a:effectLst/>
              </a:rPr>
              <a:t>önceden</a:t>
            </a:r>
            <a:r>
              <a:rPr lang="en-US" sz="1700" dirty="0">
                <a:effectLst/>
              </a:rPr>
              <a:t> </a:t>
            </a:r>
            <a:r>
              <a:rPr lang="en-US" sz="1700" dirty="0" err="1">
                <a:effectLst/>
              </a:rPr>
              <a:t>planlanmıştı</a:t>
            </a:r>
            <a:r>
              <a:rPr lang="en-US" sz="1700" dirty="0">
                <a:effectLst/>
              </a:rPr>
              <a:t> / "</a:t>
            </a:r>
            <a:r>
              <a:rPr lang="en-US" sz="1700" dirty="0" err="1">
                <a:effectLst/>
              </a:rPr>
              <a:t>Tanrılar</a:t>
            </a:r>
            <a:r>
              <a:rPr lang="en-US" sz="1700" dirty="0">
                <a:effectLst/>
              </a:rPr>
              <a:t>" </a:t>
            </a:r>
            <a:r>
              <a:rPr lang="en-US" sz="1700" dirty="0" err="1">
                <a:effectLst/>
              </a:rPr>
              <a:t>neden</a:t>
            </a:r>
            <a:r>
              <a:rPr lang="en-US" sz="1700" dirty="0">
                <a:effectLst/>
              </a:rPr>
              <a:t> </a:t>
            </a:r>
            <a:r>
              <a:rPr lang="en-US" sz="1700" dirty="0" err="1">
                <a:effectLst/>
              </a:rPr>
              <a:t>belirli</a:t>
            </a:r>
            <a:r>
              <a:rPr lang="en-US" sz="1700" dirty="0">
                <a:effectLst/>
              </a:rPr>
              <a:t> </a:t>
            </a:r>
            <a:r>
              <a:rPr lang="en-US" sz="1700" dirty="0" err="1">
                <a:effectLst/>
              </a:rPr>
              <a:t>metalleri</a:t>
            </a:r>
            <a:r>
              <a:rPr lang="en-US" sz="1700" dirty="0">
                <a:effectLst/>
              </a:rPr>
              <a:t> </a:t>
            </a:r>
            <a:r>
              <a:rPr lang="en-US" sz="1700" dirty="0" err="1">
                <a:effectLst/>
              </a:rPr>
              <a:t>talep</a:t>
            </a:r>
            <a:r>
              <a:rPr lang="en-US" sz="1700" dirty="0">
                <a:effectLst/>
              </a:rPr>
              <a:t> </a:t>
            </a:r>
            <a:r>
              <a:rPr lang="en-US" sz="1700" dirty="0" err="1">
                <a:effectLst/>
              </a:rPr>
              <a:t>ediyorlardı</a:t>
            </a:r>
            <a:r>
              <a:rPr lang="en-US" sz="1700" dirty="0">
                <a:effectLst/>
              </a:rPr>
              <a:t>?</a:t>
            </a:r>
          </a:p>
        </p:txBody>
      </p:sp>
    </p:spTree>
    <p:extLst>
      <p:ext uri="{BB962C8B-B14F-4D97-AF65-F5344CB8AC3E}">
        <p14:creationId xmlns:p14="http://schemas.microsoft.com/office/powerpoint/2010/main" val="3879706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3" name="Picture 72">
            <a:extLst>
              <a:ext uri="{FF2B5EF4-FFF2-40B4-BE49-F238E27FC236}">
                <a16:creationId xmlns:a16="http://schemas.microsoft.com/office/drawing/2014/main" id="{CFD580F5-E7BF-4C1D-BEFD-4A4601EBA87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5" name="Metin kutusu 4">
            <a:extLst>
              <a:ext uri="{FF2B5EF4-FFF2-40B4-BE49-F238E27FC236}">
                <a16:creationId xmlns:a16="http://schemas.microsoft.com/office/drawing/2014/main" id="{CD5642CE-ED5B-490C-B013-598558A2280A}"/>
              </a:ext>
            </a:extLst>
          </p:cNvPr>
          <p:cNvSpPr txBox="1"/>
          <p:nvPr/>
        </p:nvSpPr>
        <p:spPr>
          <a:xfrm>
            <a:off x="422496" y="720725"/>
            <a:ext cx="6343749" cy="4643104"/>
          </a:xfrm>
          <a:prstGeom prst="rect">
            <a:avLst/>
          </a:prstGeom>
        </p:spPr>
        <p:txBody>
          <a:bodyPr vert="horz" lIns="91440" tIns="45720" rIns="91440" bIns="45720" rtlCol="0">
            <a:noAutofit/>
          </a:bodyPr>
          <a:lstStyle/>
          <a:p>
            <a:pPr indent="-228600" defTabSz="914400">
              <a:lnSpc>
                <a:spcPct val="90000"/>
              </a:lnSpc>
              <a:spcAft>
                <a:spcPts val="1000"/>
              </a:spcAft>
              <a:buFont typeface="Arial" panose="020B0604020202020204" pitchFamily="34" charset="0"/>
              <a:buChar char="•"/>
            </a:pPr>
            <a:r>
              <a:rPr lang="en-US" sz="1400" dirty="0">
                <a:effectLst/>
              </a:rPr>
              <a:t>Erich Anton Paul von </a:t>
            </a:r>
            <a:r>
              <a:rPr lang="en-US" sz="1400" dirty="0" err="1">
                <a:effectLst/>
              </a:rPr>
              <a:t>Däniken</a:t>
            </a:r>
            <a:r>
              <a:rPr lang="en-US" sz="1400" dirty="0">
                <a:effectLst/>
              </a:rPr>
              <a:t> (d. 14 Nisan 1935, </a:t>
            </a:r>
            <a:r>
              <a:rPr lang="en-US" sz="1400" dirty="0" err="1">
                <a:effectLst/>
              </a:rPr>
              <a:t>Zofingen</a:t>
            </a:r>
            <a:r>
              <a:rPr lang="en-US" sz="1400" dirty="0">
                <a:effectLst/>
              </a:rPr>
              <a:t>, Aargau, </a:t>
            </a:r>
            <a:r>
              <a:rPr lang="en-US" sz="1400" dirty="0" err="1">
                <a:effectLst/>
              </a:rPr>
              <a:t>İsviçre</a:t>
            </a:r>
            <a:r>
              <a:rPr lang="en-US" sz="1400" dirty="0">
                <a:effectLst/>
              </a:rPr>
              <a:t>), ilk </a:t>
            </a:r>
            <a:r>
              <a:rPr lang="en-US" sz="1400" dirty="0" err="1">
                <a:effectLst/>
              </a:rPr>
              <a:t>insan</a:t>
            </a:r>
            <a:r>
              <a:rPr lang="en-US" sz="1400" dirty="0">
                <a:effectLst/>
              </a:rPr>
              <a:t> </a:t>
            </a:r>
            <a:r>
              <a:rPr lang="en-US" sz="1400" dirty="0" err="1">
                <a:effectLst/>
              </a:rPr>
              <a:t>kültürleri</a:t>
            </a:r>
            <a:r>
              <a:rPr lang="en-US" sz="1400" dirty="0">
                <a:effectLst/>
              </a:rPr>
              <a:t> </a:t>
            </a:r>
            <a:r>
              <a:rPr lang="en-US" sz="1400" dirty="0" err="1">
                <a:effectLst/>
              </a:rPr>
              <a:t>üzerindeki</a:t>
            </a:r>
            <a:r>
              <a:rPr lang="en-US" sz="1400" dirty="0">
                <a:effectLst/>
              </a:rPr>
              <a:t> </a:t>
            </a:r>
            <a:r>
              <a:rPr lang="en-US" sz="1400" dirty="0" err="1">
                <a:effectLst/>
              </a:rPr>
              <a:t>dünya</a:t>
            </a:r>
            <a:r>
              <a:rPr lang="en-US" sz="1400" dirty="0">
                <a:effectLst/>
              </a:rPr>
              <a:t> </a:t>
            </a:r>
            <a:r>
              <a:rPr lang="en-US" sz="1400" dirty="0" err="1">
                <a:effectLst/>
              </a:rPr>
              <a:t>dışı</a:t>
            </a:r>
            <a:r>
              <a:rPr lang="en-US" sz="1400" dirty="0">
                <a:effectLst/>
              </a:rPr>
              <a:t> </a:t>
            </a:r>
            <a:r>
              <a:rPr lang="en-US" sz="1400" dirty="0" err="1">
                <a:effectLst/>
              </a:rPr>
              <a:t>etkiler</a:t>
            </a:r>
            <a:r>
              <a:rPr lang="en-US" sz="1400" dirty="0">
                <a:effectLst/>
              </a:rPr>
              <a:t> </a:t>
            </a:r>
            <a:r>
              <a:rPr lang="en-US" sz="1400" dirty="0" err="1">
                <a:effectLst/>
              </a:rPr>
              <a:t>hakkında</a:t>
            </a:r>
            <a:r>
              <a:rPr lang="en-US" sz="1400" dirty="0">
                <a:effectLst/>
              </a:rPr>
              <a:t> </a:t>
            </a:r>
            <a:r>
              <a:rPr lang="en-US" sz="1400" dirty="0" err="1">
                <a:effectLst/>
              </a:rPr>
              <a:t>tartışmalı</a:t>
            </a:r>
            <a:r>
              <a:rPr lang="en-US" sz="1400" dirty="0">
                <a:effectLst/>
              </a:rPr>
              <a:t> </a:t>
            </a:r>
            <a:r>
              <a:rPr lang="en-US" sz="1400" dirty="0" err="1">
                <a:effectLst/>
              </a:rPr>
              <a:t>iddialarda</a:t>
            </a:r>
            <a:r>
              <a:rPr lang="en-US" sz="1400" dirty="0">
                <a:effectLst/>
              </a:rPr>
              <a:t> </a:t>
            </a:r>
            <a:r>
              <a:rPr lang="en-US" sz="1400" dirty="0" err="1">
                <a:effectLst/>
              </a:rPr>
              <a:t>bulunan</a:t>
            </a:r>
            <a:r>
              <a:rPr lang="en-US" sz="1400" dirty="0">
                <a:effectLst/>
              </a:rPr>
              <a:t>, 1968’de </a:t>
            </a:r>
            <a:r>
              <a:rPr lang="en-US" sz="1400" dirty="0" err="1">
                <a:effectLst/>
              </a:rPr>
              <a:t>yayımlanmış</a:t>
            </a:r>
            <a:r>
              <a:rPr lang="en-US" sz="1400" dirty="0">
                <a:effectLst/>
              </a:rPr>
              <a:t> “</a:t>
            </a:r>
            <a:r>
              <a:rPr lang="en-US" sz="1400" dirty="0" err="1">
                <a:effectLst/>
              </a:rPr>
              <a:t>Tanrıların</a:t>
            </a:r>
            <a:r>
              <a:rPr lang="en-US" sz="1400" dirty="0">
                <a:effectLst/>
              </a:rPr>
              <a:t> </a:t>
            </a:r>
            <a:r>
              <a:rPr lang="en-US" sz="1400" dirty="0" err="1">
                <a:effectLst/>
              </a:rPr>
              <a:t>Arabaları</a:t>
            </a:r>
            <a:r>
              <a:rPr lang="en-US" sz="1400" dirty="0">
                <a:effectLst/>
              </a:rPr>
              <a:t>” </a:t>
            </a:r>
            <a:r>
              <a:rPr lang="en-US" sz="1400" dirty="0" err="1">
                <a:effectLst/>
              </a:rPr>
              <a:t>adlı</a:t>
            </a:r>
            <a:r>
              <a:rPr lang="en-US" sz="1400" dirty="0">
                <a:effectLst/>
              </a:rPr>
              <a:t> </a:t>
            </a:r>
            <a:r>
              <a:rPr lang="en-US" sz="1400" dirty="0" err="1">
                <a:effectLst/>
              </a:rPr>
              <a:t>en</a:t>
            </a:r>
            <a:r>
              <a:rPr lang="en-US" sz="1400" dirty="0">
                <a:effectLst/>
              </a:rPr>
              <a:t> </a:t>
            </a:r>
            <a:r>
              <a:rPr lang="en-US" sz="1400" dirty="0" err="1">
                <a:effectLst/>
              </a:rPr>
              <a:t>çok</a:t>
            </a:r>
            <a:r>
              <a:rPr lang="en-US" sz="1400" dirty="0">
                <a:effectLst/>
              </a:rPr>
              <a:t> </a:t>
            </a:r>
            <a:r>
              <a:rPr lang="en-US" sz="1400" dirty="0" err="1">
                <a:effectLst/>
              </a:rPr>
              <a:t>satan</a:t>
            </a:r>
            <a:r>
              <a:rPr lang="en-US" sz="1400" dirty="0">
                <a:effectLst/>
              </a:rPr>
              <a:t> </a:t>
            </a:r>
            <a:r>
              <a:rPr lang="en-US" sz="1400" dirty="0" err="1">
                <a:effectLst/>
              </a:rPr>
              <a:t>eseri</a:t>
            </a:r>
            <a:r>
              <a:rPr lang="en-US" sz="1400" dirty="0">
                <a:effectLst/>
              </a:rPr>
              <a:t> de </a:t>
            </a:r>
            <a:r>
              <a:rPr lang="en-US" sz="1400" dirty="0" err="1">
                <a:effectLst/>
              </a:rPr>
              <a:t>içeren</a:t>
            </a:r>
            <a:r>
              <a:rPr lang="en-US" sz="1400" dirty="0">
                <a:effectLst/>
              </a:rPr>
              <a:t> </a:t>
            </a:r>
            <a:r>
              <a:rPr lang="en-US" sz="1400" dirty="0" err="1">
                <a:effectLst/>
              </a:rPr>
              <a:t>kitaplara</a:t>
            </a:r>
            <a:r>
              <a:rPr lang="en-US" sz="1400" dirty="0">
                <a:effectLst/>
              </a:rPr>
              <a:t> </a:t>
            </a:r>
            <a:r>
              <a:rPr lang="en-US" sz="1400" dirty="0" err="1">
                <a:effectLst/>
              </a:rPr>
              <a:t>sahip</a:t>
            </a:r>
            <a:r>
              <a:rPr lang="en-US" sz="1400" dirty="0">
                <a:effectLst/>
              </a:rPr>
              <a:t> </a:t>
            </a:r>
            <a:r>
              <a:rPr lang="en-US" sz="1400" dirty="0" err="1">
                <a:effectLst/>
              </a:rPr>
              <a:t>İsviçreli</a:t>
            </a:r>
            <a:r>
              <a:rPr lang="en-US" sz="1400" dirty="0">
                <a:effectLst/>
              </a:rPr>
              <a:t> </a:t>
            </a:r>
            <a:r>
              <a:rPr lang="en-US" sz="1400" dirty="0" err="1">
                <a:effectLst/>
              </a:rPr>
              <a:t>bir</a:t>
            </a:r>
            <a:r>
              <a:rPr lang="en-US" sz="1400" dirty="0">
                <a:effectLst/>
              </a:rPr>
              <a:t> </a:t>
            </a:r>
            <a:r>
              <a:rPr lang="en-US" sz="1400" dirty="0" err="1">
                <a:effectLst/>
              </a:rPr>
              <a:t>yazardır</a:t>
            </a:r>
            <a:r>
              <a:rPr lang="en-US" sz="1400" dirty="0">
                <a:effectLst/>
              </a:rPr>
              <a:t>. Von </a:t>
            </a:r>
            <a:r>
              <a:rPr lang="en-US" sz="1400" dirty="0" err="1">
                <a:effectLst/>
              </a:rPr>
              <a:t>Daniken</a:t>
            </a:r>
            <a:r>
              <a:rPr lang="en-US" sz="1400" dirty="0">
                <a:effectLst/>
              </a:rPr>
              <a:t>  </a:t>
            </a:r>
            <a:r>
              <a:rPr lang="en-US" sz="1400" dirty="0" err="1">
                <a:effectLst/>
              </a:rPr>
              <a:t>eski</a:t>
            </a:r>
            <a:r>
              <a:rPr lang="en-US" sz="1400" dirty="0">
                <a:effectLst/>
              </a:rPr>
              <a:t> </a:t>
            </a:r>
            <a:r>
              <a:rPr lang="en-US" sz="1400" dirty="0" err="1">
                <a:effectLst/>
              </a:rPr>
              <a:t>astronotlar</a:t>
            </a:r>
            <a:r>
              <a:rPr lang="en-US" sz="1400" dirty="0">
                <a:effectLst/>
              </a:rPr>
              <a:t> </a:t>
            </a:r>
            <a:r>
              <a:rPr lang="en-US" sz="1400" dirty="0" err="1">
                <a:effectLst/>
              </a:rPr>
              <a:t>hipotezinin</a:t>
            </a:r>
            <a:r>
              <a:rPr lang="en-US" sz="1400" dirty="0">
                <a:effectLst/>
              </a:rPr>
              <a:t> </a:t>
            </a:r>
            <a:r>
              <a:rPr lang="en-US" sz="1400" dirty="0" err="1">
                <a:effectLst/>
              </a:rPr>
              <a:t>popülerleşmesinden</a:t>
            </a:r>
            <a:r>
              <a:rPr lang="en-US" sz="1400" dirty="0">
                <a:effectLst/>
              </a:rPr>
              <a:t> </a:t>
            </a:r>
            <a:r>
              <a:rPr lang="en-US" sz="1400" dirty="0" err="1">
                <a:effectLst/>
              </a:rPr>
              <a:t>sorumlu</a:t>
            </a:r>
            <a:r>
              <a:rPr lang="en-US" sz="1400" dirty="0">
                <a:effectLst/>
              </a:rPr>
              <a:t> </a:t>
            </a:r>
            <a:r>
              <a:rPr lang="en-US" sz="1400" dirty="0" err="1">
                <a:effectLst/>
              </a:rPr>
              <a:t>olan</a:t>
            </a:r>
            <a:r>
              <a:rPr lang="en-US" sz="1400" dirty="0">
                <a:effectLst/>
              </a:rPr>
              <a:t> </a:t>
            </a:r>
            <a:r>
              <a:rPr lang="en-US" sz="1400" dirty="0" err="1">
                <a:effectLst/>
              </a:rPr>
              <a:t>en</a:t>
            </a:r>
            <a:r>
              <a:rPr lang="en-US" sz="1400" dirty="0">
                <a:effectLst/>
              </a:rPr>
              <a:t> </a:t>
            </a:r>
            <a:r>
              <a:rPr lang="en-US" sz="1400" dirty="0" err="1">
                <a:effectLst/>
              </a:rPr>
              <a:t>önemli</a:t>
            </a:r>
            <a:r>
              <a:rPr lang="en-US" sz="1400" dirty="0">
                <a:effectLst/>
              </a:rPr>
              <a:t> </a:t>
            </a:r>
            <a:r>
              <a:rPr lang="en-US" sz="1400" dirty="0" err="1">
                <a:effectLst/>
              </a:rPr>
              <a:t>figürlerden</a:t>
            </a:r>
            <a:r>
              <a:rPr lang="en-US" sz="1400" dirty="0">
                <a:effectLst/>
              </a:rPr>
              <a:t> </a:t>
            </a:r>
            <a:r>
              <a:rPr lang="en-US" sz="1400" dirty="0" err="1">
                <a:effectLst/>
              </a:rPr>
              <a:t>biridir</a:t>
            </a:r>
            <a:r>
              <a:rPr lang="en-US" sz="1400" dirty="0">
                <a:effectLst/>
              </a:rPr>
              <a:t>. </a:t>
            </a:r>
          </a:p>
          <a:p>
            <a:pPr indent="-228600" defTabSz="914400">
              <a:lnSpc>
                <a:spcPct val="90000"/>
              </a:lnSpc>
              <a:spcAft>
                <a:spcPts val="1000"/>
              </a:spcAft>
              <a:buFont typeface="Arial" panose="020B0604020202020204" pitchFamily="34" charset="0"/>
              <a:buChar char="•"/>
            </a:pPr>
            <a:r>
              <a:rPr lang="en-US" sz="1400" dirty="0" err="1">
                <a:effectLst/>
              </a:rPr>
              <a:t>Koyu</a:t>
            </a:r>
            <a:r>
              <a:rPr lang="en-US" sz="1400" dirty="0">
                <a:effectLst/>
              </a:rPr>
              <a:t> </a:t>
            </a:r>
            <a:r>
              <a:rPr lang="en-US" sz="1400" dirty="0" err="1">
                <a:effectLst/>
              </a:rPr>
              <a:t>bir</a:t>
            </a:r>
            <a:r>
              <a:rPr lang="en-US" sz="1400" dirty="0">
                <a:effectLst/>
              </a:rPr>
              <a:t> </a:t>
            </a:r>
            <a:r>
              <a:rPr lang="en-US" sz="1400" dirty="0" err="1">
                <a:effectLst/>
              </a:rPr>
              <a:t>Katolik</a:t>
            </a:r>
            <a:r>
              <a:rPr lang="en-US" sz="1400" dirty="0">
                <a:effectLst/>
              </a:rPr>
              <a:t> </a:t>
            </a:r>
            <a:r>
              <a:rPr lang="en-US" sz="1400" dirty="0" err="1">
                <a:effectLst/>
              </a:rPr>
              <a:t>olarak</a:t>
            </a:r>
            <a:r>
              <a:rPr lang="en-US" sz="1400" dirty="0">
                <a:effectLst/>
              </a:rPr>
              <a:t> </a:t>
            </a:r>
            <a:r>
              <a:rPr lang="en-US" sz="1400" dirty="0" err="1">
                <a:effectLst/>
              </a:rPr>
              <a:t>yetiştirilmiş</a:t>
            </a:r>
            <a:r>
              <a:rPr lang="en-US" sz="1400" dirty="0">
                <a:effectLst/>
              </a:rPr>
              <a:t>, </a:t>
            </a:r>
            <a:r>
              <a:rPr lang="en-US" sz="1400" dirty="0" err="1">
                <a:effectLst/>
              </a:rPr>
              <a:t>İsviçre</a:t>
            </a:r>
            <a:r>
              <a:rPr lang="en-US" sz="1400" dirty="0">
                <a:effectLst/>
              </a:rPr>
              <a:t>, </a:t>
            </a:r>
            <a:r>
              <a:rPr lang="en-US" sz="1400" dirty="0" err="1">
                <a:effectLst/>
              </a:rPr>
              <a:t>Fribourg’daki</a:t>
            </a:r>
            <a:r>
              <a:rPr lang="en-US" sz="1400" dirty="0">
                <a:effectLst/>
              </a:rPr>
              <a:t> Saint-Michael </a:t>
            </a:r>
            <a:r>
              <a:rPr lang="en-US" sz="1400" dirty="0" err="1">
                <a:effectLst/>
              </a:rPr>
              <a:t>Uluslararası</a:t>
            </a:r>
            <a:r>
              <a:rPr lang="en-US" sz="1400" dirty="0">
                <a:effectLst/>
              </a:rPr>
              <a:t> </a:t>
            </a:r>
            <a:r>
              <a:rPr lang="en-US" sz="1400" dirty="0" err="1">
                <a:effectLst/>
              </a:rPr>
              <a:t>Katolik</a:t>
            </a:r>
            <a:r>
              <a:rPr lang="en-US" sz="1400" dirty="0">
                <a:effectLst/>
              </a:rPr>
              <a:t> </a:t>
            </a:r>
            <a:r>
              <a:rPr lang="en-US" sz="1400" dirty="0" err="1">
                <a:effectLst/>
              </a:rPr>
              <a:t>Okulu’na</a:t>
            </a:r>
            <a:r>
              <a:rPr lang="en-US" sz="1400" dirty="0">
                <a:effectLst/>
              </a:rPr>
              <a:t> </a:t>
            </a:r>
            <a:r>
              <a:rPr lang="en-US" sz="1400" dirty="0" err="1">
                <a:effectLst/>
              </a:rPr>
              <a:t>girmiştir</a:t>
            </a:r>
            <a:r>
              <a:rPr lang="en-US" sz="1400" dirty="0">
                <a:effectLst/>
              </a:rPr>
              <a:t>. </a:t>
            </a:r>
            <a:r>
              <a:rPr lang="en-US" sz="1400" dirty="0" err="1">
                <a:effectLst/>
              </a:rPr>
              <a:t>Okul</a:t>
            </a:r>
            <a:r>
              <a:rPr lang="en-US" sz="1400" dirty="0">
                <a:effectLst/>
              </a:rPr>
              <a:t> </a:t>
            </a:r>
            <a:r>
              <a:rPr lang="en-US" sz="1400" dirty="0" err="1">
                <a:effectLst/>
              </a:rPr>
              <a:t>yıllarında</a:t>
            </a:r>
            <a:r>
              <a:rPr lang="en-US" sz="1400" dirty="0">
                <a:effectLst/>
              </a:rPr>
              <a:t> </a:t>
            </a:r>
            <a:r>
              <a:rPr lang="en-US" sz="1400" dirty="0" err="1">
                <a:effectLst/>
              </a:rPr>
              <a:t>kilisenin</a:t>
            </a:r>
            <a:r>
              <a:rPr lang="en-US" sz="1400" dirty="0">
                <a:effectLst/>
              </a:rPr>
              <a:t> </a:t>
            </a:r>
            <a:r>
              <a:rPr lang="en-US" sz="1400" dirty="0" err="1">
                <a:effectLst/>
              </a:rPr>
              <a:t>İncil</a:t>
            </a:r>
            <a:r>
              <a:rPr lang="en-US" sz="1400" dirty="0">
                <a:effectLst/>
              </a:rPr>
              <a:t> </a:t>
            </a:r>
            <a:r>
              <a:rPr lang="en-US" sz="1400" dirty="0" err="1">
                <a:effectLst/>
              </a:rPr>
              <a:t>ile</a:t>
            </a:r>
            <a:r>
              <a:rPr lang="en-US" sz="1400" dirty="0">
                <a:effectLst/>
              </a:rPr>
              <a:t> </a:t>
            </a:r>
            <a:r>
              <a:rPr lang="en-US" sz="1400" dirty="0" err="1">
                <a:effectLst/>
              </a:rPr>
              <a:t>ilgili</a:t>
            </a:r>
            <a:r>
              <a:rPr lang="en-US" sz="1400" dirty="0">
                <a:effectLst/>
              </a:rPr>
              <a:t> </a:t>
            </a:r>
            <a:r>
              <a:rPr lang="en-US" sz="1400" dirty="0" err="1">
                <a:effectLst/>
              </a:rPr>
              <a:t>yorumlamalarını</a:t>
            </a:r>
            <a:r>
              <a:rPr lang="en-US" sz="1400" dirty="0">
                <a:effectLst/>
              </a:rPr>
              <a:t> </a:t>
            </a:r>
            <a:r>
              <a:rPr lang="en-US" sz="1400" dirty="0" err="1">
                <a:effectLst/>
              </a:rPr>
              <a:t>reddetmiş</a:t>
            </a:r>
            <a:r>
              <a:rPr lang="en-US" sz="1400" dirty="0">
                <a:effectLst/>
              </a:rPr>
              <a:t> </a:t>
            </a:r>
            <a:r>
              <a:rPr lang="en-US" sz="1400" dirty="0" err="1">
                <a:effectLst/>
              </a:rPr>
              <a:t>ve</a:t>
            </a:r>
            <a:r>
              <a:rPr lang="en-US" sz="1400" dirty="0">
                <a:effectLst/>
              </a:rPr>
              <a:t> </a:t>
            </a:r>
            <a:r>
              <a:rPr lang="en-US" sz="1400" dirty="0" err="1">
                <a:effectLst/>
              </a:rPr>
              <a:t>uçan</a:t>
            </a:r>
            <a:r>
              <a:rPr lang="en-US" sz="1400" dirty="0">
                <a:effectLst/>
              </a:rPr>
              <a:t> </a:t>
            </a:r>
            <a:r>
              <a:rPr lang="en-US" sz="1400" dirty="0" err="1">
                <a:effectLst/>
              </a:rPr>
              <a:t>daireler</a:t>
            </a:r>
            <a:r>
              <a:rPr lang="en-US" sz="1400" dirty="0">
                <a:effectLst/>
              </a:rPr>
              <a:t> </a:t>
            </a:r>
            <a:r>
              <a:rPr lang="en-US" sz="1400" dirty="0" err="1">
                <a:effectLst/>
              </a:rPr>
              <a:t>ile</a:t>
            </a:r>
            <a:r>
              <a:rPr lang="en-US" sz="1400" dirty="0">
                <a:effectLst/>
              </a:rPr>
              <a:t> </a:t>
            </a:r>
            <a:r>
              <a:rPr lang="en-US" sz="1400" dirty="0" err="1">
                <a:effectLst/>
              </a:rPr>
              <a:t>astronomiye</a:t>
            </a:r>
            <a:r>
              <a:rPr lang="en-US" sz="1400" dirty="0">
                <a:effectLst/>
              </a:rPr>
              <a:t> </a:t>
            </a:r>
            <a:r>
              <a:rPr lang="en-US" sz="1400" dirty="0" err="1">
                <a:effectLst/>
              </a:rPr>
              <a:t>olan</a:t>
            </a:r>
            <a:r>
              <a:rPr lang="en-US" sz="1400" dirty="0">
                <a:effectLst/>
              </a:rPr>
              <a:t> </a:t>
            </a:r>
            <a:r>
              <a:rPr lang="en-US" sz="1400" dirty="0" err="1">
                <a:effectLst/>
              </a:rPr>
              <a:t>ilgisine</a:t>
            </a:r>
            <a:r>
              <a:rPr lang="en-US" sz="1400" dirty="0">
                <a:effectLst/>
              </a:rPr>
              <a:t> </a:t>
            </a:r>
            <a:r>
              <a:rPr lang="en-US" sz="1400" dirty="0" err="1">
                <a:effectLst/>
              </a:rPr>
              <a:t>odaklanmıştır</a:t>
            </a:r>
            <a:r>
              <a:rPr lang="en-US" sz="1400" dirty="0">
                <a:effectLst/>
              </a:rPr>
              <a:t>.</a:t>
            </a:r>
          </a:p>
          <a:p>
            <a:pPr indent="-228600" defTabSz="914400">
              <a:lnSpc>
                <a:spcPct val="90000"/>
              </a:lnSpc>
              <a:spcAft>
                <a:spcPts val="1000"/>
              </a:spcAft>
              <a:buFont typeface="Arial" panose="020B0604020202020204" pitchFamily="34" charset="0"/>
              <a:buChar char="•"/>
            </a:pPr>
            <a:r>
              <a:rPr lang="en-US" sz="1400" dirty="0">
                <a:effectLst/>
              </a:rPr>
              <a:t>19 </a:t>
            </a:r>
            <a:r>
              <a:rPr lang="en-US" sz="1400" dirty="0" err="1">
                <a:effectLst/>
              </a:rPr>
              <a:t>yaşındayken</a:t>
            </a:r>
            <a:r>
              <a:rPr lang="en-US" sz="1400" dirty="0">
                <a:effectLst/>
              </a:rPr>
              <a:t> </a:t>
            </a:r>
            <a:r>
              <a:rPr lang="en-US" sz="1400" dirty="0" err="1">
                <a:effectLst/>
              </a:rPr>
              <a:t>hırsızlıktan</a:t>
            </a:r>
            <a:r>
              <a:rPr lang="en-US" sz="1400" dirty="0">
                <a:effectLst/>
              </a:rPr>
              <a:t> 4 </a:t>
            </a:r>
            <a:r>
              <a:rPr lang="en-US" sz="1400" dirty="0" err="1">
                <a:effectLst/>
              </a:rPr>
              <a:t>aylık</a:t>
            </a:r>
            <a:r>
              <a:rPr lang="en-US" sz="1400" dirty="0">
                <a:effectLst/>
              </a:rPr>
              <a:t> </a:t>
            </a:r>
            <a:r>
              <a:rPr lang="en-US" sz="1400" dirty="0" err="1">
                <a:effectLst/>
              </a:rPr>
              <a:t>hapse</a:t>
            </a:r>
            <a:r>
              <a:rPr lang="en-US" sz="1400" dirty="0">
                <a:effectLst/>
              </a:rPr>
              <a:t> </a:t>
            </a:r>
            <a:r>
              <a:rPr lang="en-US" sz="1400" dirty="0" err="1">
                <a:effectLst/>
              </a:rPr>
              <a:t>mahkûm</a:t>
            </a:r>
            <a:r>
              <a:rPr lang="en-US" sz="1400" dirty="0">
                <a:effectLst/>
              </a:rPr>
              <a:t> </a:t>
            </a:r>
            <a:r>
              <a:rPr lang="en-US" sz="1400" dirty="0" err="1">
                <a:effectLst/>
              </a:rPr>
              <a:t>edilmiştir</a:t>
            </a:r>
            <a:r>
              <a:rPr lang="en-US" sz="1400" dirty="0">
                <a:effectLst/>
              </a:rPr>
              <a:t>. </a:t>
            </a:r>
            <a:r>
              <a:rPr lang="en-US" sz="1400" dirty="0" err="1">
                <a:effectLst/>
              </a:rPr>
              <a:t>Okulu</a:t>
            </a:r>
            <a:r>
              <a:rPr lang="en-US" sz="1400" dirty="0">
                <a:effectLst/>
              </a:rPr>
              <a:t> </a:t>
            </a:r>
            <a:r>
              <a:rPr lang="en-US" sz="1400" dirty="0" err="1">
                <a:effectLst/>
              </a:rPr>
              <a:t>bırakmış</a:t>
            </a:r>
            <a:r>
              <a:rPr lang="en-US" sz="1400" dirty="0">
                <a:effectLst/>
              </a:rPr>
              <a:t> </a:t>
            </a:r>
            <a:r>
              <a:rPr lang="en-US" sz="1400" dirty="0" err="1">
                <a:effectLst/>
              </a:rPr>
              <a:t>ve</a:t>
            </a:r>
            <a:r>
              <a:rPr lang="en-US" sz="1400" dirty="0">
                <a:effectLst/>
              </a:rPr>
              <a:t> </a:t>
            </a:r>
            <a:r>
              <a:rPr lang="en-US" sz="1400" dirty="0" err="1">
                <a:effectLst/>
              </a:rPr>
              <a:t>Mısır’a</a:t>
            </a:r>
            <a:r>
              <a:rPr lang="en-US" sz="1400" dirty="0">
                <a:effectLst/>
              </a:rPr>
              <a:t> </a:t>
            </a:r>
            <a:r>
              <a:rPr lang="en-US" sz="1400" dirty="0" err="1">
                <a:effectLst/>
              </a:rPr>
              <a:t>gitmeden</a:t>
            </a:r>
            <a:r>
              <a:rPr lang="en-US" sz="1400" dirty="0">
                <a:effectLst/>
              </a:rPr>
              <a:t> </a:t>
            </a:r>
            <a:r>
              <a:rPr lang="en-US" sz="1400" dirty="0" err="1">
                <a:effectLst/>
              </a:rPr>
              <a:t>önce</a:t>
            </a:r>
            <a:r>
              <a:rPr lang="en-US" sz="1400" dirty="0">
                <a:effectLst/>
              </a:rPr>
              <a:t> Swiss </a:t>
            </a:r>
            <a:r>
              <a:rPr lang="en-US" sz="1400" dirty="0" err="1">
                <a:effectLst/>
              </a:rPr>
              <a:t>otel</a:t>
            </a:r>
            <a:r>
              <a:rPr lang="en-US" sz="1400" dirty="0">
                <a:effectLst/>
              </a:rPr>
              <a:t> </a:t>
            </a:r>
            <a:r>
              <a:rPr lang="en-US" sz="1400" dirty="0" err="1">
                <a:effectLst/>
              </a:rPr>
              <a:t>sahibinin</a:t>
            </a:r>
            <a:r>
              <a:rPr lang="en-US" sz="1400" dirty="0">
                <a:effectLst/>
              </a:rPr>
              <a:t> </a:t>
            </a:r>
            <a:r>
              <a:rPr lang="en-US" sz="1400" dirty="0" err="1">
                <a:effectLst/>
              </a:rPr>
              <a:t>yanına</a:t>
            </a:r>
            <a:r>
              <a:rPr lang="en-US" sz="1400" dirty="0">
                <a:effectLst/>
              </a:rPr>
              <a:t> </a:t>
            </a:r>
            <a:r>
              <a:rPr lang="en-US" sz="1400" dirty="0" err="1">
                <a:effectLst/>
              </a:rPr>
              <a:t>çırak</a:t>
            </a:r>
            <a:r>
              <a:rPr lang="en-US" sz="1400" dirty="0">
                <a:effectLst/>
              </a:rPr>
              <a:t> </a:t>
            </a:r>
            <a:r>
              <a:rPr lang="en-US" sz="1400" dirty="0" err="1">
                <a:effectLst/>
              </a:rPr>
              <a:t>olarak</a:t>
            </a:r>
            <a:r>
              <a:rPr lang="en-US" sz="1400" dirty="0">
                <a:effectLst/>
              </a:rPr>
              <a:t> </a:t>
            </a:r>
            <a:r>
              <a:rPr lang="en-US" sz="1400" dirty="0" err="1">
                <a:effectLst/>
              </a:rPr>
              <a:t>verilmiştir</a:t>
            </a:r>
            <a:r>
              <a:rPr lang="en-US" sz="1400" dirty="0">
                <a:effectLst/>
              </a:rPr>
              <a:t>. </a:t>
            </a:r>
            <a:r>
              <a:rPr lang="en-US" sz="1400" dirty="0" err="1">
                <a:effectLst/>
              </a:rPr>
              <a:t>Mısır'da</a:t>
            </a:r>
            <a:r>
              <a:rPr lang="en-US" sz="1400" dirty="0">
                <a:effectLst/>
              </a:rPr>
              <a:t> </a:t>
            </a:r>
            <a:r>
              <a:rPr lang="en-US" sz="1400" dirty="0" err="1">
                <a:effectLst/>
              </a:rPr>
              <a:t>iken</a:t>
            </a:r>
            <a:r>
              <a:rPr lang="en-US" sz="1400" dirty="0">
                <a:effectLst/>
              </a:rPr>
              <a:t>, </a:t>
            </a:r>
            <a:r>
              <a:rPr lang="en-US" sz="1400" dirty="0" err="1">
                <a:effectLst/>
              </a:rPr>
              <a:t>bir</a:t>
            </a:r>
            <a:r>
              <a:rPr lang="en-US" sz="1400" dirty="0">
                <a:effectLst/>
              </a:rPr>
              <a:t> </a:t>
            </a:r>
            <a:r>
              <a:rPr lang="en-US" sz="1400" dirty="0" err="1">
                <a:effectLst/>
              </a:rPr>
              <a:t>mücevher</a:t>
            </a:r>
            <a:r>
              <a:rPr lang="en-US" sz="1400" dirty="0">
                <a:effectLst/>
              </a:rPr>
              <a:t> </a:t>
            </a:r>
            <a:r>
              <a:rPr lang="en-US" sz="1400" dirty="0" err="1">
                <a:effectLst/>
              </a:rPr>
              <a:t>alışverişinde</a:t>
            </a:r>
            <a:r>
              <a:rPr lang="en-US" sz="1400" dirty="0">
                <a:effectLst/>
              </a:rPr>
              <a:t> </a:t>
            </a:r>
            <a:r>
              <a:rPr lang="en-US" sz="1400" dirty="0" err="1">
                <a:effectLst/>
              </a:rPr>
              <a:t>yer</a:t>
            </a:r>
            <a:r>
              <a:rPr lang="en-US" sz="1400" dirty="0">
                <a:effectLst/>
              </a:rPr>
              <a:t> </a:t>
            </a:r>
            <a:r>
              <a:rPr lang="en-US" sz="1400" dirty="0" err="1">
                <a:effectLst/>
              </a:rPr>
              <a:t>almış</a:t>
            </a:r>
            <a:r>
              <a:rPr lang="en-US" sz="1400" dirty="0">
                <a:effectLst/>
              </a:rPr>
              <a:t>, </a:t>
            </a:r>
            <a:r>
              <a:rPr lang="en-US" sz="1400" dirty="0" err="1">
                <a:effectLst/>
              </a:rPr>
              <a:t>dolandırıcılık</a:t>
            </a:r>
            <a:r>
              <a:rPr lang="en-US" sz="1400" dirty="0">
                <a:effectLst/>
              </a:rPr>
              <a:t> </a:t>
            </a:r>
            <a:r>
              <a:rPr lang="en-US" sz="1400" dirty="0" err="1">
                <a:effectLst/>
              </a:rPr>
              <a:t>ve</a:t>
            </a:r>
            <a:r>
              <a:rPr lang="en-US" sz="1400" dirty="0">
                <a:effectLst/>
              </a:rPr>
              <a:t> </a:t>
            </a:r>
            <a:r>
              <a:rPr lang="en-US" sz="1400" dirty="0" err="1">
                <a:effectLst/>
              </a:rPr>
              <a:t>yolsuzluktan</a:t>
            </a:r>
            <a:r>
              <a:rPr lang="en-US" sz="1400" dirty="0">
                <a:effectLst/>
              </a:rPr>
              <a:t> </a:t>
            </a:r>
            <a:r>
              <a:rPr lang="en-US" sz="1400" dirty="0" err="1">
                <a:effectLst/>
              </a:rPr>
              <a:t>İsviçre’ye</a:t>
            </a:r>
            <a:r>
              <a:rPr lang="en-US" sz="1400" dirty="0">
                <a:effectLst/>
              </a:rPr>
              <a:t> </a:t>
            </a:r>
            <a:r>
              <a:rPr lang="en-US" sz="1400" dirty="0" err="1">
                <a:effectLst/>
              </a:rPr>
              <a:t>dönene</a:t>
            </a:r>
            <a:r>
              <a:rPr lang="en-US" sz="1400" dirty="0">
                <a:effectLst/>
              </a:rPr>
              <a:t> </a:t>
            </a:r>
            <a:r>
              <a:rPr lang="en-US" sz="1400" dirty="0" err="1">
                <a:effectLst/>
              </a:rPr>
              <a:t>dek</a:t>
            </a:r>
            <a:r>
              <a:rPr lang="en-US" sz="1400" dirty="0">
                <a:effectLst/>
              </a:rPr>
              <a:t> 9 ay </a:t>
            </a:r>
            <a:r>
              <a:rPr lang="en-US" sz="1400" dirty="0" err="1">
                <a:effectLst/>
              </a:rPr>
              <a:t>hapis</a:t>
            </a:r>
            <a:r>
              <a:rPr lang="en-US" sz="1400" dirty="0">
                <a:effectLst/>
              </a:rPr>
              <a:t> </a:t>
            </a:r>
            <a:r>
              <a:rPr lang="en-US" sz="1400" dirty="0" err="1">
                <a:effectLst/>
              </a:rPr>
              <a:t>yatmıştır</a:t>
            </a:r>
            <a:r>
              <a:rPr lang="en-US" sz="1400" dirty="0">
                <a:effectLst/>
              </a:rPr>
              <a:t>.</a:t>
            </a:r>
          </a:p>
          <a:p>
            <a:pPr indent="-228600" defTabSz="914400">
              <a:lnSpc>
                <a:spcPct val="90000"/>
              </a:lnSpc>
              <a:spcAft>
                <a:spcPts val="1000"/>
              </a:spcAft>
              <a:buFont typeface="Arial" panose="020B0604020202020204" pitchFamily="34" charset="0"/>
              <a:buChar char="•"/>
            </a:pPr>
            <a:r>
              <a:rPr lang="en-US" sz="1400" dirty="0">
                <a:effectLst/>
              </a:rPr>
              <a:t>Von </a:t>
            </a:r>
            <a:r>
              <a:rPr lang="en-US" sz="1400" dirty="0" err="1">
                <a:effectLst/>
              </a:rPr>
              <a:t>Daniken</a:t>
            </a:r>
            <a:r>
              <a:rPr lang="en-US" sz="1400" dirty="0">
                <a:effectLst/>
              </a:rPr>
              <a:t> </a:t>
            </a:r>
            <a:r>
              <a:rPr lang="en-US" sz="1400" dirty="0" err="1">
                <a:effectLst/>
              </a:rPr>
              <a:t>İsviçre</a:t>
            </a:r>
            <a:r>
              <a:rPr lang="en-US" sz="1400" dirty="0">
                <a:effectLst/>
              </a:rPr>
              <a:t>, </a:t>
            </a:r>
            <a:r>
              <a:rPr lang="en-US" sz="1400" dirty="0" err="1">
                <a:effectLst/>
              </a:rPr>
              <a:t>Davos’taki</a:t>
            </a:r>
            <a:r>
              <a:rPr lang="en-US" sz="1400" dirty="0">
                <a:effectLst/>
              </a:rPr>
              <a:t> </a:t>
            </a:r>
            <a:r>
              <a:rPr lang="en-US" sz="1400" dirty="0" err="1">
                <a:effectLst/>
              </a:rPr>
              <a:t>Otel’de</a:t>
            </a:r>
            <a:r>
              <a:rPr lang="en-US" sz="1400" dirty="0">
                <a:effectLst/>
              </a:rPr>
              <a:t> </a:t>
            </a:r>
            <a:r>
              <a:rPr lang="en-US" sz="1400" dirty="0" err="1">
                <a:effectLst/>
              </a:rPr>
              <a:t>müdür</a:t>
            </a:r>
            <a:r>
              <a:rPr lang="en-US" sz="1400" dirty="0">
                <a:effectLst/>
              </a:rPr>
              <a:t> </a:t>
            </a:r>
            <a:r>
              <a:rPr lang="en-US" sz="1400" dirty="0" err="1">
                <a:effectLst/>
              </a:rPr>
              <a:t>olarak</a:t>
            </a:r>
            <a:r>
              <a:rPr lang="en-US" sz="1400" dirty="0">
                <a:effectLst/>
              </a:rPr>
              <a:t> </a:t>
            </a:r>
            <a:r>
              <a:rPr lang="en-US" sz="1400" dirty="0" err="1">
                <a:effectLst/>
              </a:rPr>
              <a:t>çalıştığı</a:t>
            </a:r>
            <a:r>
              <a:rPr lang="en-US" sz="1400" dirty="0">
                <a:effectLst/>
              </a:rPr>
              <a:t> </a:t>
            </a:r>
            <a:r>
              <a:rPr lang="en-US" sz="1400" dirty="0" err="1">
                <a:effectLst/>
              </a:rPr>
              <a:t>sıralarda</a:t>
            </a:r>
            <a:r>
              <a:rPr lang="en-US" sz="1400" dirty="0">
                <a:effectLst/>
              </a:rPr>
              <a:t> ilk </a:t>
            </a:r>
            <a:r>
              <a:rPr lang="en-US" sz="1400" dirty="0" err="1">
                <a:effectLst/>
              </a:rPr>
              <a:t>kitabını</a:t>
            </a:r>
            <a:r>
              <a:rPr lang="en-US" sz="1400" dirty="0">
                <a:effectLst/>
              </a:rPr>
              <a:t> </a:t>
            </a:r>
            <a:r>
              <a:rPr lang="en-US" sz="1400" dirty="0" err="1">
                <a:effectLst/>
              </a:rPr>
              <a:t>yazdı</a:t>
            </a:r>
            <a:r>
              <a:rPr lang="en-US" sz="1400" dirty="0">
                <a:effectLst/>
              </a:rPr>
              <a:t>. </a:t>
            </a:r>
            <a:r>
              <a:rPr lang="en-US" sz="1400" dirty="0" err="1">
                <a:effectLst/>
              </a:rPr>
              <a:t>Kitabı</a:t>
            </a:r>
            <a:r>
              <a:rPr lang="en-US" sz="1400" dirty="0">
                <a:effectLst/>
              </a:rPr>
              <a:t> </a:t>
            </a:r>
            <a:r>
              <a:rPr lang="en-US" sz="1400" dirty="0" err="1">
                <a:effectLst/>
              </a:rPr>
              <a:t>yayımlandıktan</a:t>
            </a:r>
            <a:r>
              <a:rPr lang="en-US" sz="1400" dirty="0">
                <a:effectLst/>
              </a:rPr>
              <a:t> </a:t>
            </a:r>
            <a:r>
              <a:rPr lang="en-US" sz="1400" dirty="0" err="1">
                <a:effectLst/>
              </a:rPr>
              <a:t>hemen</a:t>
            </a:r>
            <a:r>
              <a:rPr lang="en-US" sz="1400" dirty="0">
                <a:effectLst/>
              </a:rPr>
              <a:t> </a:t>
            </a:r>
            <a:r>
              <a:rPr lang="en-US" sz="1400" dirty="0" err="1">
                <a:effectLst/>
              </a:rPr>
              <a:t>sonra</a:t>
            </a:r>
            <a:r>
              <a:rPr lang="en-US" sz="1400" dirty="0">
                <a:effectLst/>
              </a:rPr>
              <a:t>, </a:t>
            </a:r>
            <a:r>
              <a:rPr lang="en-US" sz="1400" dirty="0" err="1">
                <a:effectLst/>
              </a:rPr>
              <a:t>içinde</a:t>
            </a:r>
            <a:r>
              <a:rPr lang="en-US" sz="1400" dirty="0">
                <a:effectLst/>
              </a:rPr>
              <a:t> </a:t>
            </a:r>
            <a:r>
              <a:rPr lang="en-US" sz="1400" dirty="0" err="1">
                <a:effectLst/>
              </a:rPr>
              <a:t>dolandırıcılık</a:t>
            </a:r>
            <a:r>
              <a:rPr lang="en-US" sz="1400" dirty="0">
                <a:effectLst/>
              </a:rPr>
              <a:t> da </a:t>
            </a:r>
            <a:r>
              <a:rPr lang="en-US" sz="1400" dirty="0" err="1">
                <a:effectLst/>
              </a:rPr>
              <a:t>bulunan</a:t>
            </a:r>
            <a:r>
              <a:rPr lang="en-US" sz="1400" dirty="0">
                <a:effectLst/>
              </a:rPr>
              <a:t> </a:t>
            </a:r>
            <a:r>
              <a:rPr lang="en-US" sz="1400" dirty="0" err="1">
                <a:effectLst/>
              </a:rPr>
              <a:t>birkaç</a:t>
            </a:r>
            <a:r>
              <a:rPr lang="en-US" sz="1400" dirty="0">
                <a:effectLst/>
              </a:rPr>
              <a:t> </a:t>
            </a:r>
            <a:r>
              <a:rPr lang="en-US" sz="1400" dirty="0" err="1">
                <a:effectLst/>
              </a:rPr>
              <a:t>mali</a:t>
            </a:r>
            <a:r>
              <a:rPr lang="en-US" sz="1400" dirty="0">
                <a:effectLst/>
              </a:rPr>
              <a:t> </a:t>
            </a:r>
            <a:r>
              <a:rPr lang="en-US" sz="1400" dirty="0" err="1">
                <a:effectLst/>
              </a:rPr>
              <a:t>suçtan</a:t>
            </a:r>
            <a:r>
              <a:rPr lang="en-US" sz="1400" dirty="0">
                <a:effectLst/>
              </a:rPr>
              <a:t> </a:t>
            </a:r>
            <a:r>
              <a:rPr lang="en-US" sz="1400" dirty="0" err="1">
                <a:effectLst/>
              </a:rPr>
              <a:t>tutuklandı</a:t>
            </a:r>
            <a:r>
              <a:rPr lang="en-US" sz="1400" dirty="0">
                <a:effectLst/>
              </a:rPr>
              <a:t>. </a:t>
            </a:r>
            <a:r>
              <a:rPr lang="en-US" sz="1400" dirty="0" err="1">
                <a:effectLst/>
              </a:rPr>
              <a:t>Kitabın</a:t>
            </a:r>
            <a:r>
              <a:rPr lang="en-US" sz="1400" dirty="0">
                <a:effectLst/>
              </a:rPr>
              <a:t> </a:t>
            </a:r>
            <a:r>
              <a:rPr lang="en-US" sz="1400" dirty="0" err="1">
                <a:effectLst/>
              </a:rPr>
              <a:t>satışlarından</a:t>
            </a:r>
            <a:r>
              <a:rPr lang="en-US" sz="1400" dirty="0">
                <a:effectLst/>
              </a:rPr>
              <a:t> </a:t>
            </a:r>
            <a:r>
              <a:rPr lang="en-US" sz="1400" dirty="0" err="1">
                <a:effectLst/>
              </a:rPr>
              <a:t>aldığı</a:t>
            </a:r>
            <a:r>
              <a:rPr lang="en-US" sz="1400" dirty="0">
                <a:effectLst/>
              </a:rPr>
              <a:t> </a:t>
            </a:r>
            <a:r>
              <a:rPr lang="en-US" sz="1400" dirty="0" err="1">
                <a:effectLst/>
              </a:rPr>
              <a:t>gelir</a:t>
            </a:r>
            <a:r>
              <a:rPr lang="en-US" sz="1400" dirty="0">
                <a:effectLst/>
              </a:rPr>
              <a:t> </a:t>
            </a:r>
            <a:r>
              <a:rPr lang="en-US" sz="1400" dirty="0" err="1">
                <a:effectLst/>
              </a:rPr>
              <a:t>borçlarını</a:t>
            </a:r>
            <a:r>
              <a:rPr lang="en-US" sz="1400" dirty="0">
                <a:effectLst/>
              </a:rPr>
              <a:t> </a:t>
            </a:r>
            <a:r>
              <a:rPr lang="en-US" sz="1400" dirty="0" err="1">
                <a:effectLst/>
              </a:rPr>
              <a:t>ödemesi</a:t>
            </a:r>
            <a:r>
              <a:rPr lang="en-US" sz="1400" dirty="0">
                <a:effectLst/>
              </a:rPr>
              <a:t> </a:t>
            </a:r>
            <a:r>
              <a:rPr lang="en-US" sz="1400" dirty="0" err="1">
                <a:effectLst/>
              </a:rPr>
              <a:t>ve</a:t>
            </a:r>
            <a:r>
              <a:rPr lang="en-US" sz="1400" dirty="0">
                <a:effectLst/>
              </a:rPr>
              <a:t> </a:t>
            </a:r>
            <a:r>
              <a:rPr lang="en-US" sz="1400" dirty="0" err="1">
                <a:effectLst/>
              </a:rPr>
              <a:t>otel</a:t>
            </a:r>
            <a:r>
              <a:rPr lang="en-US" sz="1400" dirty="0">
                <a:effectLst/>
              </a:rPr>
              <a:t> </a:t>
            </a:r>
            <a:r>
              <a:rPr lang="en-US" sz="1400" dirty="0" err="1">
                <a:effectLst/>
              </a:rPr>
              <a:t>işlerini</a:t>
            </a:r>
            <a:r>
              <a:rPr lang="en-US" sz="1400" dirty="0">
                <a:effectLst/>
              </a:rPr>
              <a:t> </a:t>
            </a:r>
            <a:r>
              <a:rPr lang="en-US" sz="1400" dirty="0" err="1">
                <a:effectLst/>
              </a:rPr>
              <a:t>bırakması</a:t>
            </a:r>
            <a:r>
              <a:rPr lang="en-US" sz="1400" dirty="0">
                <a:effectLst/>
              </a:rPr>
              <a:t> </a:t>
            </a:r>
            <a:r>
              <a:rPr lang="en-US" sz="1400" dirty="0" err="1">
                <a:effectLst/>
              </a:rPr>
              <a:t>için</a:t>
            </a:r>
            <a:r>
              <a:rPr lang="en-US" sz="1400" dirty="0">
                <a:effectLst/>
              </a:rPr>
              <a:t> </a:t>
            </a:r>
            <a:r>
              <a:rPr lang="en-US" sz="1400" dirty="0" err="1">
                <a:effectLst/>
              </a:rPr>
              <a:t>yeterliydi</a:t>
            </a:r>
            <a:r>
              <a:rPr lang="en-US" sz="1400" dirty="0">
                <a:effectLst/>
              </a:rPr>
              <a:t>. Von </a:t>
            </a:r>
            <a:r>
              <a:rPr lang="en-US" sz="1400" dirty="0" err="1">
                <a:effectLst/>
              </a:rPr>
              <a:t>Daniken</a:t>
            </a:r>
            <a:r>
              <a:rPr lang="en-US" sz="1400" dirty="0">
                <a:effectLst/>
              </a:rPr>
              <a:t> </a:t>
            </a:r>
            <a:r>
              <a:rPr lang="en-US" sz="1400" dirty="0" err="1">
                <a:effectLst/>
              </a:rPr>
              <a:t>hapishanedeyken</a:t>
            </a:r>
            <a:r>
              <a:rPr lang="en-US" sz="1400" dirty="0">
                <a:effectLst/>
              </a:rPr>
              <a:t> </a:t>
            </a:r>
            <a:r>
              <a:rPr lang="en-US" sz="1400" dirty="0" err="1">
                <a:effectLst/>
              </a:rPr>
              <a:t>ikinci</a:t>
            </a:r>
            <a:r>
              <a:rPr lang="en-US" sz="1400" dirty="0">
                <a:effectLst/>
              </a:rPr>
              <a:t> </a:t>
            </a:r>
            <a:r>
              <a:rPr lang="en-US" sz="1400" dirty="0" err="1">
                <a:effectLst/>
              </a:rPr>
              <a:t>kitabı</a:t>
            </a:r>
            <a:r>
              <a:rPr lang="en-US" sz="1400" dirty="0">
                <a:effectLst/>
              </a:rPr>
              <a:t>, </a:t>
            </a:r>
            <a:r>
              <a:rPr lang="en-US" sz="1400" dirty="0" err="1">
                <a:effectLst/>
              </a:rPr>
              <a:t>Yıldızlara</a:t>
            </a:r>
            <a:r>
              <a:rPr lang="en-US" sz="1400" dirty="0">
                <a:effectLst/>
              </a:rPr>
              <a:t> </a:t>
            </a:r>
            <a:r>
              <a:rPr lang="en-US" sz="1400" dirty="0" err="1">
                <a:effectLst/>
              </a:rPr>
              <a:t>Dönüş</a:t>
            </a:r>
            <a:r>
              <a:rPr lang="en-US" sz="1400" dirty="0">
                <a:effectLst/>
              </a:rPr>
              <a:t> (Gods from Outer Space)’ü </a:t>
            </a:r>
            <a:r>
              <a:rPr lang="en-US" sz="1400" dirty="0" err="1">
                <a:effectLst/>
              </a:rPr>
              <a:t>yazdı</a:t>
            </a:r>
            <a:r>
              <a:rPr lang="en-US" sz="1400" dirty="0">
                <a:effectLst/>
              </a:rPr>
              <a:t>.</a:t>
            </a:r>
          </a:p>
          <a:p>
            <a:pPr indent="-228600" defTabSz="914400">
              <a:lnSpc>
                <a:spcPct val="90000"/>
              </a:lnSpc>
              <a:spcAft>
                <a:spcPts val="1000"/>
              </a:spcAft>
              <a:buFont typeface="Arial" panose="020B0604020202020204" pitchFamily="34" charset="0"/>
              <a:buChar char="•"/>
            </a:pPr>
            <a:r>
              <a:rPr lang="en-US" sz="1400" dirty="0">
                <a:effectLst/>
              </a:rPr>
              <a:t>Von </a:t>
            </a:r>
            <a:r>
              <a:rPr lang="en-US" sz="1400" dirty="0" err="1">
                <a:effectLst/>
              </a:rPr>
              <a:t>Daniken</a:t>
            </a:r>
            <a:r>
              <a:rPr lang="en-US" sz="1400" dirty="0">
                <a:effectLst/>
              </a:rPr>
              <a:t> </a:t>
            </a:r>
            <a:r>
              <a:rPr lang="en-US" sz="1400" dirty="0" err="1">
                <a:effectLst/>
              </a:rPr>
              <a:t>daha</a:t>
            </a:r>
            <a:r>
              <a:rPr lang="en-US" sz="1400" dirty="0">
                <a:effectLst/>
              </a:rPr>
              <a:t> </a:t>
            </a:r>
            <a:r>
              <a:rPr lang="en-US" sz="1400" dirty="0" err="1">
                <a:effectLst/>
              </a:rPr>
              <a:t>sonraları</a:t>
            </a:r>
            <a:r>
              <a:rPr lang="en-US" sz="1400" dirty="0">
                <a:effectLst/>
              </a:rPr>
              <a:t> </a:t>
            </a:r>
            <a:r>
              <a:rPr lang="en-US" sz="1400" dirty="0" err="1">
                <a:effectLst/>
              </a:rPr>
              <a:t>Arkeolojik</a:t>
            </a:r>
            <a:r>
              <a:rPr lang="en-US" sz="1400" dirty="0">
                <a:effectLst/>
              </a:rPr>
              <a:t>, </a:t>
            </a:r>
            <a:r>
              <a:rPr lang="en-US" sz="1400" dirty="0" err="1">
                <a:effectLst/>
              </a:rPr>
              <a:t>Astrotonik</a:t>
            </a:r>
            <a:r>
              <a:rPr lang="en-US" sz="1400" dirty="0">
                <a:effectLst/>
              </a:rPr>
              <a:t> </a:t>
            </a:r>
            <a:r>
              <a:rPr lang="en-US" sz="1400" dirty="0" err="1">
                <a:effectLst/>
              </a:rPr>
              <a:t>ve</a:t>
            </a:r>
            <a:r>
              <a:rPr lang="en-US" sz="1400" dirty="0">
                <a:effectLst/>
              </a:rPr>
              <a:t> SETI </a:t>
            </a:r>
            <a:r>
              <a:rPr lang="en-US" sz="1400" dirty="0" err="1">
                <a:effectLst/>
              </a:rPr>
              <a:t>Araştırma</a:t>
            </a:r>
            <a:r>
              <a:rPr lang="en-US" sz="1400" dirty="0">
                <a:effectLst/>
              </a:rPr>
              <a:t> </a:t>
            </a:r>
            <a:r>
              <a:rPr lang="en-US" sz="1400" dirty="0" err="1">
                <a:effectLst/>
              </a:rPr>
              <a:t>Derneği’nin</a:t>
            </a:r>
            <a:r>
              <a:rPr lang="en-US" sz="1400" dirty="0">
                <a:effectLst/>
              </a:rPr>
              <a:t> (AAS RA) </a:t>
            </a:r>
            <a:r>
              <a:rPr lang="en-US" sz="1400" dirty="0" err="1">
                <a:effectLst/>
              </a:rPr>
              <a:t>kurucu</a:t>
            </a:r>
            <a:r>
              <a:rPr lang="en-US" sz="1400" dirty="0">
                <a:effectLst/>
              </a:rPr>
              <a:t> </a:t>
            </a:r>
            <a:r>
              <a:rPr lang="en-US" sz="1400" dirty="0" err="1">
                <a:effectLst/>
              </a:rPr>
              <a:t>ortaklarından</a:t>
            </a:r>
            <a:r>
              <a:rPr lang="en-US" sz="1400" dirty="0">
                <a:effectLst/>
              </a:rPr>
              <a:t> </a:t>
            </a:r>
            <a:r>
              <a:rPr lang="en-US" sz="1400" dirty="0" err="1">
                <a:effectLst/>
              </a:rPr>
              <a:t>olmuştur</a:t>
            </a:r>
            <a:r>
              <a:rPr lang="en-US" sz="1400" dirty="0">
                <a:effectLst/>
              </a:rPr>
              <a:t>.</a:t>
            </a:r>
          </a:p>
          <a:p>
            <a:pPr indent="-228600" defTabSz="914400">
              <a:lnSpc>
                <a:spcPct val="90000"/>
              </a:lnSpc>
              <a:spcAft>
                <a:spcPts val="1000"/>
              </a:spcAft>
              <a:buFont typeface="Arial" panose="020B0604020202020204" pitchFamily="34" charset="0"/>
              <a:buChar char="•"/>
            </a:pPr>
            <a:r>
              <a:rPr lang="en-US" sz="1400" dirty="0" err="1">
                <a:effectLst/>
              </a:rPr>
              <a:t>Kitaplarında</a:t>
            </a:r>
            <a:r>
              <a:rPr lang="en-US" sz="1400" dirty="0">
                <a:effectLst/>
              </a:rPr>
              <a:t> </a:t>
            </a:r>
            <a:r>
              <a:rPr lang="en-US" sz="1400" dirty="0" err="1">
                <a:effectLst/>
              </a:rPr>
              <a:t>ortaya</a:t>
            </a:r>
            <a:r>
              <a:rPr lang="en-US" sz="1400" dirty="0">
                <a:effectLst/>
              </a:rPr>
              <a:t> </a:t>
            </a:r>
            <a:r>
              <a:rPr lang="en-US" sz="1400" dirty="0" err="1">
                <a:effectLst/>
              </a:rPr>
              <a:t>koyduğu</a:t>
            </a:r>
            <a:r>
              <a:rPr lang="en-US" sz="1400" dirty="0">
                <a:effectLst/>
              </a:rPr>
              <a:t> </a:t>
            </a:r>
            <a:r>
              <a:rPr lang="en-US" sz="1400" dirty="0" err="1">
                <a:effectLst/>
              </a:rPr>
              <a:t>fikirler</a:t>
            </a:r>
            <a:r>
              <a:rPr lang="en-US" sz="1400" dirty="0">
                <a:effectLst/>
              </a:rPr>
              <a:t>, </a:t>
            </a:r>
            <a:r>
              <a:rPr lang="en-US" sz="1400" dirty="0" err="1">
                <a:effectLst/>
              </a:rPr>
              <a:t>çoğunlukla</a:t>
            </a:r>
            <a:r>
              <a:rPr lang="en-US" sz="1400" dirty="0">
                <a:effectLst/>
              </a:rPr>
              <a:t> </a:t>
            </a:r>
            <a:r>
              <a:rPr lang="en-US" sz="1400" dirty="0" err="1">
                <a:effectLst/>
              </a:rPr>
              <a:t>onun</a:t>
            </a:r>
            <a:r>
              <a:rPr lang="en-US" sz="1400" dirty="0">
                <a:effectLst/>
              </a:rPr>
              <a:t> </a:t>
            </a:r>
            <a:r>
              <a:rPr lang="en-US" sz="1400" dirty="0" err="1">
                <a:effectLst/>
              </a:rPr>
              <a:t>eserlerini</a:t>
            </a:r>
            <a:r>
              <a:rPr lang="en-US" sz="1400" dirty="0">
                <a:effectLst/>
              </a:rPr>
              <a:t> </a:t>
            </a:r>
            <a:r>
              <a:rPr lang="en-US" sz="1400" dirty="0" err="1">
                <a:effectLst/>
              </a:rPr>
              <a:t>sahte</a:t>
            </a:r>
            <a:r>
              <a:rPr lang="en-US" sz="1400" dirty="0">
                <a:effectLst/>
              </a:rPr>
              <a:t> </a:t>
            </a:r>
            <a:r>
              <a:rPr lang="en-US" sz="1400" dirty="0" err="1">
                <a:effectLst/>
              </a:rPr>
              <a:t>tarih</a:t>
            </a:r>
            <a:r>
              <a:rPr lang="en-US" sz="1400" dirty="0">
                <a:effectLst/>
              </a:rPr>
              <a:t> </a:t>
            </a:r>
            <a:r>
              <a:rPr lang="en-US" sz="1400" dirty="0" err="1">
                <a:effectLst/>
              </a:rPr>
              <a:t>ve</a:t>
            </a:r>
            <a:r>
              <a:rPr lang="en-US" sz="1400" dirty="0">
                <a:effectLst/>
              </a:rPr>
              <a:t> </a:t>
            </a:r>
            <a:r>
              <a:rPr lang="en-US" sz="1400" dirty="0" err="1">
                <a:effectLst/>
              </a:rPr>
              <a:t>sahte</a:t>
            </a:r>
            <a:r>
              <a:rPr lang="en-US" sz="1400" dirty="0">
                <a:effectLst/>
              </a:rPr>
              <a:t> </a:t>
            </a:r>
            <a:r>
              <a:rPr lang="en-US" sz="1400" dirty="0" err="1">
                <a:effectLst/>
              </a:rPr>
              <a:t>arkeoloji</a:t>
            </a:r>
            <a:r>
              <a:rPr lang="en-US" sz="1400" dirty="0">
                <a:effectLst/>
              </a:rPr>
              <a:t> </a:t>
            </a:r>
            <a:r>
              <a:rPr lang="en-US" sz="1400" dirty="0" err="1">
                <a:effectLst/>
              </a:rPr>
              <a:t>olarak</a:t>
            </a:r>
            <a:r>
              <a:rPr lang="en-US" sz="1400" dirty="0">
                <a:effectLst/>
              </a:rPr>
              <a:t> </a:t>
            </a:r>
            <a:r>
              <a:rPr lang="en-US" sz="1400" dirty="0" err="1">
                <a:effectLst/>
              </a:rPr>
              <a:t>kategorize</a:t>
            </a:r>
            <a:r>
              <a:rPr lang="en-US" sz="1400" dirty="0">
                <a:effectLst/>
              </a:rPr>
              <a:t> </a:t>
            </a:r>
            <a:r>
              <a:rPr lang="en-US" sz="1400" dirty="0" err="1">
                <a:effectLst/>
              </a:rPr>
              <a:t>eden</a:t>
            </a:r>
            <a:r>
              <a:rPr lang="en-US" sz="1400" dirty="0">
                <a:effectLst/>
              </a:rPr>
              <a:t> </a:t>
            </a:r>
            <a:r>
              <a:rPr lang="en-US" sz="1400" dirty="0" err="1">
                <a:effectLst/>
              </a:rPr>
              <a:t>bilim</a:t>
            </a:r>
            <a:r>
              <a:rPr lang="en-US" sz="1400" dirty="0">
                <a:effectLst/>
              </a:rPr>
              <a:t> </a:t>
            </a:r>
            <a:r>
              <a:rPr lang="en-US" sz="1400" dirty="0" err="1">
                <a:effectLst/>
              </a:rPr>
              <a:t>insanları</a:t>
            </a:r>
            <a:r>
              <a:rPr lang="en-US" sz="1400" dirty="0">
                <a:effectLst/>
              </a:rPr>
              <a:t> </a:t>
            </a:r>
            <a:r>
              <a:rPr lang="en-US" sz="1400" dirty="0" err="1">
                <a:effectLst/>
              </a:rPr>
              <a:t>ve</a:t>
            </a:r>
            <a:r>
              <a:rPr lang="en-US" sz="1400" dirty="0">
                <a:effectLst/>
              </a:rPr>
              <a:t> </a:t>
            </a:r>
            <a:r>
              <a:rPr lang="en-US" sz="1400" dirty="0" err="1">
                <a:effectLst/>
              </a:rPr>
              <a:t>akademisyenler</a:t>
            </a:r>
            <a:r>
              <a:rPr lang="en-US" sz="1400" dirty="0">
                <a:effectLst/>
              </a:rPr>
              <a:t> </a:t>
            </a:r>
            <a:r>
              <a:rPr lang="en-US" sz="1400" dirty="0" err="1">
                <a:effectLst/>
              </a:rPr>
              <a:t>tarafından</a:t>
            </a:r>
            <a:r>
              <a:rPr lang="en-US" sz="1400" dirty="0">
                <a:effectLst/>
              </a:rPr>
              <a:t> </a:t>
            </a:r>
            <a:r>
              <a:rPr lang="en-US" sz="1400" dirty="0" err="1">
                <a:effectLst/>
              </a:rPr>
              <a:t>reddedilmiştir</a:t>
            </a:r>
            <a:r>
              <a:rPr lang="en-US" sz="1400" dirty="0">
                <a:effectLst/>
              </a:rPr>
              <a:t>.</a:t>
            </a:r>
          </a:p>
        </p:txBody>
      </p:sp>
      <p:sp useBgFill="1">
        <p:nvSpPr>
          <p:cNvPr id="75" name="Rectangle 74">
            <a:extLst>
              <a:ext uri="{FF2B5EF4-FFF2-40B4-BE49-F238E27FC236}">
                <a16:creationId xmlns:a16="http://schemas.microsoft.com/office/drawing/2014/main" id="{E2E0C929-96C6-41B1-A001-566036DF04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8740" y="0"/>
            <a:ext cx="500325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descr="Erich von Däniken - Vikipedi">
            <a:extLst>
              <a:ext uri="{FF2B5EF4-FFF2-40B4-BE49-F238E27FC236}">
                <a16:creationId xmlns:a16="http://schemas.microsoft.com/office/drawing/2014/main" id="{5F064A16-B151-4402-A4B5-59AD83493F2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31" r="-2" b="-2"/>
          <a:stretch/>
        </p:blipFill>
        <p:spPr bwMode="auto">
          <a:xfrm>
            <a:off x="7519416" y="10"/>
            <a:ext cx="4672584" cy="6857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930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32" name="Rectangle 191">
            <a:extLst>
              <a:ext uri="{FF2B5EF4-FFF2-40B4-BE49-F238E27FC236}">
                <a16:creationId xmlns:a16="http://schemas.microsoft.com/office/drawing/2014/main" id="{B63E10B8-7A5C-4E1D-BE92-AAA068608C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5804"/>
            <a:ext cx="2686328" cy="3510776"/>
          </a:xfrm>
          <a:prstGeom prst="rect">
            <a:avLst/>
          </a:prstGeom>
          <a:solidFill>
            <a:srgbClr val="FFFFFF"/>
          </a:solidFill>
          <a:ln w="63500">
            <a:solidFill>
              <a:srgbClr val="A04F3A"/>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6" name="Picture 6" descr="Tanrıların Yolculuğu &amp;amp; Antik Yunan&amp;#39;da Dünya Dışı Varlıkların İzi - Erich  von Daniken | kitapyurdu.com">
            <a:extLst>
              <a:ext uri="{FF2B5EF4-FFF2-40B4-BE49-F238E27FC236}">
                <a16:creationId xmlns:a16="http://schemas.microsoft.com/office/drawing/2014/main" id="{F1267DEB-9572-4A91-A321-E423172D639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5980" y="632526"/>
            <a:ext cx="2070684" cy="3185668"/>
          </a:xfrm>
          <a:prstGeom prst="rect">
            <a:avLst/>
          </a:prstGeom>
          <a:noFill/>
          <a:extLst>
            <a:ext uri="{909E8E84-426E-40DD-AFC4-6F175D3DCCD1}">
              <a14:hiddenFill xmlns:a14="http://schemas.microsoft.com/office/drawing/2010/main">
                <a:solidFill>
                  <a:srgbClr val="FFFFFF"/>
                </a:solidFill>
              </a14:hiddenFill>
            </a:ext>
          </a:extLst>
        </p:spPr>
      </p:pic>
      <p:sp>
        <p:nvSpPr>
          <p:cNvPr id="5133" name="Rectangle 192">
            <a:extLst>
              <a:ext uri="{FF2B5EF4-FFF2-40B4-BE49-F238E27FC236}">
                <a16:creationId xmlns:a16="http://schemas.microsoft.com/office/drawing/2014/main" id="{25C29AA3-A1AC-448F-A505-87CEAA1D90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7949" y="485804"/>
            <a:ext cx="2686328" cy="3510776"/>
          </a:xfrm>
          <a:prstGeom prst="rect">
            <a:avLst/>
          </a:prstGeom>
          <a:solidFill>
            <a:srgbClr val="FFFFFF"/>
          </a:solidFill>
          <a:ln w="63500">
            <a:solidFill>
              <a:srgbClr val="A04F3A"/>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descr="Alfa Kitap">
            <a:extLst>
              <a:ext uri="{FF2B5EF4-FFF2-40B4-BE49-F238E27FC236}">
                <a16:creationId xmlns:a16="http://schemas.microsoft.com/office/drawing/2014/main" id="{872EEB72-3B59-402D-9950-510D5858406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39649" y="633849"/>
            <a:ext cx="2070683" cy="3185667"/>
          </a:xfrm>
          <a:prstGeom prst="rect">
            <a:avLst/>
          </a:prstGeom>
          <a:noFill/>
          <a:extLst>
            <a:ext uri="{909E8E84-426E-40DD-AFC4-6F175D3DCCD1}">
              <a14:hiddenFill xmlns:a14="http://schemas.microsoft.com/office/drawing/2010/main">
                <a:solidFill>
                  <a:srgbClr val="FFFFFF"/>
                </a:solidFill>
              </a14:hiddenFill>
            </a:ext>
          </a:extLst>
        </p:spPr>
      </p:pic>
      <p:sp>
        <p:nvSpPr>
          <p:cNvPr id="5134" name="Rectangle 193">
            <a:extLst>
              <a:ext uri="{FF2B5EF4-FFF2-40B4-BE49-F238E27FC236}">
                <a16:creationId xmlns:a16="http://schemas.microsoft.com/office/drawing/2014/main" id="{E1C32068-6A8E-44A5-BE2D-65E7EC2DBF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3" y="4157449"/>
            <a:ext cx="2686328" cy="2216840"/>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30" name="Picture 10" descr="Tohum ve Evren Erich von Daniken">
            <a:extLst>
              <a:ext uri="{FF2B5EF4-FFF2-40B4-BE49-F238E27FC236}">
                <a16:creationId xmlns:a16="http://schemas.microsoft.com/office/drawing/2014/main" id="{A0D50C42-9366-433F-915F-008FBBDF94D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85827" y="4328887"/>
            <a:ext cx="1297720" cy="1873965"/>
          </a:xfrm>
          <a:prstGeom prst="rect">
            <a:avLst/>
          </a:prstGeom>
          <a:noFill/>
          <a:extLst>
            <a:ext uri="{909E8E84-426E-40DD-AFC4-6F175D3DCCD1}">
              <a14:hiddenFill xmlns:a14="http://schemas.microsoft.com/office/drawing/2010/main">
                <a:solidFill>
                  <a:srgbClr val="FFFFFF"/>
                </a:solidFill>
              </a14:hiddenFill>
            </a:ext>
          </a:extLst>
        </p:spPr>
      </p:pic>
      <p:sp>
        <p:nvSpPr>
          <p:cNvPr id="5135" name="Rectangle 194">
            <a:extLst>
              <a:ext uri="{FF2B5EF4-FFF2-40B4-BE49-F238E27FC236}">
                <a16:creationId xmlns:a16="http://schemas.microsoft.com/office/drawing/2014/main" id="{83940A33-AE5F-4FC1-AFFF-1BC5DD32E1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31827" y="4157449"/>
            <a:ext cx="2686328" cy="2216840"/>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2" descr="Tarih Yanılıyor: Tüm Bildiklerinizi Unutun Milyonlarca Okura Ulaşan  Tanrıların Arabaları&amp;#39;nın Çoksatar Yazarı: Tüm Bildiklerinizi Unutun  Milyonlarca ... Tanrıların Arabaları&amp;#39;nın Çoksatar Yazarı : Erich Von  Daniken, Bilge Gündüz: Amazon.com.tr: Kitap">
            <a:extLst>
              <a:ext uri="{FF2B5EF4-FFF2-40B4-BE49-F238E27FC236}">
                <a16:creationId xmlns:a16="http://schemas.microsoft.com/office/drawing/2014/main" id="{F573F8F2-70FE-4A17-9876-B22FEB2D6E5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738008" y="4350186"/>
            <a:ext cx="1873965" cy="1873965"/>
          </a:xfrm>
          <a:prstGeom prst="rect">
            <a:avLst/>
          </a:prstGeom>
          <a:noFill/>
          <a:extLst>
            <a:ext uri="{909E8E84-426E-40DD-AFC4-6F175D3DCCD1}">
              <a14:hiddenFill xmlns:a14="http://schemas.microsoft.com/office/drawing/2010/main">
                <a:solidFill>
                  <a:srgbClr val="FFFFFF"/>
                </a:solidFill>
              </a14:hiddenFill>
            </a:ext>
          </a:extLst>
        </p:spPr>
      </p:pic>
      <p:sp>
        <p:nvSpPr>
          <p:cNvPr id="5136" name="Rectangle 195">
            <a:extLst>
              <a:ext uri="{FF2B5EF4-FFF2-40B4-BE49-F238E27FC236}">
                <a16:creationId xmlns:a16="http://schemas.microsoft.com/office/drawing/2014/main" id="{9310DD53-17D0-4A12-A0E2-72F3334878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6188" y="485805"/>
            <a:ext cx="5511179" cy="5888484"/>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Tanrıların Alacakaranlığı - Erich von Daniken | kitapyurdu.com">
            <a:extLst>
              <a:ext uri="{FF2B5EF4-FFF2-40B4-BE49-F238E27FC236}">
                <a16:creationId xmlns:a16="http://schemas.microsoft.com/office/drawing/2014/main" id="{361B68AA-771B-49DD-876C-80B65DE3736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023846" y="635943"/>
            <a:ext cx="3855863" cy="5588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573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CFD580F5-E7BF-4C1D-BEFD-4A4601EBA87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8198" name="Rectangle 72">
            <a:extLst>
              <a:ext uri="{FF2B5EF4-FFF2-40B4-BE49-F238E27FC236}">
                <a16:creationId xmlns:a16="http://schemas.microsoft.com/office/drawing/2014/main" id="{1EA5387D-64D8-4D6C-B109-FF4E81DF60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Tanrıların Arabaları, dinlerin kökeni - YouTube">
            <a:extLst>
              <a:ext uri="{FF2B5EF4-FFF2-40B4-BE49-F238E27FC236}">
                <a16:creationId xmlns:a16="http://schemas.microsoft.com/office/drawing/2014/main" id="{CC10B9E4-C66C-41F7-8789-9FCA48CB4F50}"/>
              </a:ext>
            </a:extLst>
          </p:cNvPr>
          <p:cNvPicPr>
            <a:picLocks noChangeAspect="1" noChangeArrowheads="1"/>
          </p:cNvPicPr>
          <p:nvPr/>
        </p:nvPicPr>
        <p:blipFill rotWithShape="1">
          <a:blip r:embed="rId3">
            <a:alphaModFix amt="30000"/>
            <a:extLst>
              <a:ext uri="{28A0092B-C50C-407E-A947-70E740481C1C}">
                <a14:useLocalDpi xmlns:a14="http://schemas.microsoft.com/office/drawing/2010/main" val="0"/>
              </a:ext>
            </a:extLst>
          </a:blip>
          <a:srcRect t="2500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a:extLst>
              <a:ext uri="{FF2B5EF4-FFF2-40B4-BE49-F238E27FC236}">
                <a16:creationId xmlns:a16="http://schemas.microsoft.com/office/drawing/2014/main" id="{E10A7225-D5FB-4CF2-A144-EB6F2998E092}"/>
              </a:ext>
            </a:extLst>
          </p:cNvPr>
          <p:cNvSpPr txBox="1"/>
          <p:nvPr/>
        </p:nvSpPr>
        <p:spPr>
          <a:xfrm>
            <a:off x="685800" y="2194560"/>
            <a:ext cx="10820400" cy="4024125"/>
          </a:xfrm>
          <a:prstGeom prst="rect">
            <a:avLst/>
          </a:prstGeom>
        </p:spPr>
        <p:txBody>
          <a:bodyPr vert="horz" lIns="91440" tIns="45720" rIns="91440" bIns="45720" rtlCol="0">
            <a:normAutofit/>
          </a:bodyPr>
          <a:lstStyle/>
          <a:p>
            <a:pPr algn="ctr" defTabSz="914400">
              <a:lnSpc>
                <a:spcPct val="90000"/>
              </a:lnSpc>
              <a:spcAft>
                <a:spcPts val="1000"/>
              </a:spcAft>
            </a:pPr>
            <a:r>
              <a:rPr lang="en-US" dirty="0" err="1">
                <a:effectLst/>
              </a:rPr>
              <a:t>Tanrıların</a:t>
            </a:r>
            <a:r>
              <a:rPr lang="en-US" dirty="0">
                <a:effectLst/>
              </a:rPr>
              <a:t> </a:t>
            </a:r>
            <a:r>
              <a:rPr lang="en-US" dirty="0" err="1">
                <a:effectLst/>
              </a:rPr>
              <a:t>Arabaları</a:t>
            </a:r>
            <a:r>
              <a:rPr lang="en-US" dirty="0">
                <a:effectLst/>
              </a:rPr>
              <a:t> (film)</a:t>
            </a:r>
            <a:endParaRPr lang="tr-TR" dirty="0">
              <a:effectLst/>
            </a:endParaRPr>
          </a:p>
          <a:p>
            <a:pPr defTabSz="914400">
              <a:lnSpc>
                <a:spcPct val="90000"/>
              </a:lnSpc>
              <a:spcAft>
                <a:spcPts val="1000"/>
              </a:spcAft>
            </a:pPr>
            <a:r>
              <a:rPr lang="tr-TR" dirty="0"/>
              <a:t> </a:t>
            </a:r>
            <a:r>
              <a:rPr lang="en-US" dirty="0" err="1">
                <a:effectLst/>
              </a:rPr>
              <a:t>Tanrıların</a:t>
            </a:r>
            <a:r>
              <a:rPr lang="en-US" dirty="0">
                <a:effectLst/>
              </a:rPr>
              <a:t> </a:t>
            </a:r>
            <a:r>
              <a:rPr lang="en-US" dirty="0" err="1">
                <a:effectLst/>
              </a:rPr>
              <a:t>Arabaları</a:t>
            </a:r>
            <a:r>
              <a:rPr lang="en-US" dirty="0">
                <a:effectLst/>
              </a:rPr>
              <a:t>, Harald </a:t>
            </a:r>
            <a:r>
              <a:rPr lang="en-US" dirty="0" err="1">
                <a:effectLst/>
              </a:rPr>
              <a:t>Reinl'in</a:t>
            </a:r>
            <a:r>
              <a:rPr lang="en-US" dirty="0">
                <a:effectLst/>
              </a:rPr>
              <a:t> </a:t>
            </a:r>
            <a:r>
              <a:rPr lang="en-US" dirty="0" err="1">
                <a:effectLst/>
              </a:rPr>
              <a:t>yönettiği</a:t>
            </a:r>
            <a:r>
              <a:rPr lang="en-US" dirty="0">
                <a:effectLst/>
              </a:rPr>
              <a:t> 1970 </a:t>
            </a:r>
            <a:r>
              <a:rPr lang="en-US" dirty="0" err="1">
                <a:effectLst/>
              </a:rPr>
              <a:t>Batı</a:t>
            </a:r>
            <a:r>
              <a:rPr lang="en-US" dirty="0">
                <a:effectLst/>
              </a:rPr>
              <a:t> </a:t>
            </a:r>
            <a:r>
              <a:rPr lang="en-US" dirty="0" err="1">
                <a:effectLst/>
              </a:rPr>
              <a:t>Almanya</a:t>
            </a:r>
            <a:r>
              <a:rPr lang="en-US" dirty="0">
                <a:effectLst/>
              </a:rPr>
              <a:t> </a:t>
            </a:r>
            <a:r>
              <a:rPr lang="en-US" dirty="0" err="1">
                <a:effectLst/>
              </a:rPr>
              <a:t>yapımı</a:t>
            </a:r>
            <a:r>
              <a:rPr lang="en-US" dirty="0">
                <a:effectLst/>
              </a:rPr>
              <a:t> </a:t>
            </a:r>
            <a:r>
              <a:rPr lang="en-US" dirty="0" err="1">
                <a:effectLst/>
              </a:rPr>
              <a:t>belgesel</a:t>
            </a:r>
            <a:r>
              <a:rPr lang="en-US" dirty="0">
                <a:effectLst/>
              </a:rPr>
              <a:t> film. Erich von </a:t>
            </a:r>
            <a:r>
              <a:rPr lang="en-US" dirty="0" err="1">
                <a:effectLst/>
              </a:rPr>
              <a:t>Däniken</a:t>
            </a:r>
            <a:r>
              <a:rPr lang="en-US" dirty="0">
                <a:effectLst/>
              </a:rPr>
              <a:t> </a:t>
            </a:r>
            <a:r>
              <a:rPr lang="en-US" dirty="0" err="1">
                <a:effectLst/>
              </a:rPr>
              <a:t>tarafından</a:t>
            </a:r>
            <a:r>
              <a:rPr lang="en-US" dirty="0">
                <a:effectLst/>
              </a:rPr>
              <a:t> </a:t>
            </a:r>
            <a:r>
              <a:rPr lang="en-US" dirty="0" err="1">
                <a:effectLst/>
              </a:rPr>
              <a:t>yazılan</a:t>
            </a:r>
            <a:r>
              <a:rPr lang="en-US" dirty="0">
                <a:effectLst/>
              </a:rPr>
              <a:t> </a:t>
            </a:r>
            <a:r>
              <a:rPr lang="en-US" dirty="0" err="1">
                <a:effectLst/>
              </a:rPr>
              <a:t>ve</a:t>
            </a:r>
            <a:r>
              <a:rPr lang="en-US" dirty="0">
                <a:effectLst/>
              </a:rPr>
              <a:t> </a:t>
            </a:r>
            <a:r>
              <a:rPr lang="en-US" dirty="0" err="1">
                <a:effectLst/>
              </a:rPr>
              <a:t>Antik</a:t>
            </a:r>
            <a:r>
              <a:rPr lang="en-US" dirty="0">
                <a:effectLst/>
              </a:rPr>
              <a:t> </a:t>
            </a:r>
            <a:r>
              <a:rPr lang="en-US" dirty="0" err="1">
                <a:effectLst/>
              </a:rPr>
              <a:t>Çağ'daki</a:t>
            </a:r>
            <a:r>
              <a:rPr lang="en-US" dirty="0">
                <a:effectLst/>
              </a:rPr>
              <a:t> </a:t>
            </a:r>
            <a:r>
              <a:rPr lang="en-US" dirty="0" err="1">
                <a:effectLst/>
              </a:rPr>
              <a:t>ilkel</a:t>
            </a:r>
            <a:r>
              <a:rPr lang="en-US" dirty="0">
                <a:effectLst/>
              </a:rPr>
              <a:t> </a:t>
            </a:r>
            <a:r>
              <a:rPr lang="en-US" dirty="0" err="1">
                <a:effectLst/>
              </a:rPr>
              <a:t>insanların</a:t>
            </a:r>
            <a:r>
              <a:rPr lang="en-US" dirty="0">
                <a:effectLst/>
              </a:rPr>
              <a:t> </a:t>
            </a:r>
            <a:r>
              <a:rPr lang="en-US" dirty="0" err="1">
                <a:effectLst/>
              </a:rPr>
              <a:t>yüksek</a:t>
            </a:r>
            <a:r>
              <a:rPr lang="en-US" dirty="0">
                <a:effectLst/>
              </a:rPr>
              <a:t> </a:t>
            </a:r>
            <a:r>
              <a:rPr lang="en-US" dirty="0" err="1">
                <a:effectLst/>
              </a:rPr>
              <a:t>bir</a:t>
            </a:r>
            <a:r>
              <a:rPr lang="en-US" dirty="0">
                <a:effectLst/>
              </a:rPr>
              <a:t> </a:t>
            </a:r>
            <a:r>
              <a:rPr lang="en-US" dirty="0" err="1">
                <a:effectLst/>
              </a:rPr>
              <a:t>medeniyete</a:t>
            </a:r>
            <a:r>
              <a:rPr lang="en-US" dirty="0">
                <a:effectLst/>
              </a:rPr>
              <a:t> </a:t>
            </a:r>
            <a:r>
              <a:rPr lang="en-US" dirty="0" err="1">
                <a:effectLst/>
              </a:rPr>
              <a:t>ve</a:t>
            </a:r>
            <a:r>
              <a:rPr lang="en-US" dirty="0">
                <a:effectLst/>
              </a:rPr>
              <a:t> </a:t>
            </a:r>
            <a:r>
              <a:rPr lang="en-US" dirty="0" err="1">
                <a:effectLst/>
              </a:rPr>
              <a:t>bilgi</a:t>
            </a:r>
            <a:r>
              <a:rPr lang="en-US" dirty="0">
                <a:effectLst/>
              </a:rPr>
              <a:t> </a:t>
            </a:r>
            <a:r>
              <a:rPr lang="en-US" dirty="0" err="1">
                <a:effectLst/>
              </a:rPr>
              <a:t>düzeyine</a:t>
            </a:r>
            <a:r>
              <a:rPr lang="en-US" dirty="0">
                <a:effectLst/>
              </a:rPr>
              <a:t> </a:t>
            </a:r>
            <a:r>
              <a:rPr lang="en-US" dirty="0" err="1">
                <a:effectLst/>
              </a:rPr>
              <a:t>sahip</a:t>
            </a:r>
            <a:r>
              <a:rPr lang="en-US" dirty="0">
                <a:effectLst/>
              </a:rPr>
              <a:t> </a:t>
            </a:r>
            <a:r>
              <a:rPr lang="en-US" dirty="0" err="1">
                <a:effectLst/>
              </a:rPr>
              <a:t>dünya</a:t>
            </a:r>
            <a:r>
              <a:rPr lang="en-US" dirty="0">
                <a:effectLst/>
              </a:rPr>
              <a:t> </a:t>
            </a:r>
            <a:r>
              <a:rPr lang="en-US" dirty="0" err="1">
                <a:effectLst/>
              </a:rPr>
              <a:t>dışı</a:t>
            </a:r>
            <a:r>
              <a:rPr lang="en-US" dirty="0">
                <a:effectLst/>
              </a:rPr>
              <a:t> </a:t>
            </a:r>
            <a:r>
              <a:rPr lang="en-US" dirty="0" err="1">
                <a:effectLst/>
              </a:rPr>
              <a:t>varlıklar</a:t>
            </a:r>
            <a:r>
              <a:rPr lang="en-US" dirty="0">
                <a:effectLst/>
              </a:rPr>
              <a:t> </a:t>
            </a:r>
            <a:r>
              <a:rPr lang="en-US" dirty="0" err="1">
                <a:effectLst/>
              </a:rPr>
              <a:t>tarafından</a:t>
            </a:r>
            <a:r>
              <a:rPr lang="en-US" dirty="0">
                <a:effectLst/>
              </a:rPr>
              <a:t> </a:t>
            </a:r>
            <a:r>
              <a:rPr lang="en-US" dirty="0" err="1">
                <a:effectLst/>
              </a:rPr>
              <a:t>ziyaret</a:t>
            </a:r>
            <a:r>
              <a:rPr lang="en-US" dirty="0">
                <a:effectLst/>
              </a:rPr>
              <a:t> </a:t>
            </a:r>
            <a:r>
              <a:rPr lang="en-US" dirty="0" err="1">
                <a:effectLst/>
              </a:rPr>
              <a:t>edildiğine</a:t>
            </a:r>
            <a:r>
              <a:rPr lang="en-US" dirty="0">
                <a:effectLst/>
              </a:rPr>
              <a:t> </a:t>
            </a:r>
            <a:r>
              <a:rPr lang="en-US" dirty="0" err="1">
                <a:effectLst/>
              </a:rPr>
              <a:t>dair</a:t>
            </a:r>
            <a:r>
              <a:rPr lang="en-US" dirty="0">
                <a:effectLst/>
              </a:rPr>
              <a:t> </a:t>
            </a:r>
            <a:r>
              <a:rPr lang="en-US" dirty="0" err="1">
                <a:effectLst/>
              </a:rPr>
              <a:t>hipotezleri</a:t>
            </a:r>
            <a:r>
              <a:rPr lang="en-US" dirty="0">
                <a:effectLst/>
              </a:rPr>
              <a:t> </a:t>
            </a:r>
            <a:r>
              <a:rPr lang="en-US" dirty="0" err="1">
                <a:effectLst/>
              </a:rPr>
              <a:t>ve</a:t>
            </a:r>
            <a:r>
              <a:rPr lang="en-US" dirty="0">
                <a:effectLst/>
              </a:rPr>
              <a:t> </a:t>
            </a:r>
            <a:r>
              <a:rPr lang="en-US" dirty="0" err="1">
                <a:effectLst/>
              </a:rPr>
              <a:t>bunların</a:t>
            </a:r>
            <a:r>
              <a:rPr lang="en-US" dirty="0">
                <a:effectLst/>
              </a:rPr>
              <a:t> </a:t>
            </a:r>
            <a:r>
              <a:rPr lang="en-US" dirty="0" err="1">
                <a:effectLst/>
              </a:rPr>
              <a:t>delillendirilmesini</a:t>
            </a:r>
            <a:r>
              <a:rPr lang="en-US" dirty="0">
                <a:effectLst/>
              </a:rPr>
              <a:t> </a:t>
            </a:r>
            <a:r>
              <a:rPr lang="en-US" dirty="0" err="1">
                <a:effectLst/>
              </a:rPr>
              <a:t>içeren</a:t>
            </a:r>
            <a:r>
              <a:rPr lang="en-US" dirty="0">
                <a:effectLst/>
              </a:rPr>
              <a:t> </a:t>
            </a:r>
            <a:r>
              <a:rPr lang="en-US" dirty="0" err="1">
                <a:effectLst/>
              </a:rPr>
              <a:t>Tanrıların</a:t>
            </a:r>
            <a:r>
              <a:rPr lang="en-US" dirty="0">
                <a:effectLst/>
              </a:rPr>
              <a:t> </a:t>
            </a:r>
            <a:r>
              <a:rPr lang="en-US" dirty="0" err="1">
                <a:effectLst/>
              </a:rPr>
              <a:t>Arabaları</a:t>
            </a:r>
            <a:r>
              <a:rPr lang="en-US" dirty="0">
                <a:effectLst/>
              </a:rPr>
              <a:t> </a:t>
            </a:r>
            <a:r>
              <a:rPr lang="en-US" dirty="0" err="1">
                <a:effectLst/>
              </a:rPr>
              <a:t>kitabına</a:t>
            </a:r>
            <a:r>
              <a:rPr lang="en-US" dirty="0">
                <a:effectLst/>
              </a:rPr>
              <a:t> </a:t>
            </a:r>
            <a:r>
              <a:rPr lang="en-US" dirty="0" err="1">
                <a:effectLst/>
              </a:rPr>
              <a:t>dayanmaktadır</a:t>
            </a:r>
            <a:r>
              <a:rPr lang="en-US" dirty="0">
                <a:effectLst/>
              </a:rPr>
              <a:t>. Film, </a:t>
            </a:r>
            <a:r>
              <a:rPr lang="en-US" dirty="0" err="1">
                <a:effectLst/>
              </a:rPr>
              <a:t>En</a:t>
            </a:r>
            <a:r>
              <a:rPr lang="en-US" dirty="0">
                <a:effectLst/>
              </a:rPr>
              <a:t> </a:t>
            </a:r>
            <a:r>
              <a:rPr lang="en-US" dirty="0" err="1">
                <a:effectLst/>
              </a:rPr>
              <a:t>İyi</a:t>
            </a:r>
            <a:r>
              <a:rPr lang="en-US" dirty="0">
                <a:effectLst/>
              </a:rPr>
              <a:t> </a:t>
            </a:r>
            <a:r>
              <a:rPr lang="en-US" dirty="0" err="1">
                <a:effectLst/>
              </a:rPr>
              <a:t>Belgesel</a:t>
            </a:r>
            <a:r>
              <a:rPr lang="en-US" dirty="0">
                <a:effectLst/>
              </a:rPr>
              <a:t> Film </a:t>
            </a:r>
            <a:r>
              <a:rPr lang="en-US" dirty="0" err="1">
                <a:effectLst/>
              </a:rPr>
              <a:t>dalında</a:t>
            </a:r>
            <a:r>
              <a:rPr lang="en-US" dirty="0">
                <a:effectLst/>
              </a:rPr>
              <a:t> </a:t>
            </a:r>
            <a:r>
              <a:rPr lang="en-US" dirty="0" err="1">
                <a:effectLst/>
              </a:rPr>
              <a:t>Akademi</a:t>
            </a:r>
            <a:r>
              <a:rPr lang="en-US" dirty="0">
                <a:effectLst/>
              </a:rPr>
              <a:t> </a:t>
            </a:r>
            <a:r>
              <a:rPr lang="en-US" dirty="0" err="1">
                <a:effectLst/>
              </a:rPr>
              <a:t>Ödülleri'ne</a:t>
            </a:r>
            <a:r>
              <a:rPr lang="en-US" dirty="0">
                <a:effectLst/>
              </a:rPr>
              <a:t> </a:t>
            </a:r>
            <a:r>
              <a:rPr lang="en-US" dirty="0" err="1">
                <a:effectLst/>
              </a:rPr>
              <a:t>aday</a:t>
            </a:r>
            <a:r>
              <a:rPr lang="en-US" dirty="0">
                <a:effectLst/>
              </a:rPr>
              <a:t> </a:t>
            </a:r>
            <a:r>
              <a:rPr lang="en-US" dirty="0" err="1">
                <a:effectLst/>
              </a:rPr>
              <a:t>gösterildi</a:t>
            </a:r>
            <a:r>
              <a:rPr lang="en-US" dirty="0">
                <a:effectLst/>
              </a:rPr>
              <a:t>.</a:t>
            </a:r>
          </a:p>
        </p:txBody>
      </p:sp>
    </p:spTree>
    <p:extLst>
      <p:ext uri="{BB962C8B-B14F-4D97-AF65-F5344CB8AC3E}">
        <p14:creationId xmlns:p14="http://schemas.microsoft.com/office/powerpoint/2010/main" val="1592234401"/>
      </p:ext>
    </p:extLst>
  </p:cSld>
  <p:clrMapOvr>
    <a:masterClrMapping/>
  </p:clrMapOvr>
</p:sld>
</file>

<file path=ppt/theme/theme1.xml><?xml version="1.0" encoding="utf-8"?>
<a:theme xmlns:a="http://schemas.openxmlformats.org/drawingml/2006/main" name="Uçak İzi">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TM04033937[[fn=Uçak İzi]]</Template>
  <TotalTime>1147</TotalTime>
  <Words>825</Words>
  <Application>Microsoft Office PowerPoint</Application>
  <PresentationFormat>Widescreen</PresentationFormat>
  <Paragraphs>42</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Aharoni</vt:lpstr>
      <vt:lpstr>Amazon Ember</vt:lpstr>
      <vt:lpstr>Arial</vt:lpstr>
      <vt:lpstr>Century Gothic</vt:lpstr>
      <vt:lpstr>Roboto</vt:lpstr>
      <vt:lpstr>Uçak İzi</vt:lpstr>
      <vt:lpstr>Tanrıların Arabaları: Tanrı Bir Astronot muydu?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Tanrıların Arabaları: Tanrı Bir Astronot muydu?  Chariots of the Gods</dc:title>
  <dc:creator>esma beyza kaplan</dc:creator>
  <cp:lastModifiedBy>Nihat Berker</cp:lastModifiedBy>
  <cp:revision>5</cp:revision>
  <dcterms:created xsi:type="dcterms:W3CDTF">2021-12-09T13:50:11Z</dcterms:created>
  <dcterms:modified xsi:type="dcterms:W3CDTF">2021-12-18T16:07:17Z</dcterms:modified>
</cp:coreProperties>
</file>