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9" r:id="rId3"/>
    <p:sldId id="280" r:id="rId4"/>
    <p:sldId id="281" r:id="rId5"/>
    <p:sldId id="282" r:id="rId6"/>
    <p:sldId id="283"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72" r:id="rId20"/>
    <p:sldId id="273" r:id="rId21"/>
    <p:sldId id="274" r:id="rId22"/>
    <p:sldId id="275" r:id="rId23"/>
    <p:sldId id="276" r:id="rId24"/>
    <p:sldId id="277" r:id="rId25"/>
    <p:sldId id="269" r:id="rId26"/>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964"/>
  </p:normalViewPr>
  <p:slideViewPr>
    <p:cSldViewPr snapToGrid="0" snapToObjects="1">
      <p:cViewPr varScale="1">
        <p:scale>
          <a:sx n="73" d="100"/>
          <a:sy n="73" d="100"/>
        </p:scale>
        <p:origin x="3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EF75-67D1-6E46-B2DA-79397E2D38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2ADAF86B-042C-8646-B68F-4878471194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13CDD729-D207-1F4C-9FF4-8F6891388160}"/>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5" name="Footer Placeholder 4">
            <a:extLst>
              <a:ext uri="{FF2B5EF4-FFF2-40B4-BE49-F238E27FC236}">
                <a16:creationId xmlns:a16="http://schemas.microsoft.com/office/drawing/2014/main" id="{5C1F21ED-5416-244B-A64E-ADE8ED3F6268}"/>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5A04424B-9E85-744D-BB2E-E889EAEB1868}"/>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633184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AE905-7A9C-8D41-9501-5F6CFA4A0555}"/>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B3A47BCB-DE4A-964F-8B73-4D6EAF6C19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2DEF67D-529D-A149-BA2E-67DFF375F686}"/>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5" name="Footer Placeholder 4">
            <a:extLst>
              <a:ext uri="{FF2B5EF4-FFF2-40B4-BE49-F238E27FC236}">
                <a16:creationId xmlns:a16="http://schemas.microsoft.com/office/drawing/2014/main" id="{C920B269-2892-B548-AECA-2D03F27E246A}"/>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7F075219-CF26-1E41-98BA-777C7487EFAF}"/>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389410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C89761-EBA4-3342-A6E1-3D899FF3E1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5D26C564-DDCB-ED4C-8696-14673A6A9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8E13767B-9263-0949-88D7-63DC46F8C174}"/>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5" name="Footer Placeholder 4">
            <a:extLst>
              <a:ext uri="{FF2B5EF4-FFF2-40B4-BE49-F238E27FC236}">
                <a16:creationId xmlns:a16="http://schemas.microsoft.com/office/drawing/2014/main" id="{406EC1AC-5186-7E4E-9190-B1EA1A6A2E43}"/>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3966E725-D0A8-4140-8D56-E4943AE62F49}"/>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70518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6F398-B0A0-4243-A15D-DEF6BCBC9BF0}"/>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F4FBCDE2-96A2-834C-95F0-FA260F4B54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64DFFE60-EC48-6548-88A1-62B18C2388CF}"/>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5" name="Footer Placeholder 4">
            <a:extLst>
              <a:ext uri="{FF2B5EF4-FFF2-40B4-BE49-F238E27FC236}">
                <a16:creationId xmlns:a16="http://schemas.microsoft.com/office/drawing/2014/main" id="{841569BE-293B-B549-AB34-44913F562DCB}"/>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096F069A-D6A2-6447-A042-902E2040F12B}"/>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3269532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532DB-808A-5447-8883-F0585AFA57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2DBB743C-B6E9-3C4A-80D1-4B37A87993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4FDE92-C3E3-424B-89CE-046BC883CF35}"/>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5" name="Footer Placeholder 4">
            <a:extLst>
              <a:ext uri="{FF2B5EF4-FFF2-40B4-BE49-F238E27FC236}">
                <a16:creationId xmlns:a16="http://schemas.microsoft.com/office/drawing/2014/main" id="{0C8F30E0-57A7-3548-9E36-B43807082D04}"/>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5871AF36-759C-6647-97D5-2B1DEC3328D0}"/>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34094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1072F-9D87-F547-B3A3-09654CC54629}"/>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71454EAC-E2B8-754A-A1F4-96DD31E9F2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94BCCCFB-9999-C945-A615-D6750B6D1E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D493E76F-0A5E-DA4C-822B-200ABF32917D}"/>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6" name="Footer Placeholder 5">
            <a:extLst>
              <a:ext uri="{FF2B5EF4-FFF2-40B4-BE49-F238E27FC236}">
                <a16:creationId xmlns:a16="http://schemas.microsoft.com/office/drawing/2014/main" id="{5C633D17-ADDE-5F41-9990-3D3AB7DEE789}"/>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C32FA4EF-92AF-524F-9843-B2BAE90068BC}"/>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117503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F3A11-A85C-4746-AF80-F23CF91AEE80}"/>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1205DE3F-D6F0-C94C-8CAB-3D2373EE98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6A684A-C11C-794A-BB08-230ECA1F0F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AADECBE2-5553-B345-AF2A-A5DB7A078C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601A97-16BA-A142-96B4-9F6EDF4A5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EB215983-5553-4F41-A6E8-3A7F86DD3E91}"/>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8" name="Footer Placeholder 7">
            <a:extLst>
              <a:ext uri="{FF2B5EF4-FFF2-40B4-BE49-F238E27FC236}">
                <a16:creationId xmlns:a16="http://schemas.microsoft.com/office/drawing/2014/main" id="{F0770F24-EE20-BE46-801E-86B743887624}"/>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6AC11F65-6DFC-6A46-AD3A-4BD2AABCEDE1}"/>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321536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2AEB-C662-8F44-B811-35D9D5753FEF}"/>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3DBF9AEF-CF55-7745-8A0D-1DB49C9887B8}"/>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4" name="Footer Placeholder 3">
            <a:extLst>
              <a:ext uri="{FF2B5EF4-FFF2-40B4-BE49-F238E27FC236}">
                <a16:creationId xmlns:a16="http://schemas.microsoft.com/office/drawing/2014/main" id="{38379502-0712-D445-80E4-CEE03E740D38}"/>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32C72B46-A875-1B43-AD04-022DF6B24102}"/>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308774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0AAA32-F10A-7347-9EE7-82D16B478A81}"/>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3" name="Footer Placeholder 2">
            <a:extLst>
              <a:ext uri="{FF2B5EF4-FFF2-40B4-BE49-F238E27FC236}">
                <a16:creationId xmlns:a16="http://schemas.microsoft.com/office/drawing/2014/main" id="{B290A746-33FA-AF40-A16F-677994AF946B}"/>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723CD4F7-BB06-9344-B464-AE438605B42D}"/>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4189793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BD28C-3AE4-5F4F-8D48-1FA68837AC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2B00ACCB-D2D3-C145-AB89-49AE8B73F8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44FE6193-2E5A-8845-8244-B504F5CE9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D86694-7BF3-4F4E-B3BA-5486F6A30671}"/>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6" name="Footer Placeholder 5">
            <a:extLst>
              <a:ext uri="{FF2B5EF4-FFF2-40B4-BE49-F238E27FC236}">
                <a16:creationId xmlns:a16="http://schemas.microsoft.com/office/drawing/2014/main" id="{51BC7675-2B2C-A44A-AAA3-22CB52A20E4D}"/>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A1D74849-B3D7-1240-B96B-424E9D2800DB}"/>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110643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ED7DA-3894-D344-BD48-663997FA0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B87413AD-EF62-594C-80DA-8ABBBE080E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8D4F9465-B8E4-9049-B634-F5C29CF688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3FED33-206C-1347-9791-F6D984ED16F0}"/>
              </a:ext>
            </a:extLst>
          </p:cNvPr>
          <p:cNvSpPr>
            <a:spLocks noGrp="1"/>
          </p:cNvSpPr>
          <p:nvPr>
            <p:ph type="dt" sz="half" idx="10"/>
          </p:nvPr>
        </p:nvSpPr>
        <p:spPr/>
        <p:txBody>
          <a:bodyPr/>
          <a:lstStyle/>
          <a:p>
            <a:fld id="{77C1D55F-0BD0-B142-AFB1-BC6577FB6EBC}" type="datetimeFigureOut">
              <a:rPr lang="en-TR" smtClean="0"/>
              <a:t>12/19/2021</a:t>
            </a:fld>
            <a:endParaRPr lang="en-TR"/>
          </a:p>
        </p:txBody>
      </p:sp>
      <p:sp>
        <p:nvSpPr>
          <p:cNvPr id="6" name="Footer Placeholder 5">
            <a:extLst>
              <a:ext uri="{FF2B5EF4-FFF2-40B4-BE49-F238E27FC236}">
                <a16:creationId xmlns:a16="http://schemas.microsoft.com/office/drawing/2014/main" id="{8D24CD0A-EDA6-9141-A91F-C3E219180EFD}"/>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FE73B8DD-D144-8149-8B88-A5BC3D97221F}"/>
              </a:ext>
            </a:extLst>
          </p:cNvPr>
          <p:cNvSpPr>
            <a:spLocks noGrp="1"/>
          </p:cNvSpPr>
          <p:nvPr>
            <p:ph type="sldNum" sz="quarter" idx="12"/>
          </p:nvPr>
        </p:nvSpPr>
        <p:spPr/>
        <p:txBody>
          <a:bodyPr/>
          <a:lstStyle/>
          <a:p>
            <a:fld id="{8694E574-C7B9-2B46-A116-2D53EA63A787}" type="slidenum">
              <a:rPr lang="en-TR" smtClean="0"/>
              <a:t>‹#›</a:t>
            </a:fld>
            <a:endParaRPr lang="en-TR"/>
          </a:p>
        </p:txBody>
      </p:sp>
    </p:spTree>
    <p:extLst>
      <p:ext uri="{BB962C8B-B14F-4D97-AF65-F5344CB8AC3E}">
        <p14:creationId xmlns:p14="http://schemas.microsoft.com/office/powerpoint/2010/main" val="2336469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483A30-19AD-0E4F-B090-C5523D35ED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92B19F9D-075A-E847-8545-978EC10111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4D05FEAE-2082-AD46-A085-DEBDB2A94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1D55F-0BD0-B142-AFB1-BC6577FB6EBC}" type="datetimeFigureOut">
              <a:rPr lang="en-TR" smtClean="0"/>
              <a:t>12/19/2021</a:t>
            </a:fld>
            <a:endParaRPr lang="en-TR"/>
          </a:p>
        </p:txBody>
      </p:sp>
      <p:sp>
        <p:nvSpPr>
          <p:cNvPr id="5" name="Footer Placeholder 4">
            <a:extLst>
              <a:ext uri="{FF2B5EF4-FFF2-40B4-BE49-F238E27FC236}">
                <a16:creationId xmlns:a16="http://schemas.microsoft.com/office/drawing/2014/main" id="{82092AC5-FA89-7C40-8FBA-05391D07A5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75098315-1F1B-7942-AEF9-BA4D0E8608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94E574-C7B9-2B46-A116-2D53EA63A787}" type="slidenum">
              <a:rPr lang="en-TR" smtClean="0"/>
              <a:t>‹#›</a:t>
            </a:fld>
            <a:endParaRPr lang="en-TR"/>
          </a:p>
        </p:txBody>
      </p:sp>
    </p:spTree>
    <p:extLst>
      <p:ext uri="{BB962C8B-B14F-4D97-AF65-F5344CB8AC3E}">
        <p14:creationId xmlns:p14="http://schemas.microsoft.com/office/powerpoint/2010/main" val="1132377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r.wikipedia.org/w/index.php?title=Iosif_Samuilovich_Shklovskii&amp;action=edit&amp;redlink=1" TargetMode="External"/><Relationship Id="rId2" Type="http://schemas.openxmlformats.org/officeDocument/2006/relationships/hyperlink" Target="https://tr.wikipedia.org/wiki/Carl_Saga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r.wikipedia.org/w/index.php?title=The_Space_Gods_Revealed:_A_Close_Look_At_The_Theories_of_Erich_Von_D%C3%A4niken&amp;action=edit&amp;redlink=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r.wikipedia.org/wiki/Jungfraupark" TargetMode="External"/><Relationship Id="rId2" Type="http://schemas.openxmlformats.org/officeDocument/2006/relationships/hyperlink" Target="https://tr.wikipedia.org/wiki/Interlake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wiki/Erich_von_D%C3%A4niken" TargetMode="External"/><Relationship Id="rId2" Type="http://schemas.openxmlformats.org/officeDocument/2006/relationships/hyperlink" Target="https://tr.wikipedia.org/wiki/Almanca" TargetMode="External"/><Relationship Id="rId1" Type="http://schemas.openxmlformats.org/officeDocument/2006/relationships/slideLayout" Target="../slideLayouts/slideLayout2.xml"/><Relationship Id="rId6" Type="http://schemas.openxmlformats.org/officeDocument/2006/relationships/hyperlink" Target="https://tr.wikipedia.org/wiki/S%C3%B6zdebilim" TargetMode="External"/><Relationship Id="rId5" Type="http://schemas.openxmlformats.org/officeDocument/2006/relationships/hyperlink" Target="https://tr.wikipedia.org/wiki/Hipotez" TargetMode="External"/><Relationship Id="rId4" Type="http://schemas.openxmlformats.org/officeDocument/2006/relationships/hyperlink" Target="https://tr.wikipedia.org/wiki/Antik_%C3%87a%C4%9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r.wikipedia.org/wiki/%C3%96zel:KitapKaynaklar%C4%B1/0552117161" TargetMode="External"/><Relationship Id="rId13" Type="http://schemas.openxmlformats.org/officeDocument/2006/relationships/hyperlink" Target="https://tr.wikipedia.org/wiki/%C3%96zel:KitapKaynaklar%C4%B1/1843336251" TargetMode="External"/><Relationship Id="rId3" Type="http://schemas.openxmlformats.org/officeDocument/2006/relationships/hyperlink" Target="https://tr.wikipedia.org/wiki/%C3%96zel:KitapKaynaklar%C4%B1/0285502980" TargetMode="External"/><Relationship Id="rId7" Type="http://schemas.openxmlformats.org/officeDocument/2006/relationships/hyperlink" Target="https://tr.wikipedia.org/wiki/%C3%96zel:KitapKaynaklar%C4%B1/028562301X" TargetMode="External"/><Relationship Id="rId12" Type="http://schemas.openxmlformats.org/officeDocument/2006/relationships/hyperlink" Target="https://tr.wikipedia.org/wiki/%C3%96zel:KitapKaynaklar%C4%B1/1862043531" TargetMode="External"/><Relationship Id="rId17" Type="http://schemas.openxmlformats.org/officeDocument/2006/relationships/hyperlink" Target="https://tr.wikipedia.org/wiki/%C3%96zel:KitapKaynaklar%C4%B1/1601632835" TargetMode="External"/><Relationship Id="rId2" Type="http://schemas.openxmlformats.org/officeDocument/2006/relationships/hyperlink" Target="https://tr.wikipedia.org/wiki/Tanr%C4%B1lar%C4%B1n_Arabalar%C4%B1" TargetMode="External"/><Relationship Id="rId16" Type="http://schemas.openxmlformats.org/officeDocument/2006/relationships/hyperlink" Target="https://tr.wikipedia.org/wiki/%C3%96zel:KitapKaynaklar%C4%B1/9781601631411" TargetMode="External"/><Relationship Id="rId1" Type="http://schemas.openxmlformats.org/officeDocument/2006/relationships/slideLayout" Target="../slideLayouts/slideLayout2.xml"/><Relationship Id="rId6" Type="http://schemas.openxmlformats.org/officeDocument/2006/relationships/hyperlink" Target="https://tr.wikipedia.org/wiki/%C3%96zel:KitapKaynaklar%C4%B1/0552100730" TargetMode="External"/><Relationship Id="rId11" Type="http://schemas.openxmlformats.org/officeDocument/2006/relationships/hyperlink" Target="https://tr.wikipedia.org/wiki/%C3%96zel:KitapKaynaklar%C4%B1/1862042535" TargetMode="External"/><Relationship Id="rId5" Type="http://schemas.openxmlformats.org/officeDocument/2006/relationships/hyperlink" Target="https://tr.wikipedia.org/wiki/%C3%96zel:KitapKaynaklar%C4%B1/0285621742" TargetMode="External"/><Relationship Id="rId15" Type="http://schemas.openxmlformats.org/officeDocument/2006/relationships/hyperlink" Target="https://tr.wikipedia.org/wiki/%C3%96zel:KitapKaynaklar%C4%B1/9781601630865" TargetMode="External"/><Relationship Id="rId10" Type="http://schemas.openxmlformats.org/officeDocument/2006/relationships/hyperlink" Target="https://tr.wikipedia.org/wiki/%C3%96zel:KitapKaynaklar%C4%B1/0285626302" TargetMode="External"/><Relationship Id="rId4" Type="http://schemas.openxmlformats.org/officeDocument/2006/relationships/hyperlink" Target="https://tr.wikipedia.org/wiki/%C3%96zel:KitapKaynaklar%C4%B1/0285620878" TargetMode="External"/><Relationship Id="rId9" Type="http://schemas.openxmlformats.org/officeDocument/2006/relationships/hyperlink" Target="https://tr.wikipedia.org/wiki/%C3%96zel:KitapKaynaklar%C4%B1/0552121835" TargetMode="External"/><Relationship Id="rId14" Type="http://schemas.openxmlformats.org/officeDocument/2006/relationships/hyperlink" Target="https://tr.wikipedia.org/wiki/%C3%96zel:KitapKaynaklar%C4%B1/978184333558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ksisozluk.com/?q=y%c4%b1ld%c4%b1zlara+d%c3%b6n%c3%bc%c5%9f" TargetMode="External"/><Relationship Id="rId2" Type="http://schemas.openxmlformats.org/officeDocument/2006/relationships/hyperlink" Target="https://eksisozluk.com/?q=tanr%c4%b1lar%c4%b1n+arabalar%c4%b1" TargetMode="External"/><Relationship Id="rId1" Type="http://schemas.openxmlformats.org/officeDocument/2006/relationships/slideLayout" Target="../slideLayouts/slideLayout2.xml"/><Relationship Id="rId6" Type="http://schemas.openxmlformats.org/officeDocument/2006/relationships/hyperlink" Target="https://eksisozluk.com/?q=tanr%c4%b1lar%c4%b1n+ayak+izleri" TargetMode="External"/><Relationship Id="rId5" Type="http://schemas.openxmlformats.org/officeDocument/2006/relationships/hyperlink" Target="https://eksisozluk.com/?q=tanr%c4%b1lar%c4%b1n+mucizeleri" TargetMode="External"/><Relationship Id="rId4" Type="http://schemas.openxmlformats.org/officeDocument/2006/relationships/hyperlink" Target="https://eksisozluk.com/?q=tohum+ve+evren"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tr.wikipedia.org/wiki/Erich_von_D%C3%A4niken#cite_note-3" TargetMode="External"/><Relationship Id="rId3" Type="http://schemas.openxmlformats.org/officeDocument/2006/relationships/hyperlink" Target="https://tr.wikipedia.org/wiki/Aargau" TargetMode="External"/><Relationship Id="rId7" Type="http://schemas.openxmlformats.org/officeDocument/2006/relationships/hyperlink" Target="https://tr.wikipedia.org/wiki/Erich_von_D%C3%A4niken#cite_note-2" TargetMode="External"/><Relationship Id="rId2" Type="http://schemas.openxmlformats.org/officeDocument/2006/relationships/hyperlink" Target="https://tr.wikipedia.org/wiki/Zofingen" TargetMode="External"/><Relationship Id="rId1" Type="http://schemas.openxmlformats.org/officeDocument/2006/relationships/slideLayout" Target="../slideLayouts/slideLayout2.xml"/><Relationship Id="rId6" Type="http://schemas.openxmlformats.org/officeDocument/2006/relationships/hyperlink" Target="https://tr.wikipedia.org/wiki/Erich_von_D%C3%A4niken#cite_note-1" TargetMode="External"/><Relationship Id="rId11" Type="http://schemas.openxmlformats.org/officeDocument/2006/relationships/hyperlink" Target="https://tr.wikipedia.org/wiki/Jungfraupark" TargetMode="External"/><Relationship Id="rId5" Type="http://schemas.openxmlformats.org/officeDocument/2006/relationships/hyperlink" Target="https://tr.wikipedia.org/wiki/Tanr%C4%B1lar%C4%B1n_Arabalar%C4%B1" TargetMode="External"/><Relationship Id="rId10" Type="http://schemas.openxmlformats.org/officeDocument/2006/relationships/hyperlink" Target="https://tr.wikipedia.org/wiki/Erich_von_D%C3%A4niken#cite_note-nyt1-5" TargetMode="External"/><Relationship Id="rId4" Type="http://schemas.openxmlformats.org/officeDocument/2006/relationships/hyperlink" Target="https://tr.wikipedia.org/wiki/%C4%B0svi%C3%A7re" TargetMode="External"/><Relationship Id="rId9" Type="http://schemas.openxmlformats.org/officeDocument/2006/relationships/hyperlink" Target="https://tr.wikipedia.org/wiki/Erich_von_D%C3%A4niken#cite_note-playboy-4"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r.wikipedia.org/wiki/Vikipedi:Kaynak_g%C3%B6sterm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146F604-C7B9-DF44-8931-E47BD63AEA63}"/>
              </a:ext>
            </a:extLst>
          </p:cNvPr>
          <p:cNvPicPr>
            <a:picLocks noChangeAspect="1"/>
          </p:cNvPicPr>
          <p:nvPr/>
        </p:nvPicPr>
        <p:blipFill>
          <a:blip r:embed="rId2"/>
          <a:stretch>
            <a:fillRect/>
          </a:stretch>
        </p:blipFill>
        <p:spPr>
          <a:xfrm>
            <a:off x="1042988" y="673100"/>
            <a:ext cx="9625012" cy="3931951"/>
          </a:xfrm>
          <a:prstGeom prst="rect">
            <a:avLst/>
          </a:prstGeom>
        </p:spPr>
      </p:pic>
      <p:sp>
        <p:nvSpPr>
          <p:cNvPr id="2" name="Title 1">
            <a:extLst>
              <a:ext uri="{FF2B5EF4-FFF2-40B4-BE49-F238E27FC236}">
                <a16:creationId xmlns:a16="http://schemas.microsoft.com/office/drawing/2014/main" id="{98562E22-F736-C34C-B7FF-1C435061D67D}"/>
              </a:ext>
            </a:extLst>
          </p:cNvPr>
          <p:cNvSpPr>
            <a:spLocks noGrp="1"/>
          </p:cNvSpPr>
          <p:nvPr>
            <p:ph type="ctrTitle"/>
          </p:nvPr>
        </p:nvSpPr>
        <p:spPr>
          <a:xfrm>
            <a:off x="1524000" y="1122363"/>
            <a:ext cx="9144000" cy="3482688"/>
          </a:xfrm>
        </p:spPr>
        <p:txBody>
          <a:bodyPr/>
          <a:lstStyle/>
          <a:p>
            <a:endParaRPr lang="en-US" dirty="0"/>
          </a:p>
        </p:txBody>
      </p:sp>
      <p:sp>
        <p:nvSpPr>
          <p:cNvPr id="3" name="Subtitle 2">
            <a:extLst>
              <a:ext uri="{FF2B5EF4-FFF2-40B4-BE49-F238E27FC236}">
                <a16:creationId xmlns:a16="http://schemas.microsoft.com/office/drawing/2014/main" id="{AA93FDC6-349F-8148-AB52-819B1F055E7F}"/>
              </a:ext>
            </a:extLst>
          </p:cNvPr>
          <p:cNvSpPr>
            <a:spLocks noGrp="1"/>
          </p:cNvSpPr>
          <p:nvPr>
            <p:ph type="subTitle" idx="1"/>
          </p:nvPr>
        </p:nvSpPr>
        <p:spPr>
          <a:xfrm>
            <a:off x="1524000" y="4880472"/>
            <a:ext cx="9144000" cy="377328"/>
          </a:xfrm>
        </p:spPr>
        <p:txBody>
          <a:bodyPr>
            <a:normAutofit fontScale="92500" lnSpcReduction="10000"/>
          </a:bodyPr>
          <a:lstStyle/>
          <a:p>
            <a:r>
              <a:rPr lang="en-TR" dirty="0"/>
              <a:t>DİLARA ŞENCAN 8 ARALIK 2021</a:t>
            </a:r>
          </a:p>
        </p:txBody>
      </p:sp>
    </p:spTree>
    <p:extLst>
      <p:ext uri="{BB962C8B-B14F-4D97-AF65-F5344CB8AC3E}">
        <p14:creationId xmlns:p14="http://schemas.microsoft.com/office/powerpoint/2010/main" val="3578266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D7A41-84DD-5F4F-B440-4E7C9C0640E2}"/>
              </a:ext>
            </a:extLst>
          </p:cNvPr>
          <p:cNvSpPr>
            <a:spLocks noGrp="1"/>
          </p:cNvSpPr>
          <p:nvPr>
            <p:ph type="title"/>
          </p:nvPr>
        </p:nvSpPr>
        <p:spPr/>
        <p:txBody>
          <a:bodyPr/>
          <a:lstStyle/>
          <a:p>
            <a:r>
              <a:rPr lang="en-US" b="1" dirty="0"/>
              <a:t>ELEŞTİRİLER</a:t>
            </a:r>
            <a:br>
              <a:rPr lang="en-US" b="1" dirty="0"/>
            </a:br>
            <a:endParaRPr lang="en-TR" dirty="0"/>
          </a:p>
        </p:txBody>
      </p:sp>
      <p:sp>
        <p:nvSpPr>
          <p:cNvPr id="3" name="Content Placeholder 2">
            <a:extLst>
              <a:ext uri="{FF2B5EF4-FFF2-40B4-BE49-F238E27FC236}">
                <a16:creationId xmlns:a16="http://schemas.microsoft.com/office/drawing/2014/main" id="{FDD88B2E-86FD-9B47-B743-0C1BFB93973F}"/>
              </a:ext>
            </a:extLst>
          </p:cNvPr>
          <p:cNvSpPr>
            <a:spLocks noGrp="1"/>
          </p:cNvSpPr>
          <p:nvPr>
            <p:ph idx="1"/>
          </p:nvPr>
        </p:nvSpPr>
        <p:spPr/>
        <p:txBody>
          <a:bodyPr>
            <a:normAutofit fontScale="85000" lnSpcReduction="10000"/>
          </a:bodyPr>
          <a:lstStyle/>
          <a:p>
            <a:r>
              <a:rPr lang="en-US" dirty="0"/>
              <a:t>1966’da, </a:t>
            </a:r>
            <a:r>
              <a:rPr lang="en-US" dirty="0" err="1"/>
              <a:t>Daniken</a:t>
            </a:r>
            <a:r>
              <a:rPr lang="en-US" dirty="0"/>
              <a:t> ilk </a:t>
            </a:r>
            <a:r>
              <a:rPr lang="en-US" dirty="0" err="1"/>
              <a:t>kitabını</a:t>
            </a:r>
            <a:r>
              <a:rPr lang="en-US" dirty="0"/>
              <a:t> </a:t>
            </a:r>
            <a:r>
              <a:rPr lang="en-US" dirty="0" err="1"/>
              <a:t>yazıyorken</a:t>
            </a:r>
            <a:r>
              <a:rPr lang="en-US" dirty="0"/>
              <a:t>, </a:t>
            </a:r>
            <a:r>
              <a:rPr lang="en-US" dirty="0" err="1"/>
              <a:t>bilim</a:t>
            </a:r>
            <a:r>
              <a:rPr lang="en-US" dirty="0"/>
              <a:t> </a:t>
            </a:r>
            <a:r>
              <a:rPr lang="en-US" dirty="0" err="1"/>
              <a:t>insanları</a:t>
            </a:r>
            <a:r>
              <a:rPr lang="en-US" dirty="0"/>
              <a:t> </a:t>
            </a:r>
            <a:r>
              <a:rPr lang="en-US" dirty="0">
                <a:hlinkClick r:id="rId2" tooltip="Carl Sagan"/>
              </a:rPr>
              <a:t>Carl Sagan</a:t>
            </a:r>
            <a:r>
              <a:rPr lang="en-US" dirty="0"/>
              <a:t> </a:t>
            </a:r>
            <a:r>
              <a:rPr lang="en-US" dirty="0" err="1"/>
              <a:t>ve</a:t>
            </a:r>
            <a:r>
              <a:rPr lang="en-US" dirty="0"/>
              <a:t> </a:t>
            </a:r>
            <a:r>
              <a:rPr lang="en-US" dirty="0">
                <a:hlinkClick r:id="rId3" tooltip="Iosif Samuilovich Shklovskii (sayfa mevcut değil)"/>
              </a:rPr>
              <a:t>Iosif Samuilovich Shklovskii</a:t>
            </a:r>
            <a:r>
              <a:rPr lang="en-US" dirty="0"/>
              <a:t>, </a:t>
            </a:r>
            <a:r>
              <a:rPr lang="en-US" dirty="0" err="1"/>
              <a:t>başyazar</a:t>
            </a:r>
            <a:r>
              <a:rPr lang="en-US" dirty="0"/>
              <a:t> Ronald </a:t>
            </a:r>
            <a:r>
              <a:rPr lang="en-US" dirty="0" err="1"/>
              <a:t>Story’nin</a:t>
            </a:r>
            <a:r>
              <a:rPr lang="en-US" dirty="0"/>
              <a:t> “The Space-gods Revealed” </a:t>
            </a:r>
            <a:r>
              <a:rPr lang="en-US" dirty="0" err="1"/>
              <a:t>kitabında</a:t>
            </a:r>
            <a:r>
              <a:rPr lang="en-US" dirty="0"/>
              <a:t> </a:t>
            </a:r>
            <a:r>
              <a:rPr lang="en-US" dirty="0" err="1"/>
              <a:t>tahminde</a:t>
            </a:r>
            <a:r>
              <a:rPr lang="en-US" dirty="0"/>
              <a:t> </a:t>
            </a:r>
            <a:r>
              <a:rPr lang="en-US" dirty="0" err="1"/>
              <a:t>bulunduğu</a:t>
            </a:r>
            <a:r>
              <a:rPr lang="en-US" dirty="0"/>
              <a:t> </a:t>
            </a:r>
            <a:r>
              <a:rPr lang="en-US" dirty="0" err="1"/>
              <a:t>gibi</a:t>
            </a:r>
            <a:r>
              <a:rPr lang="en-US" dirty="0"/>
              <a:t> </a:t>
            </a:r>
            <a:r>
              <a:rPr lang="en-US" dirty="0" err="1"/>
              <a:t>Däniken’in</a:t>
            </a:r>
            <a:r>
              <a:rPr lang="en-US" dirty="0"/>
              <a:t> </a:t>
            </a:r>
            <a:r>
              <a:rPr lang="en-US" dirty="0" err="1"/>
              <a:t>fikirlerinin</a:t>
            </a:r>
            <a:r>
              <a:rPr lang="en-US" dirty="0"/>
              <a:t> </a:t>
            </a:r>
            <a:r>
              <a:rPr lang="en-US" dirty="0" err="1"/>
              <a:t>kaynağı</a:t>
            </a:r>
            <a:r>
              <a:rPr lang="en-US" dirty="0"/>
              <a:t> </a:t>
            </a:r>
            <a:r>
              <a:rPr lang="en-US" dirty="0" err="1"/>
              <a:t>olduğu</a:t>
            </a:r>
            <a:r>
              <a:rPr lang="en-US" dirty="0"/>
              <a:t> </a:t>
            </a:r>
            <a:r>
              <a:rPr lang="en-US" dirty="0" err="1"/>
              <a:t>düşünülen</a:t>
            </a:r>
            <a:r>
              <a:rPr lang="en-US" dirty="0"/>
              <a:t> “Intelligent Life in the Universe” </a:t>
            </a:r>
            <a:r>
              <a:rPr lang="en-US" dirty="0" err="1"/>
              <a:t>adlı</a:t>
            </a:r>
            <a:r>
              <a:rPr lang="en-US" dirty="0"/>
              <a:t> </a:t>
            </a:r>
            <a:r>
              <a:rPr lang="en-US" dirty="0" err="1"/>
              <a:t>kitaplarının</a:t>
            </a:r>
            <a:r>
              <a:rPr lang="en-US" dirty="0"/>
              <a:t> </a:t>
            </a:r>
            <a:r>
              <a:rPr lang="en-US" dirty="0" err="1"/>
              <a:t>bir</a:t>
            </a:r>
            <a:r>
              <a:rPr lang="en-US" dirty="0"/>
              <a:t> </a:t>
            </a:r>
            <a:r>
              <a:rPr lang="en-US" dirty="0" err="1"/>
              <a:t>bölümünde</a:t>
            </a:r>
            <a:r>
              <a:rPr lang="en-US" dirty="0"/>
              <a:t> paleocontact </a:t>
            </a:r>
            <a:r>
              <a:rPr lang="en-US" dirty="0" err="1"/>
              <a:t>ve</a:t>
            </a:r>
            <a:r>
              <a:rPr lang="en-US" dirty="0"/>
              <a:t> </a:t>
            </a:r>
            <a:r>
              <a:rPr lang="en-US" dirty="0" err="1"/>
              <a:t>dünya</a:t>
            </a:r>
            <a:r>
              <a:rPr lang="en-US" dirty="0"/>
              <a:t> </a:t>
            </a:r>
            <a:r>
              <a:rPr lang="en-US" dirty="0" err="1"/>
              <a:t>dışı</a:t>
            </a:r>
            <a:r>
              <a:rPr lang="en-US" dirty="0"/>
              <a:t> </a:t>
            </a:r>
            <a:r>
              <a:rPr lang="en-US" dirty="0" err="1"/>
              <a:t>varlıkların</a:t>
            </a:r>
            <a:r>
              <a:rPr lang="en-US" dirty="0"/>
              <a:t> </a:t>
            </a:r>
            <a:r>
              <a:rPr lang="en-US" dirty="0" err="1"/>
              <a:t>ziyaretiyle</a:t>
            </a:r>
            <a:r>
              <a:rPr lang="en-US" dirty="0"/>
              <a:t> </a:t>
            </a:r>
            <a:r>
              <a:rPr lang="en-US" dirty="0" err="1"/>
              <a:t>ilgili</a:t>
            </a:r>
            <a:r>
              <a:rPr lang="en-US" dirty="0"/>
              <a:t> </a:t>
            </a:r>
            <a:r>
              <a:rPr lang="en-US" dirty="0" err="1"/>
              <a:t>iddialardan</a:t>
            </a:r>
            <a:r>
              <a:rPr lang="en-US" dirty="0"/>
              <a:t> </a:t>
            </a:r>
            <a:r>
              <a:rPr lang="en-US" dirty="0" err="1"/>
              <a:t>bahsetmiştir</a:t>
            </a:r>
            <a:r>
              <a:rPr lang="en-US" dirty="0"/>
              <a:t>. Bu </a:t>
            </a:r>
            <a:r>
              <a:rPr lang="en-US" dirty="0" err="1"/>
              <a:t>kitaptaki</a:t>
            </a:r>
            <a:r>
              <a:rPr lang="en-US" dirty="0"/>
              <a:t> </a:t>
            </a:r>
            <a:r>
              <a:rPr lang="en-US" dirty="0" err="1"/>
              <a:t>birçok</a:t>
            </a:r>
            <a:r>
              <a:rPr lang="en-US" dirty="0"/>
              <a:t> </a:t>
            </a:r>
            <a:r>
              <a:rPr lang="en-US" dirty="0" err="1"/>
              <a:t>fikir</a:t>
            </a:r>
            <a:r>
              <a:rPr lang="en-US" dirty="0"/>
              <a:t> </a:t>
            </a:r>
            <a:r>
              <a:rPr lang="en-US" dirty="0" err="1"/>
              <a:t>Däniken’in</a:t>
            </a:r>
            <a:r>
              <a:rPr lang="en-US" dirty="0"/>
              <a:t> </a:t>
            </a:r>
            <a:r>
              <a:rPr lang="en-US" dirty="0" err="1"/>
              <a:t>kitaplarında</a:t>
            </a:r>
            <a:r>
              <a:rPr lang="en-US" dirty="0"/>
              <a:t> </a:t>
            </a:r>
            <a:r>
              <a:rPr lang="en-US" dirty="0" err="1"/>
              <a:t>farklı</a:t>
            </a:r>
            <a:r>
              <a:rPr lang="en-US" dirty="0"/>
              <a:t> </a:t>
            </a:r>
            <a:r>
              <a:rPr lang="en-US" dirty="0" err="1"/>
              <a:t>şekillerde</a:t>
            </a:r>
            <a:r>
              <a:rPr lang="en-US" dirty="0"/>
              <a:t> </a:t>
            </a:r>
            <a:r>
              <a:rPr lang="en-US" dirty="0" err="1"/>
              <a:t>görülmektedir</a:t>
            </a:r>
            <a:r>
              <a:rPr lang="en-US" dirty="0"/>
              <a:t>.</a:t>
            </a:r>
          </a:p>
          <a:p>
            <a:r>
              <a:rPr lang="en-US" dirty="0" err="1"/>
              <a:t>Däniken’in</a:t>
            </a:r>
            <a:r>
              <a:rPr lang="en-US" dirty="0"/>
              <a:t> </a:t>
            </a:r>
            <a:r>
              <a:rPr lang="en-US" dirty="0" err="1"/>
              <a:t>çalışmalarından</a:t>
            </a:r>
            <a:r>
              <a:rPr lang="en-US" dirty="0"/>
              <a:t> </a:t>
            </a:r>
            <a:r>
              <a:rPr lang="en-US" dirty="0" err="1"/>
              <a:t>önce</a:t>
            </a:r>
            <a:r>
              <a:rPr lang="en-US" dirty="0"/>
              <a:t>, </a:t>
            </a:r>
            <a:r>
              <a:rPr lang="en-US" dirty="0" err="1"/>
              <a:t>diğer</a:t>
            </a:r>
            <a:r>
              <a:rPr lang="en-US" dirty="0"/>
              <a:t> </a:t>
            </a:r>
            <a:r>
              <a:rPr lang="en-US" dirty="0" err="1"/>
              <a:t>yazarlar</a:t>
            </a:r>
            <a:r>
              <a:rPr lang="en-US" dirty="0"/>
              <a:t> </a:t>
            </a:r>
            <a:r>
              <a:rPr lang="en-US" dirty="0" err="1"/>
              <a:t>dünya</a:t>
            </a:r>
            <a:r>
              <a:rPr lang="en-US" dirty="0"/>
              <a:t> </a:t>
            </a:r>
            <a:r>
              <a:rPr lang="en-US" dirty="0" err="1"/>
              <a:t>dışı</a:t>
            </a:r>
            <a:r>
              <a:rPr lang="en-US" dirty="0"/>
              <a:t> </a:t>
            </a:r>
            <a:r>
              <a:rPr lang="en-US" dirty="0" err="1"/>
              <a:t>varlıklarla</a:t>
            </a:r>
            <a:r>
              <a:rPr lang="en-US" dirty="0"/>
              <a:t> </a:t>
            </a:r>
            <a:r>
              <a:rPr lang="en-US" dirty="0" err="1"/>
              <a:t>ilişkiler</a:t>
            </a:r>
            <a:r>
              <a:rPr lang="en-US" dirty="0"/>
              <a:t> </a:t>
            </a:r>
            <a:r>
              <a:rPr lang="en-US" dirty="0" err="1"/>
              <a:t>hakkındaki</a:t>
            </a:r>
            <a:r>
              <a:rPr lang="en-US" dirty="0"/>
              <a:t> </a:t>
            </a:r>
            <a:r>
              <a:rPr lang="en-US" dirty="0" err="1"/>
              <a:t>iddialarını</a:t>
            </a:r>
            <a:r>
              <a:rPr lang="en-US" dirty="0"/>
              <a:t> </a:t>
            </a:r>
            <a:r>
              <a:rPr lang="en-US" dirty="0" err="1"/>
              <a:t>sunmuşlardır</a:t>
            </a:r>
            <a:r>
              <a:rPr lang="en-US" dirty="0"/>
              <a:t>. </a:t>
            </a:r>
            <a:r>
              <a:rPr lang="en-US" dirty="0" err="1"/>
              <a:t>Däniken</a:t>
            </a:r>
            <a:r>
              <a:rPr lang="en-US" dirty="0"/>
              <a:t>, </a:t>
            </a:r>
            <a:r>
              <a:rPr lang="en-US" dirty="0" err="1"/>
              <a:t>aynı</a:t>
            </a:r>
            <a:r>
              <a:rPr lang="en-US" dirty="0"/>
              <a:t> </a:t>
            </a:r>
            <a:r>
              <a:rPr lang="en-US" dirty="0" err="1"/>
              <a:t>ya</a:t>
            </a:r>
            <a:r>
              <a:rPr lang="en-US" dirty="0"/>
              <a:t> da </a:t>
            </a:r>
            <a:r>
              <a:rPr lang="en-US" dirty="0" err="1"/>
              <a:t>benzer</a:t>
            </a:r>
            <a:r>
              <a:rPr lang="en-US" dirty="0"/>
              <a:t> </a:t>
            </a:r>
            <a:r>
              <a:rPr lang="en-US" dirty="0" err="1"/>
              <a:t>kanıtları</a:t>
            </a:r>
            <a:r>
              <a:rPr lang="en-US" dirty="0"/>
              <a:t> </a:t>
            </a:r>
            <a:r>
              <a:rPr lang="en-US" dirty="0" err="1"/>
              <a:t>kullanarak</a:t>
            </a:r>
            <a:r>
              <a:rPr lang="en-US" dirty="0"/>
              <a:t> </a:t>
            </a:r>
            <a:r>
              <a:rPr lang="en-US" dirty="0" err="1"/>
              <a:t>aynı</a:t>
            </a:r>
            <a:r>
              <a:rPr lang="en-US" dirty="0"/>
              <a:t> </a:t>
            </a:r>
            <a:r>
              <a:rPr lang="en-US" dirty="0" err="1"/>
              <a:t>iddialarda</a:t>
            </a:r>
            <a:r>
              <a:rPr lang="en-US" dirty="0"/>
              <a:t> </a:t>
            </a:r>
            <a:r>
              <a:rPr lang="en-US" dirty="0" err="1"/>
              <a:t>bulunmasına</a:t>
            </a:r>
            <a:r>
              <a:rPr lang="en-US" dirty="0"/>
              <a:t> </a:t>
            </a:r>
            <a:r>
              <a:rPr lang="en-US" dirty="0" err="1"/>
              <a:t>rağmen</a:t>
            </a:r>
            <a:r>
              <a:rPr lang="en-US" dirty="0"/>
              <a:t>, </a:t>
            </a:r>
            <a:r>
              <a:rPr lang="en-US" dirty="0" err="1"/>
              <a:t>bu</a:t>
            </a:r>
            <a:r>
              <a:rPr lang="en-US" dirty="0"/>
              <a:t> </a:t>
            </a:r>
            <a:r>
              <a:rPr lang="en-US" dirty="0" err="1"/>
              <a:t>yazarları</a:t>
            </a:r>
            <a:r>
              <a:rPr lang="en-US" dirty="0"/>
              <a:t> </a:t>
            </a:r>
            <a:r>
              <a:rPr lang="en-US" dirty="0" err="1"/>
              <a:t>hesaba</a:t>
            </a:r>
            <a:r>
              <a:rPr lang="en-US" dirty="0"/>
              <a:t> </a:t>
            </a:r>
            <a:r>
              <a:rPr lang="en-US" dirty="0" err="1"/>
              <a:t>katmak</a:t>
            </a:r>
            <a:r>
              <a:rPr lang="en-US" dirty="0"/>
              <a:t> </a:t>
            </a:r>
            <a:r>
              <a:rPr lang="en-US" dirty="0" err="1"/>
              <a:t>konusunda</a:t>
            </a:r>
            <a:r>
              <a:rPr lang="en-US" dirty="0"/>
              <a:t> </a:t>
            </a:r>
            <a:r>
              <a:rPr lang="en-US" dirty="0" err="1"/>
              <a:t>başarısız</a:t>
            </a:r>
            <a:r>
              <a:rPr lang="en-US" dirty="0"/>
              <a:t> </a:t>
            </a:r>
            <a:r>
              <a:rPr lang="en-US" dirty="0" err="1"/>
              <a:t>olmuştur</a:t>
            </a:r>
            <a:r>
              <a:rPr lang="en-US" dirty="0"/>
              <a:t>. </a:t>
            </a:r>
            <a:r>
              <a:rPr lang="en-US" dirty="0" err="1"/>
              <a:t>Däniken’in</a:t>
            </a:r>
            <a:r>
              <a:rPr lang="en-US" dirty="0"/>
              <a:t> </a:t>
            </a:r>
            <a:r>
              <a:rPr lang="en-US" dirty="0" err="1"/>
              <a:t>Tanrıların</a:t>
            </a:r>
            <a:r>
              <a:rPr lang="en-US" dirty="0"/>
              <a:t> </a:t>
            </a:r>
            <a:r>
              <a:rPr lang="en-US" dirty="0" err="1"/>
              <a:t>Arabaları</a:t>
            </a:r>
            <a:r>
              <a:rPr lang="en-US" dirty="0"/>
              <a:t> </a:t>
            </a:r>
            <a:r>
              <a:rPr lang="en-US" dirty="0" err="1"/>
              <a:t>adlı</a:t>
            </a:r>
            <a:r>
              <a:rPr lang="en-US" dirty="0"/>
              <a:t> </a:t>
            </a:r>
            <a:r>
              <a:rPr lang="en-US" dirty="0" err="1"/>
              <a:t>kitabının</a:t>
            </a:r>
            <a:r>
              <a:rPr lang="en-US" dirty="0"/>
              <a:t> ilk </a:t>
            </a:r>
            <a:r>
              <a:rPr lang="en-US" dirty="0" err="1"/>
              <a:t>baskısında</a:t>
            </a:r>
            <a:r>
              <a:rPr lang="en-US" dirty="0"/>
              <a:t> Robert </a:t>
            </a:r>
            <a:r>
              <a:rPr lang="en-US" dirty="0" err="1"/>
              <a:t>Charooux’un</a:t>
            </a:r>
            <a:r>
              <a:rPr lang="en-US" dirty="0"/>
              <a:t> “One Hundred Thousand Years of Man's Unknown History” </a:t>
            </a:r>
            <a:r>
              <a:rPr lang="en-US" dirty="0" err="1"/>
              <a:t>adlı</a:t>
            </a:r>
            <a:r>
              <a:rPr lang="en-US" dirty="0"/>
              <a:t> </a:t>
            </a:r>
            <a:r>
              <a:rPr lang="en-US" dirty="0" err="1"/>
              <a:t>kitabındakilere</a:t>
            </a:r>
            <a:r>
              <a:rPr lang="en-US" dirty="0"/>
              <a:t> </a:t>
            </a:r>
            <a:r>
              <a:rPr lang="en-US" dirty="0" err="1"/>
              <a:t>çok</a:t>
            </a:r>
            <a:r>
              <a:rPr lang="en-US" dirty="0"/>
              <a:t> </a:t>
            </a:r>
            <a:r>
              <a:rPr lang="en-US" dirty="0" err="1"/>
              <a:t>benzer</a:t>
            </a:r>
            <a:r>
              <a:rPr lang="en-US" dirty="0"/>
              <a:t> </a:t>
            </a:r>
            <a:r>
              <a:rPr lang="en-US" dirty="0" err="1"/>
              <a:t>iddialar</a:t>
            </a:r>
            <a:r>
              <a:rPr lang="en-US" dirty="0"/>
              <a:t> </a:t>
            </a:r>
            <a:r>
              <a:rPr lang="en-US" dirty="0" err="1"/>
              <a:t>içerse</a:t>
            </a:r>
            <a:r>
              <a:rPr lang="en-US" dirty="0"/>
              <a:t> de, </a:t>
            </a:r>
            <a:r>
              <a:rPr lang="en-US" dirty="0" err="1"/>
              <a:t>alıntı</a:t>
            </a:r>
            <a:r>
              <a:rPr lang="en-US" dirty="0"/>
              <a:t> </a:t>
            </a:r>
            <a:r>
              <a:rPr lang="en-US" dirty="0" err="1"/>
              <a:t>yapmakta</a:t>
            </a:r>
            <a:r>
              <a:rPr lang="en-US" dirty="0"/>
              <a:t> </a:t>
            </a:r>
            <a:r>
              <a:rPr lang="en-US" dirty="0" err="1"/>
              <a:t>başarısız</a:t>
            </a:r>
            <a:r>
              <a:rPr lang="en-US" dirty="0"/>
              <a:t> </a:t>
            </a:r>
            <a:r>
              <a:rPr lang="en-US" dirty="0" err="1"/>
              <a:t>olmuş</a:t>
            </a:r>
            <a:r>
              <a:rPr lang="en-US" dirty="0"/>
              <a:t> </a:t>
            </a:r>
            <a:r>
              <a:rPr lang="en-US" dirty="0" err="1"/>
              <a:t>ve</a:t>
            </a:r>
            <a:r>
              <a:rPr lang="en-US" dirty="0"/>
              <a:t> </a:t>
            </a:r>
            <a:r>
              <a:rPr lang="en-US" dirty="0" err="1"/>
              <a:t>yayımcı</a:t>
            </a:r>
            <a:r>
              <a:rPr lang="en-US" dirty="0"/>
              <a:t> Econ-Verlag </a:t>
            </a:r>
            <a:r>
              <a:rPr lang="en-US" dirty="0" err="1"/>
              <a:t>daha</a:t>
            </a:r>
            <a:r>
              <a:rPr lang="en-US" dirty="0"/>
              <a:t> </a:t>
            </a:r>
            <a:r>
              <a:rPr lang="en-US" dirty="0" err="1"/>
              <a:t>sonraki</a:t>
            </a:r>
            <a:r>
              <a:rPr lang="en-US" dirty="0"/>
              <a:t> </a:t>
            </a:r>
            <a:r>
              <a:rPr lang="en-US" dirty="0" err="1"/>
              <a:t>baskılarda</a:t>
            </a:r>
            <a:r>
              <a:rPr lang="en-US" dirty="0"/>
              <a:t> </a:t>
            </a:r>
            <a:r>
              <a:rPr lang="en-US" dirty="0" err="1"/>
              <a:t>belge</a:t>
            </a:r>
            <a:r>
              <a:rPr lang="en-US" dirty="0"/>
              <a:t> </a:t>
            </a:r>
            <a:r>
              <a:rPr lang="en-US" dirty="0" err="1"/>
              <a:t>hırsızlığı</a:t>
            </a:r>
            <a:r>
              <a:rPr lang="en-US" dirty="0"/>
              <a:t> </a:t>
            </a:r>
            <a:r>
              <a:rPr lang="en-US" dirty="0" err="1"/>
              <a:t>davalarından</a:t>
            </a:r>
            <a:r>
              <a:rPr lang="en-US" dirty="0"/>
              <a:t> </a:t>
            </a:r>
            <a:r>
              <a:rPr lang="en-US" dirty="0" err="1"/>
              <a:t>kaçınmak</a:t>
            </a:r>
            <a:r>
              <a:rPr lang="en-US" dirty="0"/>
              <a:t> </a:t>
            </a:r>
            <a:r>
              <a:rPr lang="en-US" dirty="0" err="1"/>
              <a:t>için</a:t>
            </a:r>
            <a:r>
              <a:rPr lang="en-US" dirty="0"/>
              <a:t> </a:t>
            </a:r>
            <a:r>
              <a:rPr lang="en-US" dirty="0" err="1"/>
              <a:t>Charroux’u</a:t>
            </a:r>
            <a:r>
              <a:rPr lang="en-US" dirty="0"/>
              <a:t> </a:t>
            </a:r>
            <a:r>
              <a:rPr lang="en-US" dirty="0" err="1"/>
              <a:t>kaynakçaya</a:t>
            </a:r>
            <a:r>
              <a:rPr lang="en-US" dirty="0"/>
              <a:t> </a:t>
            </a:r>
            <a:r>
              <a:rPr lang="en-US" dirty="0" err="1"/>
              <a:t>eklemiştir</a:t>
            </a:r>
            <a:r>
              <a:rPr lang="en-US" dirty="0"/>
              <a:t>.</a:t>
            </a:r>
          </a:p>
          <a:p>
            <a:endParaRPr lang="en-TR" dirty="0"/>
          </a:p>
        </p:txBody>
      </p:sp>
    </p:spTree>
    <p:extLst>
      <p:ext uri="{BB962C8B-B14F-4D97-AF65-F5344CB8AC3E}">
        <p14:creationId xmlns:p14="http://schemas.microsoft.com/office/powerpoint/2010/main" val="3046344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BE416-09FA-D54A-BD4E-6788F08B8687}"/>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2F9D8589-B0C5-D048-BB0D-FAC06FC5DFE8}"/>
              </a:ext>
            </a:extLst>
          </p:cNvPr>
          <p:cNvSpPr>
            <a:spLocks noGrp="1"/>
          </p:cNvSpPr>
          <p:nvPr>
            <p:ph idx="1"/>
          </p:nvPr>
        </p:nvSpPr>
        <p:spPr/>
        <p:txBody>
          <a:bodyPr/>
          <a:lstStyle/>
          <a:p>
            <a:r>
              <a:rPr lang="en-TR" dirty="0"/>
              <a:t>Carl Sagan: </a:t>
            </a:r>
            <a:r>
              <a:rPr lang="en-US" dirty="0"/>
              <a:t>von </a:t>
            </a:r>
            <a:r>
              <a:rPr lang="en-US" dirty="0" err="1"/>
              <a:t>Däniken'in</a:t>
            </a:r>
            <a:r>
              <a:rPr lang="en-US" dirty="0"/>
              <a:t>, </a:t>
            </a:r>
            <a:r>
              <a:rPr lang="en-US" dirty="0" err="1"/>
              <a:t>atalarımızın</a:t>
            </a:r>
            <a:r>
              <a:rPr lang="en-US" dirty="0"/>
              <a:t> </a:t>
            </a:r>
            <a:r>
              <a:rPr lang="en-US" dirty="0" err="1"/>
              <a:t>aslında</a:t>
            </a:r>
            <a:r>
              <a:rPr lang="en-US" dirty="0"/>
              <a:t> </a:t>
            </a:r>
            <a:r>
              <a:rPr lang="en-US" dirty="0" err="1"/>
              <a:t>aptal</a:t>
            </a:r>
            <a:r>
              <a:rPr lang="en-US" dirty="0"/>
              <a:t> </a:t>
            </a:r>
            <a:r>
              <a:rPr lang="en-US" dirty="0" err="1"/>
              <a:t>olduklarını</a:t>
            </a:r>
            <a:r>
              <a:rPr lang="en-US" dirty="0"/>
              <a:t> </a:t>
            </a:r>
            <a:r>
              <a:rPr lang="en-US" dirty="0" err="1"/>
              <a:t>savunan</a:t>
            </a:r>
            <a:r>
              <a:rPr lang="en-US" dirty="0"/>
              <a:t> </a:t>
            </a:r>
            <a:r>
              <a:rPr lang="en-US" dirty="0" err="1"/>
              <a:t>bu</a:t>
            </a:r>
            <a:r>
              <a:rPr lang="en-US" dirty="0"/>
              <a:t> </a:t>
            </a:r>
            <a:r>
              <a:rPr lang="en-US" dirty="0" err="1"/>
              <a:t>baştan</a:t>
            </a:r>
            <a:r>
              <a:rPr lang="en-US" dirty="0"/>
              <a:t> </a:t>
            </a:r>
            <a:r>
              <a:rPr lang="en-US" dirty="0" err="1"/>
              <a:t>savma</a:t>
            </a:r>
            <a:r>
              <a:rPr lang="en-US" dirty="0"/>
              <a:t> </a:t>
            </a:r>
            <a:r>
              <a:rPr lang="en-US" dirty="0" err="1"/>
              <a:t>yazısının</a:t>
            </a:r>
            <a:r>
              <a:rPr lang="en-US" dirty="0"/>
              <a:t> </a:t>
            </a:r>
            <a:r>
              <a:rPr lang="en-US" dirty="0" err="1"/>
              <a:t>bu</a:t>
            </a:r>
            <a:r>
              <a:rPr lang="en-US" dirty="0"/>
              <a:t> </a:t>
            </a:r>
            <a:r>
              <a:rPr lang="en-US" dirty="0" err="1"/>
              <a:t>denli</a:t>
            </a:r>
            <a:r>
              <a:rPr lang="en-US" dirty="0"/>
              <a:t> </a:t>
            </a:r>
            <a:r>
              <a:rPr lang="en-US" dirty="0" err="1"/>
              <a:t>popüler</a:t>
            </a:r>
            <a:r>
              <a:rPr lang="en-US" dirty="0"/>
              <a:t> </a:t>
            </a:r>
            <a:r>
              <a:rPr lang="en-US" dirty="0" err="1"/>
              <a:t>oluşuna</a:t>
            </a:r>
            <a:r>
              <a:rPr lang="en-US" dirty="0"/>
              <a:t> </a:t>
            </a:r>
            <a:r>
              <a:rPr lang="en-US" dirty="0" err="1"/>
              <a:t>getirilebilecek</a:t>
            </a:r>
            <a:r>
              <a:rPr lang="en-US" dirty="0"/>
              <a:t> </a:t>
            </a:r>
            <a:r>
              <a:rPr lang="en-US" dirty="0" err="1"/>
              <a:t>en</a:t>
            </a:r>
            <a:r>
              <a:rPr lang="en-US" dirty="0"/>
              <a:t> </a:t>
            </a:r>
            <a:r>
              <a:rPr lang="en-US" dirty="0" err="1"/>
              <a:t>mantıklı</a:t>
            </a:r>
            <a:r>
              <a:rPr lang="en-US" dirty="0"/>
              <a:t> </a:t>
            </a:r>
            <a:r>
              <a:rPr lang="en-US" dirty="0" err="1"/>
              <a:t>açıklama</a:t>
            </a:r>
            <a:r>
              <a:rPr lang="en-US" dirty="0"/>
              <a:t>, </a:t>
            </a:r>
            <a:r>
              <a:rPr lang="en-US" dirty="0" err="1"/>
              <a:t>zamane</a:t>
            </a:r>
            <a:r>
              <a:rPr lang="en-US" dirty="0"/>
              <a:t> </a:t>
            </a:r>
            <a:r>
              <a:rPr lang="en-US" dirty="0" err="1"/>
              <a:t>insanlarının</a:t>
            </a:r>
            <a:r>
              <a:rPr lang="en-US" dirty="0"/>
              <a:t> </a:t>
            </a:r>
            <a:r>
              <a:rPr lang="en-US" dirty="0" err="1"/>
              <a:t>saf</a:t>
            </a:r>
            <a:r>
              <a:rPr lang="en-US" dirty="0"/>
              <a:t> </a:t>
            </a:r>
            <a:r>
              <a:rPr lang="en-US" dirty="0" err="1"/>
              <a:t>ve</a:t>
            </a:r>
            <a:r>
              <a:rPr lang="en-US" dirty="0"/>
              <a:t> </a:t>
            </a:r>
            <a:r>
              <a:rPr lang="en-US" dirty="0" err="1"/>
              <a:t>çaresiz</a:t>
            </a:r>
            <a:r>
              <a:rPr lang="en-US" dirty="0"/>
              <a:t> </a:t>
            </a:r>
            <a:r>
              <a:rPr lang="en-US" dirty="0" err="1"/>
              <a:t>olmalarıdır</a:t>
            </a:r>
            <a:r>
              <a:rPr lang="en-US" dirty="0"/>
              <a:t>. </a:t>
            </a:r>
            <a:r>
              <a:rPr lang="en-US" dirty="0" err="1"/>
              <a:t>Umuyorum</a:t>
            </a:r>
            <a:r>
              <a:rPr lang="en-US" dirty="0"/>
              <a:t>, "</a:t>
            </a:r>
            <a:r>
              <a:rPr lang="en-US" dirty="0" err="1"/>
              <a:t>Tanrıların</a:t>
            </a:r>
            <a:r>
              <a:rPr lang="en-US" dirty="0"/>
              <a:t> </a:t>
            </a:r>
            <a:r>
              <a:rPr lang="en-US" dirty="0" err="1"/>
              <a:t>Arabaları</a:t>
            </a:r>
            <a:r>
              <a:rPr lang="en-US" dirty="0"/>
              <a:t>" </a:t>
            </a:r>
            <a:r>
              <a:rPr lang="en-US" dirty="0" err="1"/>
              <a:t>gibi</a:t>
            </a:r>
            <a:r>
              <a:rPr lang="en-US" dirty="0"/>
              <a:t> </a:t>
            </a:r>
            <a:r>
              <a:rPr lang="en-US" dirty="0" err="1"/>
              <a:t>kitapların</a:t>
            </a:r>
            <a:r>
              <a:rPr lang="en-US" dirty="0"/>
              <a:t> </a:t>
            </a:r>
            <a:r>
              <a:rPr lang="en-US" dirty="0" err="1"/>
              <a:t>lise</a:t>
            </a:r>
            <a:r>
              <a:rPr lang="en-US" dirty="0"/>
              <a:t> </a:t>
            </a:r>
            <a:r>
              <a:rPr lang="en-US" dirty="0" err="1"/>
              <a:t>ve</a:t>
            </a:r>
            <a:r>
              <a:rPr lang="en-US" dirty="0"/>
              <a:t> </a:t>
            </a:r>
            <a:r>
              <a:rPr lang="en-US" dirty="0" err="1"/>
              <a:t>üniversitelerdeki</a:t>
            </a:r>
            <a:r>
              <a:rPr lang="en-US" dirty="0"/>
              <a:t> </a:t>
            </a:r>
            <a:r>
              <a:rPr lang="en-US" dirty="0" err="1"/>
              <a:t>mantık</a:t>
            </a:r>
            <a:r>
              <a:rPr lang="en-US" dirty="0"/>
              <a:t> </a:t>
            </a:r>
            <a:r>
              <a:rPr lang="en-US" dirty="0" err="1"/>
              <a:t>derslerindeki</a:t>
            </a:r>
            <a:r>
              <a:rPr lang="en-US" dirty="0"/>
              <a:t> </a:t>
            </a:r>
            <a:r>
              <a:rPr lang="en-US" dirty="0" err="1"/>
              <a:t>giderek</a:t>
            </a:r>
            <a:r>
              <a:rPr lang="en-US" dirty="0"/>
              <a:t> </a:t>
            </a:r>
            <a:r>
              <a:rPr lang="en-US" dirty="0" err="1"/>
              <a:t>artan</a:t>
            </a:r>
            <a:r>
              <a:rPr lang="en-US" dirty="0"/>
              <a:t> </a:t>
            </a:r>
            <a:r>
              <a:rPr lang="en-US" dirty="0" err="1"/>
              <a:t>popülaritesi</a:t>
            </a:r>
            <a:r>
              <a:rPr lang="en-US" dirty="0"/>
              <a:t>, </a:t>
            </a:r>
            <a:r>
              <a:rPr lang="en-US" dirty="0" err="1"/>
              <a:t>baştan</a:t>
            </a:r>
            <a:r>
              <a:rPr lang="en-US" dirty="0"/>
              <a:t> </a:t>
            </a:r>
            <a:r>
              <a:rPr lang="en-US" dirty="0" err="1"/>
              <a:t>savma</a:t>
            </a:r>
            <a:r>
              <a:rPr lang="en-US" dirty="0"/>
              <a:t> </a:t>
            </a:r>
            <a:r>
              <a:rPr lang="en-US" dirty="0" err="1"/>
              <a:t>yazılara</a:t>
            </a:r>
            <a:r>
              <a:rPr lang="en-US" dirty="0"/>
              <a:t> </a:t>
            </a:r>
            <a:r>
              <a:rPr lang="en-US" dirty="0" err="1"/>
              <a:t>uygulamalı</a:t>
            </a:r>
            <a:r>
              <a:rPr lang="en-US" dirty="0"/>
              <a:t> </a:t>
            </a:r>
            <a:r>
              <a:rPr lang="en-US" dirty="0" err="1"/>
              <a:t>bir</a:t>
            </a:r>
            <a:r>
              <a:rPr lang="en-US" dirty="0"/>
              <a:t> </a:t>
            </a:r>
            <a:r>
              <a:rPr lang="en-US" dirty="0" err="1"/>
              <a:t>örnek</a:t>
            </a:r>
            <a:r>
              <a:rPr lang="en-US" dirty="0"/>
              <a:t> </a:t>
            </a:r>
            <a:r>
              <a:rPr lang="en-US" dirty="0" err="1"/>
              <a:t>olur</a:t>
            </a:r>
            <a:r>
              <a:rPr lang="en-US" dirty="0"/>
              <a:t>. Son </a:t>
            </a:r>
            <a:r>
              <a:rPr lang="en-US" dirty="0" err="1"/>
              <a:t>zamanlarda</a:t>
            </a:r>
            <a:r>
              <a:rPr lang="en-US" dirty="0"/>
              <a:t> von </a:t>
            </a:r>
            <a:r>
              <a:rPr lang="en-US" dirty="0" err="1"/>
              <a:t>Däniken’in</a:t>
            </a:r>
            <a:r>
              <a:rPr lang="en-US" dirty="0"/>
              <a:t> </a:t>
            </a:r>
            <a:r>
              <a:rPr lang="en-US" dirty="0" err="1"/>
              <a:t>çalışmalarında</a:t>
            </a:r>
            <a:r>
              <a:rPr lang="en-US" dirty="0"/>
              <a:t> </a:t>
            </a:r>
            <a:r>
              <a:rPr lang="en-US" dirty="0" err="1"/>
              <a:t>olduğu</a:t>
            </a:r>
            <a:r>
              <a:rPr lang="en-US" dirty="0"/>
              <a:t> </a:t>
            </a:r>
            <a:r>
              <a:rPr lang="en-US" dirty="0" err="1"/>
              <a:t>gibi</a:t>
            </a:r>
            <a:r>
              <a:rPr lang="en-US" dirty="0"/>
              <a:t> </a:t>
            </a:r>
            <a:r>
              <a:rPr lang="en-US" dirty="0" err="1"/>
              <a:t>mantık</a:t>
            </a:r>
            <a:r>
              <a:rPr lang="en-US" dirty="0"/>
              <a:t> </a:t>
            </a:r>
            <a:r>
              <a:rPr lang="en-US" dirty="0" err="1"/>
              <a:t>hatalarıyla</a:t>
            </a:r>
            <a:r>
              <a:rPr lang="en-US" dirty="0"/>
              <a:t> </a:t>
            </a:r>
            <a:r>
              <a:rPr lang="en-US" dirty="0" err="1"/>
              <a:t>dolu</a:t>
            </a:r>
            <a:r>
              <a:rPr lang="en-US" dirty="0"/>
              <a:t> </a:t>
            </a:r>
            <a:r>
              <a:rPr lang="en-US" dirty="0" err="1"/>
              <a:t>ve</a:t>
            </a:r>
            <a:r>
              <a:rPr lang="en-US" dirty="0"/>
              <a:t> </a:t>
            </a:r>
            <a:r>
              <a:rPr lang="en-US" dirty="0" err="1"/>
              <a:t>gerçekçilikten</a:t>
            </a:r>
            <a:r>
              <a:rPr lang="en-US" dirty="0"/>
              <a:t> </a:t>
            </a:r>
            <a:r>
              <a:rPr lang="en-US" dirty="0" err="1"/>
              <a:t>uzak</a:t>
            </a:r>
            <a:r>
              <a:rPr lang="en-US" dirty="0"/>
              <a:t> </a:t>
            </a:r>
            <a:r>
              <a:rPr lang="en-US" dirty="0" err="1"/>
              <a:t>bir</a:t>
            </a:r>
            <a:r>
              <a:rPr lang="en-US" dirty="0"/>
              <a:t> </a:t>
            </a:r>
            <a:r>
              <a:rPr lang="en-US" dirty="0" err="1"/>
              <a:t>kitaba</a:t>
            </a:r>
            <a:r>
              <a:rPr lang="en-US" dirty="0"/>
              <a:t> </a:t>
            </a:r>
            <a:r>
              <a:rPr lang="en-US" dirty="0" err="1"/>
              <a:t>daha</a:t>
            </a:r>
            <a:r>
              <a:rPr lang="en-US" dirty="0"/>
              <a:t> </a:t>
            </a:r>
            <a:r>
              <a:rPr lang="en-US" dirty="0" err="1"/>
              <a:t>rastlamadım</a:t>
            </a:r>
            <a:endParaRPr lang="en-TR" dirty="0"/>
          </a:p>
        </p:txBody>
      </p:sp>
    </p:spTree>
    <p:extLst>
      <p:ext uri="{BB962C8B-B14F-4D97-AF65-F5344CB8AC3E}">
        <p14:creationId xmlns:p14="http://schemas.microsoft.com/office/powerpoint/2010/main" val="3030680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4CDD3-8015-3F46-8E36-D585EC46F46E}"/>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AA1FAB42-C75C-474B-84D9-3F48A0D67EF5}"/>
              </a:ext>
            </a:extLst>
          </p:cNvPr>
          <p:cNvSpPr>
            <a:spLocks noGrp="1"/>
          </p:cNvSpPr>
          <p:nvPr>
            <p:ph idx="1"/>
          </p:nvPr>
        </p:nvSpPr>
        <p:spPr/>
        <p:txBody>
          <a:bodyPr>
            <a:normAutofit fontScale="70000" lnSpcReduction="20000"/>
          </a:bodyPr>
          <a:lstStyle/>
          <a:p>
            <a:r>
              <a:rPr lang="en-US" dirty="0" err="1"/>
              <a:t>Tanrıların</a:t>
            </a:r>
            <a:r>
              <a:rPr lang="en-US" dirty="0"/>
              <a:t> </a:t>
            </a:r>
            <a:r>
              <a:rPr lang="en-US" dirty="0" err="1"/>
              <a:t>Arabalarında</a:t>
            </a:r>
            <a:r>
              <a:rPr lang="en-US" dirty="0"/>
              <a:t>, </a:t>
            </a:r>
            <a:r>
              <a:rPr lang="en-US" dirty="0" err="1"/>
              <a:t>Däniken</a:t>
            </a:r>
            <a:r>
              <a:rPr lang="en-US" dirty="0"/>
              <a:t> </a:t>
            </a:r>
            <a:r>
              <a:rPr lang="en-US" dirty="0" err="1"/>
              <a:t>Delhi’de</a:t>
            </a:r>
            <a:r>
              <a:rPr lang="en-US" dirty="0"/>
              <a:t> </a:t>
            </a:r>
            <a:r>
              <a:rPr lang="en-US" dirty="0" err="1"/>
              <a:t>paslanmaz</a:t>
            </a:r>
            <a:r>
              <a:rPr lang="en-US" dirty="0"/>
              <a:t> </a:t>
            </a:r>
            <a:r>
              <a:rPr lang="en-US" dirty="0" err="1"/>
              <a:t>demir</a:t>
            </a:r>
            <a:r>
              <a:rPr lang="en-US" dirty="0"/>
              <a:t> </a:t>
            </a:r>
            <a:r>
              <a:rPr lang="en-US" dirty="0" err="1"/>
              <a:t>sütunlar</a:t>
            </a:r>
            <a:r>
              <a:rPr lang="en-US" dirty="0"/>
              <a:t> </a:t>
            </a:r>
            <a:r>
              <a:rPr lang="en-US" dirty="0" err="1"/>
              <a:t>olduğunu</a:t>
            </a:r>
            <a:r>
              <a:rPr lang="en-US" dirty="0"/>
              <a:t>, </a:t>
            </a:r>
            <a:r>
              <a:rPr lang="en-US" dirty="0" err="1"/>
              <a:t>bu</a:t>
            </a:r>
            <a:r>
              <a:rPr lang="en-US" dirty="0"/>
              <a:t> </a:t>
            </a:r>
            <a:r>
              <a:rPr lang="en-US" dirty="0" err="1"/>
              <a:t>sütunların</a:t>
            </a:r>
            <a:r>
              <a:rPr lang="en-US" dirty="0"/>
              <a:t> </a:t>
            </a:r>
            <a:r>
              <a:rPr lang="en-US" dirty="0" err="1"/>
              <a:t>dünya</a:t>
            </a:r>
            <a:r>
              <a:rPr lang="en-US" dirty="0"/>
              <a:t> </a:t>
            </a:r>
            <a:r>
              <a:rPr lang="en-US" dirty="0" err="1"/>
              <a:t>dışı</a:t>
            </a:r>
            <a:r>
              <a:rPr lang="en-US" dirty="0"/>
              <a:t> </a:t>
            </a:r>
            <a:r>
              <a:rPr lang="en-US" dirty="0" err="1"/>
              <a:t>varlıkların</a:t>
            </a:r>
            <a:r>
              <a:rPr lang="en-US" dirty="0"/>
              <a:t> </a:t>
            </a:r>
            <a:r>
              <a:rPr lang="en-US" dirty="0" err="1"/>
              <a:t>etkisinin</a:t>
            </a:r>
            <a:r>
              <a:rPr lang="en-US" dirty="0"/>
              <a:t> </a:t>
            </a:r>
            <a:r>
              <a:rPr lang="en-US" dirty="0" err="1"/>
              <a:t>kanıtı</a:t>
            </a:r>
            <a:r>
              <a:rPr lang="en-US" dirty="0"/>
              <a:t> </a:t>
            </a:r>
            <a:r>
              <a:rPr lang="en-US" dirty="0" err="1"/>
              <a:t>olduğunu</a:t>
            </a:r>
            <a:r>
              <a:rPr lang="en-US" dirty="0"/>
              <a:t> </a:t>
            </a:r>
            <a:r>
              <a:rPr lang="en-US" dirty="0" err="1"/>
              <a:t>yazmıştır</a:t>
            </a:r>
            <a:r>
              <a:rPr lang="en-US" dirty="0"/>
              <a:t>. </a:t>
            </a:r>
            <a:r>
              <a:rPr lang="en-US" dirty="0" err="1"/>
              <a:t>Daha</a:t>
            </a:r>
            <a:r>
              <a:rPr lang="en-US" dirty="0"/>
              <a:t> </a:t>
            </a:r>
            <a:r>
              <a:rPr lang="en-US" dirty="0" err="1"/>
              <a:t>sonraları</a:t>
            </a:r>
            <a:r>
              <a:rPr lang="en-US" dirty="0"/>
              <a:t> Playboy </a:t>
            </a:r>
            <a:r>
              <a:rPr lang="en-US" dirty="0" err="1"/>
              <a:t>röportajında</a:t>
            </a:r>
            <a:r>
              <a:rPr lang="en-US" dirty="0"/>
              <a:t>, </a:t>
            </a:r>
            <a:r>
              <a:rPr lang="en-US" dirty="0" err="1"/>
              <a:t>sütunun</a:t>
            </a:r>
            <a:r>
              <a:rPr lang="en-US" dirty="0"/>
              <a:t> </a:t>
            </a:r>
            <a:r>
              <a:rPr lang="en-US" dirty="0" err="1"/>
              <a:t>paslanma</a:t>
            </a:r>
            <a:r>
              <a:rPr lang="en-US" dirty="0"/>
              <a:t> </a:t>
            </a:r>
            <a:r>
              <a:rPr lang="en-US" dirty="0" err="1"/>
              <a:t>belirtileri</a:t>
            </a:r>
            <a:r>
              <a:rPr lang="en-US" dirty="0"/>
              <a:t> </a:t>
            </a:r>
            <a:r>
              <a:rPr lang="en-US" dirty="0" err="1"/>
              <a:t>gösterdiğini</a:t>
            </a:r>
            <a:r>
              <a:rPr lang="en-US" dirty="0"/>
              <a:t> </a:t>
            </a:r>
            <a:r>
              <a:rPr lang="en-US" dirty="0" err="1"/>
              <a:t>ve</a:t>
            </a:r>
            <a:r>
              <a:rPr lang="en-US" dirty="0"/>
              <a:t> </a:t>
            </a:r>
            <a:r>
              <a:rPr lang="en-US" dirty="0" err="1"/>
              <a:t>bunun</a:t>
            </a:r>
            <a:r>
              <a:rPr lang="en-US" dirty="0"/>
              <a:t> </a:t>
            </a:r>
            <a:r>
              <a:rPr lang="en-US" dirty="0" err="1"/>
              <a:t>sütunun</a:t>
            </a:r>
            <a:r>
              <a:rPr lang="en-US" dirty="0"/>
              <a:t> </a:t>
            </a:r>
            <a:r>
              <a:rPr lang="en-US" dirty="0" err="1"/>
              <a:t>yapı</a:t>
            </a:r>
            <a:r>
              <a:rPr lang="en-US" dirty="0"/>
              <a:t> </a:t>
            </a:r>
            <a:r>
              <a:rPr lang="en-US" dirty="0" err="1"/>
              <a:t>biçiminin</a:t>
            </a:r>
            <a:r>
              <a:rPr lang="en-US" dirty="0"/>
              <a:t> </a:t>
            </a:r>
            <a:r>
              <a:rPr lang="en-US" dirty="0" err="1"/>
              <a:t>anlaşılmasını</a:t>
            </a:r>
            <a:r>
              <a:rPr lang="en-US" dirty="0"/>
              <a:t> </a:t>
            </a:r>
            <a:r>
              <a:rPr lang="en-US" dirty="0" err="1"/>
              <a:t>sağladığını</a:t>
            </a:r>
            <a:r>
              <a:rPr lang="en-US" dirty="0"/>
              <a:t> </a:t>
            </a:r>
            <a:r>
              <a:rPr lang="en-US" dirty="0" err="1"/>
              <a:t>söylediğinde</a:t>
            </a:r>
            <a:r>
              <a:rPr lang="en-US" dirty="0"/>
              <a:t>, </a:t>
            </a:r>
            <a:r>
              <a:rPr lang="en-US" dirty="0" err="1"/>
              <a:t>Däniken</a:t>
            </a:r>
            <a:r>
              <a:rPr lang="en-US" dirty="0"/>
              <a:t> </a:t>
            </a:r>
            <a:r>
              <a:rPr lang="en-US" dirty="0" err="1"/>
              <a:t>bu</a:t>
            </a:r>
            <a:r>
              <a:rPr lang="en-US" dirty="0"/>
              <a:t> </a:t>
            </a:r>
            <a:r>
              <a:rPr lang="en-US" dirty="0" err="1"/>
              <a:t>kitabı</a:t>
            </a:r>
            <a:r>
              <a:rPr lang="en-US" dirty="0"/>
              <a:t> </a:t>
            </a:r>
            <a:r>
              <a:rPr lang="en-US" dirty="0" err="1"/>
              <a:t>yazarken</a:t>
            </a:r>
            <a:r>
              <a:rPr lang="en-US" dirty="0"/>
              <a:t> </a:t>
            </a:r>
            <a:r>
              <a:rPr lang="en-US" dirty="0" err="1"/>
              <a:t>başka</a:t>
            </a:r>
            <a:r>
              <a:rPr lang="en-US" dirty="0"/>
              <a:t> </a:t>
            </a:r>
            <a:r>
              <a:rPr lang="en-US" dirty="0" err="1"/>
              <a:t>sonuçlara</a:t>
            </a:r>
            <a:r>
              <a:rPr lang="en-US" dirty="0"/>
              <a:t> </a:t>
            </a:r>
            <a:r>
              <a:rPr lang="en-US" dirty="0" err="1"/>
              <a:t>ulaşmasını</a:t>
            </a:r>
            <a:r>
              <a:rPr lang="en-US" dirty="0"/>
              <a:t> </a:t>
            </a:r>
            <a:r>
              <a:rPr lang="en-US" dirty="0" err="1"/>
              <a:t>sağlayana</a:t>
            </a:r>
            <a:r>
              <a:rPr lang="en-US" dirty="0"/>
              <a:t> </a:t>
            </a:r>
            <a:r>
              <a:rPr lang="en-US" dirty="0" err="1"/>
              <a:t>araştırmalar</a:t>
            </a:r>
            <a:r>
              <a:rPr lang="en-US" dirty="0"/>
              <a:t> </a:t>
            </a:r>
            <a:r>
              <a:rPr lang="en-US" dirty="0" err="1"/>
              <a:t>öğrendiğini</a:t>
            </a:r>
            <a:r>
              <a:rPr lang="en-US" dirty="0"/>
              <a:t> </a:t>
            </a:r>
            <a:r>
              <a:rPr lang="en-US" dirty="0" err="1"/>
              <a:t>söylemiş</a:t>
            </a:r>
            <a:r>
              <a:rPr lang="en-US" dirty="0"/>
              <a:t> </a:t>
            </a:r>
            <a:r>
              <a:rPr lang="en-US" dirty="0" err="1"/>
              <a:t>ve</a:t>
            </a:r>
            <a:r>
              <a:rPr lang="en-US" dirty="0"/>
              <a:t> </a:t>
            </a:r>
            <a:r>
              <a:rPr lang="en-US" dirty="0" err="1"/>
              <a:t>sütunların</a:t>
            </a:r>
            <a:r>
              <a:rPr lang="en-US" dirty="0"/>
              <a:t> </a:t>
            </a:r>
            <a:r>
              <a:rPr lang="en-US" dirty="0" err="1"/>
              <a:t>artık</a:t>
            </a:r>
            <a:r>
              <a:rPr lang="en-US" dirty="0"/>
              <a:t> </a:t>
            </a:r>
            <a:r>
              <a:rPr lang="en-US" dirty="0" err="1"/>
              <a:t>gizemli</a:t>
            </a:r>
            <a:r>
              <a:rPr lang="en-US" dirty="0"/>
              <a:t> </a:t>
            </a:r>
            <a:r>
              <a:rPr lang="en-US" dirty="0" err="1"/>
              <a:t>olmadığını</a:t>
            </a:r>
            <a:r>
              <a:rPr lang="en-US" dirty="0"/>
              <a:t> </a:t>
            </a:r>
            <a:r>
              <a:rPr lang="en-US" dirty="0" err="1"/>
              <a:t>belirtmiştir</a:t>
            </a:r>
            <a:endParaRPr lang="en-US" dirty="0"/>
          </a:p>
          <a:p>
            <a:r>
              <a:rPr lang="en-US" dirty="0" err="1"/>
              <a:t>Tohum</a:t>
            </a:r>
            <a:r>
              <a:rPr lang="en-US" dirty="0"/>
              <a:t> </a:t>
            </a:r>
            <a:r>
              <a:rPr lang="en-US" dirty="0" err="1"/>
              <a:t>ve</a:t>
            </a:r>
            <a:r>
              <a:rPr lang="en-US" dirty="0"/>
              <a:t> </a:t>
            </a:r>
            <a:r>
              <a:rPr lang="en-US" dirty="0" err="1"/>
              <a:t>Evren</a:t>
            </a:r>
            <a:r>
              <a:rPr lang="en-US" dirty="0"/>
              <a:t> </a:t>
            </a:r>
            <a:r>
              <a:rPr lang="en-US" dirty="0" err="1"/>
              <a:t>kitabında</a:t>
            </a:r>
            <a:r>
              <a:rPr lang="en-US" dirty="0"/>
              <a:t>, </a:t>
            </a:r>
            <a:r>
              <a:rPr lang="en-US" dirty="0" err="1"/>
              <a:t>Daniken</a:t>
            </a:r>
            <a:r>
              <a:rPr lang="en-US" dirty="0"/>
              <a:t> </a:t>
            </a:r>
            <a:r>
              <a:rPr lang="en-US" dirty="0" err="1"/>
              <a:t>eski</a:t>
            </a:r>
            <a:r>
              <a:rPr lang="en-US" dirty="0"/>
              <a:t> </a:t>
            </a:r>
            <a:r>
              <a:rPr lang="en-US" dirty="0" err="1"/>
              <a:t>uzay</a:t>
            </a:r>
            <a:r>
              <a:rPr lang="en-US" dirty="0"/>
              <a:t> </a:t>
            </a:r>
            <a:r>
              <a:rPr lang="en-US" dirty="0" err="1"/>
              <a:t>ziyaretçilerinin</a:t>
            </a:r>
            <a:r>
              <a:rPr lang="en-US" dirty="0"/>
              <a:t> </a:t>
            </a:r>
            <a:r>
              <a:rPr lang="en-US" dirty="0" err="1"/>
              <a:t>kanıtı</a:t>
            </a:r>
            <a:r>
              <a:rPr lang="en-US" dirty="0"/>
              <a:t> </a:t>
            </a:r>
            <a:r>
              <a:rPr lang="en-US" dirty="0" err="1"/>
              <a:t>olduğunu</a:t>
            </a:r>
            <a:r>
              <a:rPr lang="en-US" dirty="0"/>
              <a:t> </a:t>
            </a:r>
            <a:r>
              <a:rPr lang="en-US" dirty="0" err="1"/>
              <a:t>düşündüğü</a:t>
            </a:r>
            <a:r>
              <a:rPr lang="en-US" dirty="0"/>
              <a:t>; </a:t>
            </a:r>
            <a:r>
              <a:rPr lang="en-US" dirty="0" err="1"/>
              <a:t>altın</a:t>
            </a:r>
            <a:r>
              <a:rPr lang="en-US" dirty="0"/>
              <a:t>, </a:t>
            </a:r>
            <a:r>
              <a:rPr lang="en-US" dirty="0" err="1"/>
              <a:t>değişik</a:t>
            </a:r>
            <a:r>
              <a:rPr lang="en-US" dirty="0"/>
              <a:t> </a:t>
            </a:r>
            <a:r>
              <a:rPr lang="en-US" dirty="0" err="1"/>
              <a:t>heykeller</a:t>
            </a:r>
            <a:r>
              <a:rPr lang="en-US" dirty="0"/>
              <a:t> </a:t>
            </a:r>
            <a:r>
              <a:rPr lang="en-US" dirty="0" err="1"/>
              <a:t>ve</a:t>
            </a:r>
            <a:r>
              <a:rPr lang="en-US" dirty="0"/>
              <a:t> metal </a:t>
            </a:r>
            <a:r>
              <a:rPr lang="en-US" dirty="0" err="1"/>
              <a:t>tabletlerin</a:t>
            </a:r>
            <a:r>
              <a:rPr lang="en-US" dirty="0"/>
              <a:t> </a:t>
            </a:r>
            <a:r>
              <a:rPr lang="en-US" dirty="0" err="1"/>
              <a:t>olduğu</a:t>
            </a:r>
            <a:r>
              <a:rPr lang="en-US" dirty="0"/>
              <a:t> </a:t>
            </a:r>
            <a:r>
              <a:rPr lang="en-US" dirty="0" err="1"/>
              <a:t>bir</a:t>
            </a:r>
            <a:r>
              <a:rPr lang="en-US" dirty="0"/>
              <a:t> </a:t>
            </a:r>
            <a:r>
              <a:rPr lang="en-US" dirty="0" err="1"/>
              <a:t>mağaranın</a:t>
            </a:r>
            <a:r>
              <a:rPr lang="en-US" dirty="0"/>
              <a:t> </a:t>
            </a:r>
            <a:r>
              <a:rPr lang="en-US" dirty="0" err="1"/>
              <a:t>yapay</a:t>
            </a:r>
            <a:r>
              <a:rPr lang="en-US" dirty="0"/>
              <a:t> </a:t>
            </a:r>
            <a:r>
              <a:rPr lang="en-US" dirty="0" err="1"/>
              <a:t>tünellerinde</a:t>
            </a:r>
            <a:r>
              <a:rPr lang="en-US" dirty="0"/>
              <a:t> </a:t>
            </a:r>
            <a:r>
              <a:rPr lang="en-US" dirty="0" err="1"/>
              <a:t>gezindiğini</a:t>
            </a:r>
            <a:r>
              <a:rPr lang="en-US" dirty="0"/>
              <a:t> </a:t>
            </a:r>
            <a:r>
              <a:rPr lang="en-US" dirty="0" err="1"/>
              <a:t>yazmıştır</a:t>
            </a:r>
            <a:r>
              <a:rPr lang="en-US" dirty="0"/>
              <a:t>. </a:t>
            </a:r>
            <a:r>
              <a:rPr lang="en-US" dirty="0" err="1"/>
              <a:t>Onu</a:t>
            </a:r>
            <a:r>
              <a:rPr lang="en-US" dirty="0"/>
              <a:t> </a:t>
            </a:r>
            <a:r>
              <a:rPr lang="en-US" dirty="0" err="1"/>
              <a:t>bu</a:t>
            </a:r>
            <a:r>
              <a:rPr lang="en-US" dirty="0"/>
              <a:t> </a:t>
            </a:r>
            <a:r>
              <a:rPr lang="en-US" dirty="0" err="1"/>
              <a:t>tünelleri</a:t>
            </a:r>
            <a:r>
              <a:rPr lang="en-US" dirty="0"/>
              <a:t> </a:t>
            </a:r>
            <a:r>
              <a:rPr lang="en-US" dirty="0" err="1"/>
              <a:t>gösteren</a:t>
            </a:r>
            <a:r>
              <a:rPr lang="en-US" dirty="0"/>
              <a:t> </a:t>
            </a:r>
            <a:r>
              <a:rPr lang="en-US" dirty="0" err="1"/>
              <a:t>adam</a:t>
            </a:r>
            <a:r>
              <a:rPr lang="en-US" dirty="0"/>
              <a:t>, Juan </a:t>
            </a:r>
            <a:r>
              <a:rPr lang="en-US" dirty="0" err="1"/>
              <a:t>Moricz</a:t>
            </a:r>
            <a:r>
              <a:rPr lang="en-US" dirty="0"/>
              <a:t>, Der Spiegel </a:t>
            </a:r>
            <a:r>
              <a:rPr lang="en-US" dirty="0" err="1"/>
              <a:t>dergisine</a:t>
            </a:r>
            <a:r>
              <a:rPr lang="en-US" dirty="0"/>
              <a:t> </a:t>
            </a:r>
            <a:r>
              <a:rPr lang="en-US" dirty="0" err="1"/>
              <a:t>Daniken’in</a:t>
            </a:r>
            <a:r>
              <a:rPr lang="en-US" dirty="0"/>
              <a:t> </a:t>
            </a:r>
            <a:r>
              <a:rPr lang="en-US" dirty="0" err="1"/>
              <a:t>tanımlarının</a:t>
            </a:r>
            <a:r>
              <a:rPr lang="en-US" dirty="0"/>
              <a:t> </a:t>
            </a:r>
            <a:r>
              <a:rPr lang="en-US" dirty="0" err="1"/>
              <a:t>çok</a:t>
            </a:r>
            <a:r>
              <a:rPr lang="en-US" dirty="0"/>
              <a:t> </a:t>
            </a:r>
            <a:r>
              <a:rPr lang="en-US" dirty="0" err="1"/>
              <a:t>uzun</a:t>
            </a:r>
            <a:r>
              <a:rPr lang="en-US" dirty="0"/>
              <a:t> </a:t>
            </a:r>
            <a:r>
              <a:rPr lang="en-US" dirty="0" err="1"/>
              <a:t>bir</a:t>
            </a:r>
            <a:r>
              <a:rPr lang="en-US" dirty="0"/>
              <a:t> </a:t>
            </a:r>
            <a:r>
              <a:rPr lang="en-US" dirty="0" err="1"/>
              <a:t>konuşma</a:t>
            </a:r>
            <a:r>
              <a:rPr lang="en-US" dirty="0"/>
              <a:t> </a:t>
            </a:r>
            <a:r>
              <a:rPr lang="en-US" dirty="0" err="1"/>
              <a:t>sürecinde</a:t>
            </a:r>
            <a:r>
              <a:rPr lang="en-US" dirty="0"/>
              <a:t> </a:t>
            </a:r>
            <a:r>
              <a:rPr lang="en-US" dirty="0" err="1"/>
              <a:t>oluştuğunu</a:t>
            </a:r>
            <a:r>
              <a:rPr lang="en-US" dirty="0"/>
              <a:t> </a:t>
            </a:r>
            <a:r>
              <a:rPr lang="en-US" dirty="0" err="1"/>
              <a:t>ve</a:t>
            </a:r>
            <a:r>
              <a:rPr lang="en-US" dirty="0"/>
              <a:t> </a:t>
            </a:r>
            <a:r>
              <a:rPr lang="en-US" dirty="0" err="1"/>
              <a:t>kitapta</a:t>
            </a:r>
            <a:r>
              <a:rPr lang="en-US" dirty="0"/>
              <a:t> </a:t>
            </a:r>
            <a:r>
              <a:rPr lang="en-US" dirty="0" err="1"/>
              <a:t>yer</a:t>
            </a:r>
            <a:r>
              <a:rPr lang="en-US" dirty="0"/>
              <a:t> </a:t>
            </a:r>
            <a:r>
              <a:rPr lang="en-US" dirty="0" err="1"/>
              <a:t>alan</a:t>
            </a:r>
            <a:r>
              <a:rPr lang="en-US" dirty="0"/>
              <a:t> </a:t>
            </a:r>
            <a:r>
              <a:rPr lang="en-US" dirty="0" err="1"/>
              <a:t>fotoğraflar</a:t>
            </a:r>
            <a:r>
              <a:rPr lang="en-US" dirty="0"/>
              <a:t> </a:t>
            </a:r>
            <a:r>
              <a:rPr lang="en-US" dirty="0" err="1"/>
              <a:t>üzerinde</a:t>
            </a:r>
            <a:r>
              <a:rPr lang="en-US" dirty="0"/>
              <a:t> </a:t>
            </a:r>
            <a:r>
              <a:rPr lang="en-US" dirty="0" err="1"/>
              <a:t>oynandığını</a:t>
            </a:r>
            <a:r>
              <a:rPr lang="en-US" dirty="0"/>
              <a:t> </a:t>
            </a:r>
            <a:r>
              <a:rPr lang="en-US" dirty="0" err="1"/>
              <a:t>söylemiştir</a:t>
            </a:r>
            <a:r>
              <a:rPr lang="en-US" dirty="0"/>
              <a:t>. </a:t>
            </a:r>
            <a:r>
              <a:rPr lang="en-US" dirty="0" err="1"/>
              <a:t>Daniken</a:t>
            </a:r>
            <a:r>
              <a:rPr lang="en-US" dirty="0"/>
              <a:t> </a:t>
            </a:r>
            <a:r>
              <a:rPr lang="en-US" dirty="0" err="1"/>
              <a:t>Playboy’a</a:t>
            </a:r>
            <a:r>
              <a:rPr lang="en-US" dirty="0"/>
              <a:t> </a:t>
            </a:r>
            <a:r>
              <a:rPr lang="en-US" dirty="0" err="1"/>
              <a:t>kütüphaneyi</a:t>
            </a:r>
            <a:r>
              <a:rPr lang="en-US" dirty="0"/>
              <a:t> </a:t>
            </a:r>
            <a:r>
              <a:rPr lang="en-US" dirty="0" err="1"/>
              <a:t>ve</a:t>
            </a:r>
            <a:r>
              <a:rPr lang="en-US" dirty="0"/>
              <a:t> </a:t>
            </a:r>
            <a:r>
              <a:rPr lang="en-US" dirty="0" err="1"/>
              <a:t>diğer</a:t>
            </a:r>
            <a:r>
              <a:rPr lang="en-US" dirty="0"/>
              <a:t> </a:t>
            </a:r>
            <a:r>
              <a:rPr lang="en-US" dirty="0" err="1"/>
              <a:t>yerleri</a:t>
            </a:r>
            <a:r>
              <a:rPr lang="en-US" dirty="0"/>
              <a:t> </a:t>
            </a:r>
            <a:r>
              <a:rPr lang="en-US" dirty="0" err="1"/>
              <a:t>gördüğünü</a:t>
            </a:r>
            <a:r>
              <a:rPr lang="en-US" dirty="0"/>
              <a:t> </a:t>
            </a:r>
            <a:r>
              <a:rPr lang="en-US" dirty="0" err="1"/>
              <a:t>söylese</a:t>
            </a:r>
            <a:r>
              <a:rPr lang="en-US" dirty="0"/>
              <a:t> de, </a:t>
            </a:r>
            <a:r>
              <a:rPr lang="en-US" dirty="0" err="1"/>
              <a:t>kitabını</a:t>
            </a:r>
            <a:r>
              <a:rPr lang="en-US" dirty="0"/>
              <a:t> </a:t>
            </a:r>
            <a:r>
              <a:rPr lang="en-US" dirty="0" err="1"/>
              <a:t>ilginç</a:t>
            </a:r>
            <a:r>
              <a:rPr lang="en-US" dirty="0"/>
              <a:t> </a:t>
            </a:r>
            <a:r>
              <a:rPr lang="en-US" dirty="0" err="1"/>
              <a:t>kılmak</a:t>
            </a:r>
            <a:r>
              <a:rPr lang="en-US" dirty="0"/>
              <a:t> </a:t>
            </a:r>
            <a:r>
              <a:rPr lang="en-US" dirty="0" err="1"/>
              <a:t>için</a:t>
            </a:r>
            <a:r>
              <a:rPr lang="en-US" dirty="0"/>
              <a:t> </a:t>
            </a:r>
            <a:r>
              <a:rPr lang="en-US" dirty="0" err="1"/>
              <a:t>birkaç</a:t>
            </a:r>
            <a:r>
              <a:rPr lang="en-US" dirty="0"/>
              <a:t> </a:t>
            </a:r>
            <a:r>
              <a:rPr lang="en-US" dirty="0" err="1"/>
              <a:t>olayı</a:t>
            </a:r>
            <a:r>
              <a:rPr lang="en-US" dirty="0"/>
              <a:t> </a:t>
            </a:r>
            <a:r>
              <a:rPr lang="en-US" dirty="0" err="1"/>
              <a:t>uydurmuştur</a:t>
            </a:r>
            <a:r>
              <a:rPr lang="en-US" dirty="0"/>
              <a:t>. 1978’in </a:t>
            </a:r>
            <a:r>
              <a:rPr lang="en-US" dirty="0" err="1"/>
              <a:t>sonlarında</a:t>
            </a:r>
            <a:r>
              <a:rPr lang="en-US" dirty="0"/>
              <a:t>, </a:t>
            </a:r>
            <a:r>
              <a:rPr lang="en-US" dirty="0" err="1"/>
              <a:t>kitapta</a:t>
            </a:r>
            <a:r>
              <a:rPr lang="en-US" dirty="0"/>
              <a:t> </a:t>
            </a:r>
            <a:r>
              <a:rPr lang="en-US" dirty="0" err="1"/>
              <a:t>bulunan</a:t>
            </a:r>
            <a:r>
              <a:rPr lang="en-US" dirty="0"/>
              <a:t> </a:t>
            </a:r>
            <a:r>
              <a:rPr lang="en-US" dirty="0" err="1"/>
              <a:t>mağaraya</a:t>
            </a:r>
            <a:r>
              <a:rPr lang="en-US" dirty="0"/>
              <a:t> </a:t>
            </a:r>
            <a:r>
              <a:rPr lang="en-US" dirty="0" err="1"/>
              <a:t>hiç</a:t>
            </a:r>
            <a:r>
              <a:rPr lang="en-US" dirty="0"/>
              <a:t> </a:t>
            </a:r>
            <a:r>
              <a:rPr lang="en-US" dirty="0" err="1"/>
              <a:t>inmediğini</a:t>
            </a:r>
            <a:r>
              <a:rPr lang="en-US" dirty="0"/>
              <a:t>, </a:t>
            </a:r>
            <a:r>
              <a:rPr lang="en-US" dirty="0" err="1"/>
              <a:t>sadece</a:t>
            </a:r>
            <a:r>
              <a:rPr lang="en-US" dirty="0"/>
              <a:t> </a:t>
            </a:r>
            <a:r>
              <a:rPr lang="en-US" dirty="0" err="1"/>
              <a:t>yan</a:t>
            </a:r>
            <a:r>
              <a:rPr lang="en-US" dirty="0"/>
              <a:t> </a:t>
            </a:r>
            <a:r>
              <a:rPr lang="en-US" dirty="0" err="1"/>
              <a:t>girişinde</a:t>
            </a:r>
            <a:r>
              <a:rPr lang="en-US" dirty="0"/>
              <a:t> </a:t>
            </a:r>
            <a:r>
              <a:rPr lang="en-US" dirty="0" err="1"/>
              <a:t>bulunduğunu</a:t>
            </a:r>
            <a:r>
              <a:rPr lang="en-US" dirty="0"/>
              <a:t> </a:t>
            </a:r>
            <a:r>
              <a:rPr lang="en-US" dirty="0" err="1"/>
              <a:t>ve</a:t>
            </a:r>
            <a:r>
              <a:rPr lang="en-US" dirty="0"/>
              <a:t> </a:t>
            </a:r>
            <a:r>
              <a:rPr lang="en-US" dirty="0" err="1"/>
              <a:t>mağaraya</a:t>
            </a:r>
            <a:r>
              <a:rPr lang="en-US" dirty="0"/>
              <a:t> </a:t>
            </a:r>
            <a:r>
              <a:rPr lang="en-US" dirty="0" err="1"/>
              <a:t>iniş</a:t>
            </a:r>
            <a:r>
              <a:rPr lang="en-US" dirty="0"/>
              <a:t> </a:t>
            </a:r>
            <a:r>
              <a:rPr lang="en-US" dirty="0" err="1"/>
              <a:t>olayının</a:t>
            </a:r>
            <a:r>
              <a:rPr lang="en-US" dirty="0"/>
              <a:t> </a:t>
            </a:r>
            <a:r>
              <a:rPr lang="en-US" dirty="0" err="1"/>
              <a:t>tamamını</a:t>
            </a:r>
            <a:r>
              <a:rPr lang="en-US" dirty="0"/>
              <a:t> </a:t>
            </a:r>
            <a:r>
              <a:rPr lang="en-US" dirty="0" err="1"/>
              <a:t>uydurduğunu</a:t>
            </a:r>
            <a:r>
              <a:rPr lang="en-US" dirty="0"/>
              <a:t> </a:t>
            </a:r>
            <a:r>
              <a:rPr lang="en-US" dirty="0" err="1"/>
              <a:t>söylemiştir</a:t>
            </a:r>
            <a:r>
              <a:rPr lang="en-US" dirty="0"/>
              <a:t>. Bir </a:t>
            </a:r>
            <a:r>
              <a:rPr lang="en-US" dirty="0" err="1"/>
              <a:t>jeolog</a:t>
            </a:r>
            <a:r>
              <a:rPr lang="en-US" dirty="0"/>
              <a:t> o </a:t>
            </a:r>
            <a:r>
              <a:rPr lang="en-US" dirty="0" err="1"/>
              <a:t>alanı</a:t>
            </a:r>
            <a:r>
              <a:rPr lang="en-US" dirty="0"/>
              <a:t> </a:t>
            </a:r>
            <a:r>
              <a:rPr lang="en-US" dirty="0" err="1"/>
              <a:t>incelemiş</a:t>
            </a:r>
            <a:r>
              <a:rPr lang="en-US" dirty="0"/>
              <a:t> </a:t>
            </a:r>
            <a:r>
              <a:rPr lang="en-US" dirty="0" err="1"/>
              <a:t>ve</a:t>
            </a:r>
            <a:r>
              <a:rPr lang="en-US" dirty="0"/>
              <a:t> </a:t>
            </a:r>
            <a:r>
              <a:rPr lang="en-US" dirty="0" err="1"/>
              <a:t>mağara</a:t>
            </a:r>
            <a:r>
              <a:rPr lang="en-US" dirty="0"/>
              <a:t> </a:t>
            </a:r>
            <a:r>
              <a:rPr lang="en-US" dirty="0" err="1"/>
              <a:t>yapısına</a:t>
            </a:r>
            <a:r>
              <a:rPr lang="en-US" dirty="0"/>
              <a:t> </a:t>
            </a:r>
            <a:r>
              <a:rPr lang="en-US" dirty="0" err="1"/>
              <a:t>benzer</a:t>
            </a:r>
            <a:r>
              <a:rPr lang="en-US" dirty="0"/>
              <a:t> </a:t>
            </a:r>
            <a:r>
              <a:rPr lang="en-US" dirty="0" err="1"/>
              <a:t>hiçbir</a:t>
            </a:r>
            <a:r>
              <a:rPr lang="en-US" dirty="0"/>
              <a:t> </a:t>
            </a:r>
            <a:r>
              <a:rPr lang="en-US" dirty="0" err="1"/>
              <a:t>şeye</a:t>
            </a:r>
            <a:r>
              <a:rPr lang="en-US" dirty="0"/>
              <a:t> </a:t>
            </a:r>
            <a:r>
              <a:rPr lang="en-US" dirty="0" err="1"/>
              <a:t>rastlamamıştır</a:t>
            </a:r>
            <a:r>
              <a:rPr lang="en-US" dirty="0"/>
              <a:t>. </a:t>
            </a:r>
            <a:r>
              <a:rPr lang="en-US" dirty="0" err="1"/>
              <a:t>Daniken</a:t>
            </a:r>
            <a:r>
              <a:rPr lang="en-US" dirty="0"/>
              <a:t> </a:t>
            </a:r>
            <a:r>
              <a:rPr lang="en-US" dirty="0" err="1"/>
              <a:t>ayrıca</a:t>
            </a:r>
            <a:r>
              <a:rPr lang="en-US" dirty="0"/>
              <a:t> </a:t>
            </a:r>
            <a:r>
              <a:rPr lang="en-US" dirty="0" err="1"/>
              <a:t>Vatikan’dan</a:t>
            </a:r>
            <a:r>
              <a:rPr lang="en-US" dirty="0"/>
              <a:t> </a:t>
            </a:r>
            <a:r>
              <a:rPr lang="en-US" dirty="0" err="1"/>
              <a:t>arkeolojik</a:t>
            </a:r>
            <a:r>
              <a:rPr lang="en-US" dirty="0"/>
              <a:t> </a:t>
            </a:r>
            <a:r>
              <a:rPr lang="en-US" dirty="0" err="1"/>
              <a:t>çalışmalar</a:t>
            </a:r>
            <a:r>
              <a:rPr lang="en-US" dirty="0"/>
              <a:t> </a:t>
            </a:r>
            <a:r>
              <a:rPr lang="en-US" dirty="0" err="1"/>
              <a:t>yapması</a:t>
            </a:r>
            <a:r>
              <a:rPr lang="en-US" dirty="0"/>
              <a:t> </a:t>
            </a:r>
            <a:r>
              <a:rPr lang="en-US" dirty="0" err="1"/>
              <a:t>için</a:t>
            </a:r>
            <a:r>
              <a:rPr lang="en-US" dirty="0"/>
              <a:t> </a:t>
            </a:r>
            <a:r>
              <a:rPr lang="en-US" dirty="0" err="1"/>
              <a:t>özel</a:t>
            </a:r>
            <a:r>
              <a:rPr lang="en-US" dirty="0"/>
              <a:t> </a:t>
            </a:r>
            <a:r>
              <a:rPr lang="en-US" dirty="0" err="1"/>
              <a:t>izne</a:t>
            </a:r>
            <a:r>
              <a:rPr lang="en-US" dirty="0"/>
              <a:t> </a:t>
            </a:r>
            <a:r>
              <a:rPr lang="en-US" dirty="0" err="1"/>
              <a:t>sahip</a:t>
            </a:r>
            <a:r>
              <a:rPr lang="en-US" dirty="0"/>
              <a:t> </a:t>
            </a:r>
            <a:r>
              <a:rPr lang="en-US" dirty="0" err="1"/>
              <a:t>yerel</a:t>
            </a:r>
            <a:r>
              <a:rPr lang="en-US" dirty="0"/>
              <a:t> </a:t>
            </a:r>
            <a:r>
              <a:rPr lang="en-US" dirty="0" err="1"/>
              <a:t>rahip</a:t>
            </a:r>
            <a:r>
              <a:rPr lang="en-US" dirty="0"/>
              <a:t> </a:t>
            </a:r>
            <a:r>
              <a:rPr lang="en-US" dirty="0" err="1"/>
              <a:t>Crespi</a:t>
            </a:r>
            <a:r>
              <a:rPr lang="en-US" dirty="0"/>
              <a:t> Baba </a:t>
            </a:r>
            <a:r>
              <a:rPr lang="en-US" dirty="0" err="1"/>
              <a:t>tarafından</a:t>
            </a:r>
            <a:r>
              <a:rPr lang="en-US" dirty="0"/>
              <a:t> </a:t>
            </a:r>
            <a:r>
              <a:rPr lang="en-US" dirty="0" err="1"/>
              <a:t>tutulan</a:t>
            </a:r>
            <a:r>
              <a:rPr lang="en-US" dirty="0"/>
              <a:t> </a:t>
            </a:r>
            <a:r>
              <a:rPr lang="en-US" dirty="0" err="1"/>
              <a:t>altın</a:t>
            </a:r>
            <a:r>
              <a:rPr lang="en-US" dirty="0"/>
              <a:t> </a:t>
            </a:r>
            <a:r>
              <a:rPr lang="en-US" dirty="0" err="1"/>
              <a:t>nesneler</a:t>
            </a:r>
            <a:r>
              <a:rPr lang="en-US" dirty="0"/>
              <a:t> </a:t>
            </a:r>
            <a:r>
              <a:rPr lang="en-US" dirty="0" err="1"/>
              <a:t>koleksiyonundan</a:t>
            </a:r>
            <a:r>
              <a:rPr lang="en-US" dirty="0"/>
              <a:t> </a:t>
            </a:r>
            <a:r>
              <a:rPr lang="en-US" dirty="0" err="1"/>
              <a:t>bahsetmiştir</a:t>
            </a:r>
            <a:r>
              <a:rPr lang="en-US" dirty="0"/>
              <a:t>. </a:t>
            </a:r>
            <a:r>
              <a:rPr lang="en-US" dirty="0" err="1"/>
              <a:t>Fakat</a:t>
            </a:r>
            <a:r>
              <a:rPr lang="en-US" dirty="0"/>
              <a:t> </a:t>
            </a:r>
            <a:r>
              <a:rPr lang="en-US" dirty="0" err="1"/>
              <a:t>bir</a:t>
            </a:r>
            <a:r>
              <a:rPr lang="en-US" dirty="0"/>
              <a:t> </a:t>
            </a:r>
            <a:r>
              <a:rPr lang="en-US" dirty="0" err="1"/>
              <a:t>arkeoloğun</a:t>
            </a:r>
            <a:r>
              <a:rPr lang="en-US" dirty="0"/>
              <a:t> Der </a:t>
            </a:r>
            <a:r>
              <a:rPr lang="en-US" dirty="0" err="1"/>
              <a:t>Spiegel’e</a:t>
            </a:r>
            <a:r>
              <a:rPr lang="en-US" dirty="0"/>
              <a:t> </a:t>
            </a:r>
            <a:r>
              <a:rPr lang="en-US" dirty="0" err="1"/>
              <a:t>dediğine</a:t>
            </a:r>
            <a:r>
              <a:rPr lang="en-US" dirty="0"/>
              <a:t> </a:t>
            </a:r>
            <a:r>
              <a:rPr lang="en-US" dirty="0" err="1"/>
              <a:t>göre</a:t>
            </a:r>
            <a:r>
              <a:rPr lang="en-US" dirty="0"/>
              <a:t>, </a:t>
            </a:r>
            <a:r>
              <a:rPr lang="en-US" dirty="0" err="1"/>
              <a:t>orada</a:t>
            </a:r>
            <a:r>
              <a:rPr lang="en-US" dirty="0"/>
              <a:t> </a:t>
            </a:r>
            <a:r>
              <a:rPr lang="en-US" dirty="0" err="1"/>
              <a:t>birtakım</a:t>
            </a:r>
            <a:r>
              <a:rPr lang="en-US" dirty="0"/>
              <a:t> </a:t>
            </a:r>
            <a:r>
              <a:rPr lang="en-US" dirty="0" err="1"/>
              <a:t>altın</a:t>
            </a:r>
            <a:r>
              <a:rPr lang="en-US" dirty="0"/>
              <a:t> </a:t>
            </a:r>
            <a:r>
              <a:rPr lang="en-US" dirty="0" err="1"/>
              <a:t>parçaları</a:t>
            </a:r>
            <a:r>
              <a:rPr lang="en-US" dirty="0"/>
              <a:t> </a:t>
            </a:r>
            <a:r>
              <a:rPr lang="en-US" dirty="0" err="1"/>
              <a:t>olmasına</a:t>
            </a:r>
            <a:r>
              <a:rPr lang="en-US" dirty="0"/>
              <a:t> </a:t>
            </a:r>
            <a:r>
              <a:rPr lang="en-US" dirty="0" err="1"/>
              <a:t>rağmen</a:t>
            </a:r>
            <a:r>
              <a:rPr lang="en-US" dirty="0"/>
              <a:t>, </a:t>
            </a:r>
            <a:r>
              <a:rPr lang="en-US" dirty="0" err="1"/>
              <a:t>birçoğu</a:t>
            </a:r>
            <a:r>
              <a:rPr lang="en-US" dirty="0"/>
              <a:t> </a:t>
            </a:r>
            <a:r>
              <a:rPr lang="en-US" dirty="0" err="1"/>
              <a:t>turistler</a:t>
            </a:r>
            <a:r>
              <a:rPr lang="en-US" dirty="0"/>
              <a:t> </a:t>
            </a:r>
            <a:r>
              <a:rPr lang="en-US" dirty="0" err="1"/>
              <a:t>için</a:t>
            </a:r>
            <a:r>
              <a:rPr lang="en-US" dirty="0"/>
              <a:t> </a:t>
            </a:r>
            <a:r>
              <a:rPr lang="en-US" dirty="0" err="1"/>
              <a:t>yapılmış</a:t>
            </a:r>
            <a:r>
              <a:rPr lang="en-US" dirty="0"/>
              <a:t> </a:t>
            </a:r>
            <a:r>
              <a:rPr lang="en-US" dirty="0" err="1"/>
              <a:t>imitasyonlardır</a:t>
            </a:r>
            <a:r>
              <a:rPr lang="en-US" dirty="0"/>
              <a:t> </a:t>
            </a:r>
            <a:r>
              <a:rPr lang="en-US" dirty="0" err="1"/>
              <a:t>ve</a:t>
            </a:r>
            <a:r>
              <a:rPr lang="en-US" dirty="0"/>
              <a:t> </a:t>
            </a:r>
            <a:r>
              <a:rPr lang="en-US" dirty="0" err="1"/>
              <a:t>Crespi</a:t>
            </a:r>
            <a:r>
              <a:rPr lang="en-US" dirty="0"/>
              <a:t> </a:t>
            </a:r>
            <a:r>
              <a:rPr lang="en-US" dirty="0" err="1"/>
              <a:t>pirinci</a:t>
            </a:r>
            <a:r>
              <a:rPr lang="en-US" dirty="0"/>
              <a:t> </a:t>
            </a:r>
            <a:r>
              <a:rPr lang="en-US" dirty="0" err="1"/>
              <a:t>altından</a:t>
            </a:r>
            <a:r>
              <a:rPr lang="en-US" dirty="0"/>
              <a:t> </a:t>
            </a:r>
            <a:r>
              <a:rPr lang="en-US" dirty="0" err="1"/>
              <a:t>ayırmada</a:t>
            </a:r>
            <a:r>
              <a:rPr lang="en-US" dirty="0"/>
              <a:t> </a:t>
            </a:r>
            <a:r>
              <a:rPr lang="en-US" dirty="0" err="1"/>
              <a:t>zorluk</a:t>
            </a:r>
            <a:r>
              <a:rPr lang="en-US" dirty="0"/>
              <a:t> </a:t>
            </a:r>
            <a:r>
              <a:rPr lang="en-US" dirty="0" err="1"/>
              <a:t>yaşamaktadır</a:t>
            </a:r>
            <a:r>
              <a:rPr lang="en-US" dirty="0"/>
              <a:t>.</a:t>
            </a:r>
            <a:endParaRPr lang="en-TR" dirty="0"/>
          </a:p>
        </p:txBody>
      </p:sp>
    </p:spTree>
    <p:extLst>
      <p:ext uri="{BB962C8B-B14F-4D97-AF65-F5344CB8AC3E}">
        <p14:creationId xmlns:p14="http://schemas.microsoft.com/office/powerpoint/2010/main" val="331453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78937-3EB0-DD42-B542-6650F3119094}"/>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794291BE-FC63-9646-90C2-03F6A41CF50D}"/>
              </a:ext>
            </a:extLst>
          </p:cNvPr>
          <p:cNvSpPr>
            <a:spLocks noGrp="1"/>
          </p:cNvSpPr>
          <p:nvPr>
            <p:ph idx="1"/>
          </p:nvPr>
        </p:nvSpPr>
        <p:spPr/>
        <p:txBody>
          <a:bodyPr>
            <a:normAutofit fontScale="62500" lnSpcReduction="20000"/>
          </a:bodyPr>
          <a:lstStyle/>
          <a:p>
            <a:r>
              <a:rPr lang="en-US" dirty="0"/>
              <a:t>Dr. Samuel </a:t>
            </a:r>
            <a:r>
              <a:rPr lang="en-US" dirty="0" err="1"/>
              <a:t>Rosenberg’in</a:t>
            </a:r>
            <a:r>
              <a:rPr lang="en-US" dirty="0"/>
              <a:t> </a:t>
            </a:r>
            <a:r>
              <a:rPr lang="en-US" dirty="0" err="1"/>
              <a:t>dediğine</a:t>
            </a:r>
            <a:r>
              <a:rPr lang="en-US" dirty="0"/>
              <a:t> </a:t>
            </a:r>
            <a:r>
              <a:rPr lang="en-US" dirty="0" err="1"/>
              <a:t>göre</a:t>
            </a:r>
            <a:r>
              <a:rPr lang="en-US" dirty="0"/>
              <a:t>, </a:t>
            </a:r>
            <a:r>
              <a:rPr lang="en-US" dirty="0" err="1"/>
              <a:t>Däniken’a</a:t>
            </a:r>
            <a:r>
              <a:rPr lang="en-US" dirty="0"/>
              <a:t> </a:t>
            </a:r>
            <a:r>
              <a:rPr lang="en-US" dirty="0" err="1"/>
              <a:t>atfedilen</a:t>
            </a:r>
            <a:r>
              <a:rPr lang="en-US" dirty="0"/>
              <a:t> Book of </a:t>
            </a:r>
            <a:r>
              <a:rPr lang="en-US" dirty="0" err="1"/>
              <a:t>Dyzan</a:t>
            </a:r>
            <a:r>
              <a:rPr lang="en-US" dirty="0"/>
              <a:t> </a:t>
            </a:r>
            <a:r>
              <a:rPr lang="en-US" dirty="0" err="1"/>
              <a:t>kitabı</a:t>
            </a:r>
            <a:r>
              <a:rPr lang="en-US" dirty="0"/>
              <a:t> Madame Blavatsky </a:t>
            </a:r>
            <a:r>
              <a:rPr lang="en-US" dirty="0" err="1"/>
              <a:t>tarafından</a:t>
            </a:r>
            <a:r>
              <a:rPr lang="en-US" dirty="0"/>
              <a:t> </a:t>
            </a:r>
            <a:r>
              <a:rPr lang="en-US" dirty="0" err="1"/>
              <a:t>büyük</a:t>
            </a:r>
            <a:r>
              <a:rPr lang="en-US" dirty="0"/>
              <a:t> </a:t>
            </a:r>
            <a:r>
              <a:rPr lang="en-US" dirty="0" err="1"/>
              <a:t>bir</a:t>
            </a:r>
            <a:r>
              <a:rPr lang="en-US" dirty="0"/>
              <a:t> </a:t>
            </a:r>
            <a:r>
              <a:rPr lang="en-US" dirty="0" err="1"/>
              <a:t>yalanla</a:t>
            </a:r>
            <a:r>
              <a:rPr lang="en-US" dirty="0"/>
              <a:t> </a:t>
            </a:r>
            <a:r>
              <a:rPr lang="en-US" dirty="0" err="1"/>
              <a:t>birleştirilmiş</a:t>
            </a:r>
            <a:r>
              <a:rPr lang="en-US" dirty="0"/>
              <a:t> </a:t>
            </a:r>
            <a:r>
              <a:rPr lang="en-US" dirty="0" err="1"/>
              <a:t>bir</a:t>
            </a:r>
            <a:r>
              <a:rPr lang="en-US" dirty="0"/>
              <a:t> </a:t>
            </a:r>
            <a:r>
              <a:rPr lang="en-US" dirty="0" err="1"/>
              <a:t>uydurma</a:t>
            </a:r>
            <a:r>
              <a:rPr lang="en-US" dirty="0"/>
              <a:t> </a:t>
            </a:r>
            <a:r>
              <a:rPr lang="en-US" dirty="0" err="1"/>
              <a:t>üründür</a:t>
            </a:r>
            <a:r>
              <a:rPr lang="en-US" dirty="0"/>
              <a:t>. </a:t>
            </a:r>
            <a:r>
              <a:rPr lang="en-US" dirty="0" err="1"/>
              <a:t>Ayrıca</a:t>
            </a:r>
            <a:r>
              <a:rPr lang="en-US" dirty="0"/>
              <a:t> </a:t>
            </a:r>
            <a:r>
              <a:rPr lang="en-US" dirty="0" err="1"/>
              <a:t>Däniken’in</a:t>
            </a:r>
            <a:r>
              <a:rPr lang="en-US" dirty="0"/>
              <a:t> </a:t>
            </a:r>
            <a:r>
              <a:rPr lang="en-US" dirty="0" err="1"/>
              <a:t>bir</a:t>
            </a:r>
            <a:r>
              <a:rPr lang="en-US" dirty="0"/>
              <a:t> </a:t>
            </a:r>
            <a:r>
              <a:rPr lang="en-US" dirty="0" err="1"/>
              <a:t>kitabında</a:t>
            </a:r>
            <a:r>
              <a:rPr lang="en-US" dirty="0"/>
              <a:t> </a:t>
            </a:r>
            <a:r>
              <a:rPr lang="en-US" dirty="0" err="1"/>
              <a:t>alıntı</a:t>
            </a:r>
            <a:r>
              <a:rPr lang="en-US" dirty="0"/>
              <a:t> </a:t>
            </a:r>
            <a:r>
              <a:rPr lang="en-US" dirty="0" err="1"/>
              <a:t>yaptığı</a:t>
            </a:r>
            <a:r>
              <a:rPr lang="en-US" dirty="0"/>
              <a:t> “</a:t>
            </a:r>
            <a:r>
              <a:rPr lang="en-US" dirty="0" err="1"/>
              <a:t>Tulli</a:t>
            </a:r>
            <a:r>
              <a:rPr lang="en-US" dirty="0"/>
              <a:t> Papyrus” </a:t>
            </a:r>
            <a:r>
              <a:rPr lang="en-US" dirty="0" err="1"/>
              <a:t>adlı</a:t>
            </a:r>
            <a:r>
              <a:rPr lang="en-US" dirty="0"/>
              <a:t> </a:t>
            </a:r>
            <a:r>
              <a:rPr lang="en-US" dirty="0" err="1"/>
              <a:t>eser</a:t>
            </a:r>
            <a:r>
              <a:rPr lang="en-US" dirty="0"/>
              <a:t> Book of Ezekiel </a:t>
            </a:r>
            <a:r>
              <a:rPr lang="en-US" dirty="0" err="1"/>
              <a:t>adlı</a:t>
            </a:r>
            <a:r>
              <a:rPr lang="en-US" dirty="0"/>
              <a:t> </a:t>
            </a:r>
            <a:r>
              <a:rPr lang="en-US" dirty="0" err="1"/>
              <a:t>kitaptan</a:t>
            </a:r>
            <a:r>
              <a:rPr lang="en-US" dirty="0"/>
              <a:t> </a:t>
            </a:r>
            <a:r>
              <a:rPr lang="en-US" dirty="0" err="1"/>
              <a:t>kopya</a:t>
            </a:r>
            <a:r>
              <a:rPr lang="en-US" dirty="0"/>
              <a:t> </a:t>
            </a:r>
            <a:r>
              <a:rPr lang="en-US" dirty="0" err="1"/>
              <a:t>edilmiştir</a:t>
            </a:r>
            <a:r>
              <a:rPr lang="en-US" dirty="0"/>
              <a:t>, </a:t>
            </a:r>
            <a:r>
              <a:rPr lang="en-US" dirty="0" err="1"/>
              <a:t>ve</a:t>
            </a:r>
            <a:r>
              <a:rPr lang="en-US" dirty="0"/>
              <a:t> Dr. </a:t>
            </a:r>
            <a:r>
              <a:rPr lang="en-US" dirty="0" err="1"/>
              <a:t>Nolli’ye</a:t>
            </a:r>
            <a:r>
              <a:rPr lang="en-US" dirty="0"/>
              <a:t> (</a:t>
            </a:r>
            <a:r>
              <a:rPr lang="en-US" dirty="0" err="1"/>
              <a:t>Roma’daki</a:t>
            </a:r>
            <a:r>
              <a:rPr lang="en-US" dirty="0"/>
              <a:t> </a:t>
            </a:r>
            <a:r>
              <a:rPr lang="en-US" dirty="0" err="1"/>
              <a:t>Amerikan</a:t>
            </a:r>
            <a:r>
              <a:rPr lang="en-US" dirty="0"/>
              <a:t> </a:t>
            </a:r>
            <a:r>
              <a:rPr lang="en-US" dirty="0" err="1"/>
              <a:t>elçilğindeki</a:t>
            </a:r>
            <a:r>
              <a:rPr lang="en-US" dirty="0"/>
              <a:t> </a:t>
            </a:r>
            <a:r>
              <a:rPr lang="en-US" dirty="0" err="1"/>
              <a:t>bilimsel</a:t>
            </a:r>
            <a:r>
              <a:rPr lang="en-US" dirty="0"/>
              <a:t> </a:t>
            </a:r>
            <a:r>
              <a:rPr lang="en-US" dirty="0" err="1"/>
              <a:t>ataşe</a:t>
            </a:r>
            <a:r>
              <a:rPr lang="en-US" dirty="0"/>
              <a:t> Dr. Walter Ramberg </a:t>
            </a:r>
            <a:r>
              <a:rPr lang="en-US" dirty="0" err="1"/>
              <a:t>aracığılıyla</a:t>
            </a:r>
            <a:r>
              <a:rPr lang="en-US" dirty="0"/>
              <a:t>) para </a:t>
            </a:r>
            <a:r>
              <a:rPr lang="en-US" dirty="0" err="1"/>
              <a:t>teklif</a:t>
            </a:r>
            <a:r>
              <a:rPr lang="en-US" dirty="0"/>
              <a:t> </a:t>
            </a:r>
            <a:r>
              <a:rPr lang="en-US" dirty="0" err="1"/>
              <a:t>edilmiş</a:t>
            </a:r>
            <a:r>
              <a:rPr lang="en-US" dirty="0"/>
              <a:t>, </a:t>
            </a:r>
            <a:r>
              <a:rPr lang="en-US" dirty="0" err="1"/>
              <a:t>sonra</a:t>
            </a:r>
            <a:r>
              <a:rPr lang="en-US" dirty="0"/>
              <a:t> </a:t>
            </a:r>
            <a:r>
              <a:rPr lang="en-US" dirty="0" err="1"/>
              <a:t>Vatikan</a:t>
            </a:r>
            <a:r>
              <a:rPr lang="en-US" dirty="0"/>
              <a:t> </a:t>
            </a:r>
            <a:r>
              <a:rPr lang="en-US" dirty="0" err="1"/>
              <a:t>Müzesi’nin</a:t>
            </a:r>
            <a:r>
              <a:rPr lang="en-US" dirty="0"/>
              <a:t> </a:t>
            </a:r>
            <a:r>
              <a:rPr lang="en-US" dirty="0" err="1"/>
              <a:t>Mısır</a:t>
            </a:r>
            <a:r>
              <a:rPr lang="en-US" dirty="0"/>
              <a:t> </a:t>
            </a:r>
            <a:r>
              <a:rPr lang="en-US" dirty="0" err="1"/>
              <a:t>bölümünün</a:t>
            </a:r>
            <a:r>
              <a:rPr lang="en-US" dirty="0"/>
              <a:t> </a:t>
            </a:r>
            <a:r>
              <a:rPr lang="en-US" dirty="0" err="1"/>
              <a:t>şu</a:t>
            </a:r>
            <a:r>
              <a:rPr lang="en-US" dirty="0"/>
              <a:t> </a:t>
            </a:r>
            <a:r>
              <a:rPr lang="en-US" dirty="0" err="1"/>
              <a:t>anki</a:t>
            </a:r>
            <a:r>
              <a:rPr lang="en-US" dirty="0"/>
              <a:t> </a:t>
            </a:r>
            <a:r>
              <a:rPr lang="en-US" dirty="0" err="1"/>
              <a:t>müdürü</a:t>
            </a:r>
            <a:r>
              <a:rPr lang="en-US" dirty="0"/>
              <a:t>, </a:t>
            </a:r>
            <a:r>
              <a:rPr lang="en-US" dirty="0" err="1"/>
              <a:t>Tulli’nin</a:t>
            </a:r>
            <a:r>
              <a:rPr lang="en-US" dirty="0"/>
              <a:t> </a:t>
            </a:r>
            <a:r>
              <a:rPr lang="en-US" dirty="0" err="1"/>
              <a:t>alındığından</a:t>
            </a:r>
            <a:r>
              <a:rPr lang="en-US" dirty="0"/>
              <a:t> </a:t>
            </a:r>
            <a:r>
              <a:rPr lang="en-US" dirty="0" err="1"/>
              <a:t>ve</a:t>
            </a:r>
            <a:r>
              <a:rPr lang="en-US" dirty="0"/>
              <a:t> </a:t>
            </a:r>
            <a:r>
              <a:rPr lang="en-US" dirty="0" err="1"/>
              <a:t>papirüslerin</a:t>
            </a:r>
            <a:r>
              <a:rPr lang="en-US" dirty="0"/>
              <a:t> </a:t>
            </a:r>
            <a:r>
              <a:rPr lang="en-US" dirty="0" err="1"/>
              <a:t>sahte</a:t>
            </a:r>
            <a:r>
              <a:rPr lang="en-US" dirty="0"/>
              <a:t> </a:t>
            </a:r>
            <a:r>
              <a:rPr lang="en-US" dirty="0" err="1"/>
              <a:t>olduğundan</a:t>
            </a:r>
            <a:r>
              <a:rPr lang="en-US" dirty="0"/>
              <a:t> </a:t>
            </a:r>
            <a:r>
              <a:rPr lang="en-US" dirty="0" err="1"/>
              <a:t>şüphelenmiştir</a:t>
            </a:r>
            <a:r>
              <a:rPr lang="en-US" dirty="0"/>
              <a:t>. </a:t>
            </a:r>
            <a:r>
              <a:rPr lang="en-US" dirty="0" err="1"/>
              <a:t>NYT’dan</a:t>
            </a:r>
            <a:r>
              <a:rPr lang="en-US" dirty="0"/>
              <a:t> Richard R. </a:t>
            </a:r>
            <a:r>
              <a:rPr lang="en-US" dirty="0" err="1"/>
              <a:t>Lingerman’a</a:t>
            </a:r>
            <a:r>
              <a:rPr lang="en-US" dirty="0"/>
              <a:t> </a:t>
            </a:r>
            <a:r>
              <a:rPr lang="en-US" dirty="0" err="1"/>
              <a:t>göre</a:t>
            </a:r>
            <a:r>
              <a:rPr lang="en-US" dirty="0"/>
              <a:t>, </a:t>
            </a:r>
            <a:r>
              <a:rPr lang="en-US" dirty="0" err="1"/>
              <a:t>Daniken</a:t>
            </a:r>
            <a:r>
              <a:rPr lang="en-US" dirty="0"/>
              <a:t> </a:t>
            </a:r>
            <a:r>
              <a:rPr lang="en-US" dirty="0" err="1"/>
              <a:t>bu</a:t>
            </a:r>
            <a:r>
              <a:rPr lang="en-US" dirty="0"/>
              <a:t> </a:t>
            </a:r>
            <a:r>
              <a:rPr lang="en-US" dirty="0" err="1"/>
              <a:t>referansları</a:t>
            </a:r>
            <a:r>
              <a:rPr lang="en-US" dirty="0"/>
              <a:t> </a:t>
            </a:r>
            <a:r>
              <a:rPr lang="en-US" dirty="0" err="1"/>
              <a:t>kendisine</a:t>
            </a:r>
            <a:r>
              <a:rPr lang="en-US" dirty="0"/>
              <a:t> </a:t>
            </a:r>
            <a:r>
              <a:rPr lang="en-US" dirty="0" err="1"/>
              <a:t>gerçek</a:t>
            </a:r>
            <a:r>
              <a:rPr lang="en-US" dirty="0"/>
              <a:t> </a:t>
            </a:r>
            <a:r>
              <a:rPr lang="en-US" dirty="0" err="1"/>
              <a:t>belgeler</a:t>
            </a:r>
            <a:r>
              <a:rPr lang="en-US" dirty="0"/>
              <a:t> </a:t>
            </a:r>
            <a:r>
              <a:rPr lang="en-US" dirty="0" err="1"/>
              <a:t>diye</a:t>
            </a:r>
            <a:r>
              <a:rPr lang="en-US" dirty="0"/>
              <a:t> </a:t>
            </a:r>
            <a:r>
              <a:rPr lang="en-US" dirty="0" err="1"/>
              <a:t>gösterilen</a:t>
            </a:r>
            <a:r>
              <a:rPr lang="en-US" dirty="0"/>
              <a:t> UFO </a:t>
            </a:r>
            <a:r>
              <a:rPr lang="en-US" dirty="0" err="1"/>
              <a:t>kitaplarından</a:t>
            </a:r>
            <a:r>
              <a:rPr lang="en-US" dirty="0"/>
              <a:t> </a:t>
            </a:r>
            <a:r>
              <a:rPr lang="en-US" dirty="0" err="1"/>
              <a:t>elde</a:t>
            </a:r>
            <a:r>
              <a:rPr lang="en-US" dirty="0"/>
              <a:t> </a:t>
            </a:r>
            <a:r>
              <a:rPr lang="en-US" dirty="0" err="1"/>
              <a:t>etmiştir</a:t>
            </a:r>
            <a:r>
              <a:rPr lang="en-US" baseline="30000" dirty="0"/>
              <a:t>]</a:t>
            </a:r>
            <a:r>
              <a:rPr lang="en-US" dirty="0"/>
              <a:t>. </a:t>
            </a:r>
            <a:r>
              <a:rPr lang="en-US" dirty="0" err="1"/>
              <a:t>Daniken</a:t>
            </a:r>
            <a:r>
              <a:rPr lang="en-US" dirty="0"/>
              <a:t>, 1968’deki </a:t>
            </a:r>
            <a:r>
              <a:rPr lang="en-US" dirty="0" err="1"/>
              <a:t>kitabı</a:t>
            </a:r>
            <a:r>
              <a:rPr lang="en-US" dirty="0"/>
              <a:t> </a:t>
            </a:r>
            <a:r>
              <a:rPr lang="en-US" dirty="0" err="1"/>
              <a:t>Tanrıların</a:t>
            </a:r>
            <a:r>
              <a:rPr lang="en-US" dirty="0"/>
              <a:t> </a:t>
            </a:r>
            <a:r>
              <a:rPr lang="en-US" dirty="0" err="1"/>
              <a:t>Arabaları</a:t>
            </a:r>
            <a:r>
              <a:rPr lang="en-US" dirty="0"/>
              <a:t> </a:t>
            </a:r>
            <a:r>
              <a:rPr lang="en-US" dirty="0" err="1"/>
              <a:t>ile</a:t>
            </a:r>
            <a:r>
              <a:rPr lang="en-US" dirty="0"/>
              <a:t> “Nazca </a:t>
            </a:r>
            <a:r>
              <a:rPr lang="en-US" dirty="0" err="1"/>
              <a:t>Çizgileri”ni</a:t>
            </a:r>
            <a:r>
              <a:rPr lang="en-US" dirty="0"/>
              <a:t> </a:t>
            </a:r>
            <a:r>
              <a:rPr lang="en-US" dirty="0" err="1"/>
              <a:t>halka</a:t>
            </a:r>
            <a:r>
              <a:rPr lang="en-US" dirty="0"/>
              <a:t> </a:t>
            </a:r>
            <a:r>
              <a:rPr lang="en-US" dirty="0" err="1"/>
              <a:t>tanıtıp</a:t>
            </a:r>
            <a:r>
              <a:rPr lang="en-US" dirty="0"/>
              <a:t> </a:t>
            </a:r>
            <a:r>
              <a:rPr lang="en-US" dirty="0" err="1"/>
              <a:t>önemini</a:t>
            </a:r>
            <a:r>
              <a:rPr lang="en-US" dirty="0"/>
              <a:t> </a:t>
            </a:r>
            <a:r>
              <a:rPr lang="en-US" dirty="0" err="1"/>
              <a:t>artırmış</a:t>
            </a:r>
            <a:r>
              <a:rPr lang="en-US" dirty="0"/>
              <a:t> </a:t>
            </a:r>
            <a:r>
              <a:rPr lang="en-US" dirty="0" err="1"/>
              <a:t>ve</a:t>
            </a:r>
            <a:r>
              <a:rPr lang="en-US" dirty="0"/>
              <a:t> </a:t>
            </a:r>
            <a:r>
              <a:rPr lang="en-US" dirty="0" err="1"/>
              <a:t>öyle</a:t>
            </a:r>
            <a:r>
              <a:rPr lang="en-US" dirty="0"/>
              <a:t> </a:t>
            </a:r>
            <a:r>
              <a:rPr lang="en-US" dirty="0" err="1"/>
              <a:t>çok</a:t>
            </a:r>
            <a:r>
              <a:rPr lang="en-US" dirty="0"/>
              <a:t> </a:t>
            </a:r>
            <a:r>
              <a:rPr lang="en-US" dirty="0" err="1"/>
              <a:t>turist</a:t>
            </a:r>
            <a:r>
              <a:rPr lang="en-US" dirty="0"/>
              <a:t> </a:t>
            </a:r>
            <a:r>
              <a:rPr lang="en-US" dirty="0" err="1"/>
              <a:t>akın</a:t>
            </a:r>
            <a:r>
              <a:rPr lang="en-US" dirty="0"/>
              <a:t> </a:t>
            </a:r>
            <a:r>
              <a:rPr lang="en-US" dirty="0" err="1"/>
              <a:t>etmiştir</a:t>
            </a:r>
            <a:r>
              <a:rPr lang="en-US" dirty="0"/>
              <a:t> </a:t>
            </a:r>
            <a:r>
              <a:rPr lang="en-US" dirty="0" err="1"/>
              <a:t>ki</a:t>
            </a:r>
            <a:r>
              <a:rPr lang="en-US" dirty="0"/>
              <a:t> </a:t>
            </a:r>
            <a:r>
              <a:rPr lang="en-US" dirty="0" err="1"/>
              <a:t>araştırmacı</a:t>
            </a:r>
            <a:r>
              <a:rPr lang="en-US" dirty="0"/>
              <a:t> Maria </a:t>
            </a:r>
            <a:r>
              <a:rPr lang="en-US" dirty="0" err="1"/>
              <a:t>Reiche</a:t>
            </a:r>
            <a:r>
              <a:rPr lang="en-US" dirty="0"/>
              <a:t> </a:t>
            </a:r>
            <a:r>
              <a:rPr lang="en-US" dirty="0" err="1"/>
              <a:t>zamanının</a:t>
            </a:r>
            <a:r>
              <a:rPr lang="en-US" dirty="0"/>
              <a:t> </a:t>
            </a:r>
            <a:r>
              <a:rPr lang="en-US" dirty="0" err="1"/>
              <a:t>ve</a:t>
            </a:r>
            <a:r>
              <a:rPr lang="en-US" dirty="0"/>
              <a:t> </a:t>
            </a:r>
            <a:r>
              <a:rPr lang="en-US" dirty="0" err="1"/>
              <a:t>parasının</a:t>
            </a:r>
            <a:r>
              <a:rPr lang="en-US" dirty="0"/>
              <a:t> </a:t>
            </a:r>
            <a:r>
              <a:rPr lang="en-US" dirty="0" err="1"/>
              <a:t>çoğunu</a:t>
            </a:r>
            <a:r>
              <a:rPr lang="en-US" dirty="0"/>
              <a:t> </a:t>
            </a:r>
            <a:r>
              <a:rPr lang="en-US" dirty="0" err="1"/>
              <a:t>bunları</a:t>
            </a:r>
            <a:r>
              <a:rPr lang="en-US" dirty="0"/>
              <a:t> </a:t>
            </a:r>
            <a:r>
              <a:rPr lang="en-US" dirty="0" err="1"/>
              <a:t>korumaya</a:t>
            </a:r>
            <a:r>
              <a:rPr lang="en-US" dirty="0"/>
              <a:t> </a:t>
            </a:r>
            <a:r>
              <a:rPr lang="en-US" dirty="0" err="1"/>
              <a:t>harcamıştır</a:t>
            </a:r>
            <a:r>
              <a:rPr lang="en-US" dirty="0"/>
              <a:t>. </a:t>
            </a:r>
            <a:r>
              <a:rPr lang="en-US" dirty="0" err="1"/>
              <a:t>Däniken</a:t>
            </a:r>
            <a:r>
              <a:rPr lang="en-US" dirty="0"/>
              <a:t> </a:t>
            </a:r>
            <a:r>
              <a:rPr lang="en-US" dirty="0" err="1"/>
              <a:t>çizgilerin</a:t>
            </a:r>
            <a:r>
              <a:rPr lang="en-US" dirty="0"/>
              <a:t> </a:t>
            </a:r>
            <a:r>
              <a:rPr lang="en-US" dirty="0" err="1"/>
              <a:t>dünya</a:t>
            </a:r>
            <a:r>
              <a:rPr lang="en-US" dirty="0"/>
              <a:t> </a:t>
            </a:r>
            <a:r>
              <a:rPr lang="en-US" dirty="0" err="1"/>
              <a:t>dışı</a:t>
            </a:r>
            <a:r>
              <a:rPr lang="en-US" dirty="0"/>
              <a:t> </a:t>
            </a:r>
            <a:r>
              <a:rPr lang="en-US" dirty="0" err="1"/>
              <a:t>varlıkların</a:t>
            </a:r>
            <a:r>
              <a:rPr lang="en-US" dirty="0"/>
              <a:t> </a:t>
            </a:r>
            <a:r>
              <a:rPr lang="en-US" dirty="0" err="1"/>
              <a:t>talimatlarına</a:t>
            </a:r>
            <a:r>
              <a:rPr lang="en-US" dirty="0"/>
              <a:t> </a:t>
            </a:r>
            <a:r>
              <a:rPr lang="en-US" dirty="0" err="1"/>
              <a:t>göre</a:t>
            </a:r>
            <a:r>
              <a:rPr lang="en-US" dirty="0"/>
              <a:t> </a:t>
            </a:r>
            <a:r>
              <a:rPr lang="en-US" dirty="0" err="1"/>
              <a:t>yapıldığını</a:t>
            </a:r>
            <a:r>
              <a:rPr lang="en-US" dirty="0"/>
              <a:t> </a:t>
            </a:r>
            <a:r>
              <a:rPr lang="en-US" dirty="0" err="1"/>
              <a:t>ve</a:t>
            </a:r>
            <a:r>
              <a:rPr lang="en-US" dirty="0"/>
              <a:t> </a:t>
            </a:r>
            <a:r>
              <a:rPr lang="en-US" dirty="0" err="1"/>
              <a:t>onları</a:t>
            </a:r>
            <a:r>
              <a:rPr lang="en-US" dirty="0"/>
              <a:t> </a:t>
            </a:r>
            <a:r>
              <a:rPr lang="en-US" dirty="0" err="1"/>
              <a:t>uzay</a:t>
            </a:r>
            <a:r>
              <a:rPr lang="en-US" dirty="0"/>
              <a:t> </a:t>
            </a:r>
            <a:r>
              <a:rPr lang="en-US" dirty="0" err="1"/>
              <a:t>araçlarını</a:t>
            </a:r>
            <a:r>
              <a:rPr lang="en-US" dirty="0"/>
              <a:t> </a:t>
            </a:r>
            <a:r>
              <a:rPr lang="en-US" dirty="0" err="1"/>
              <a:t>indirdikleri</a:t>
            </a:r>
            <a:r>
              <a:rPr lang="en-US" dirty="0"/>
              <a:t> </a:t>
            </a:r>
            <a:r>
              <a:rPr lang="en-US" dirty="0" err="1"/>
              <a:t>pist</a:t>
            </a:r>
            <a:r>
              <a:rPr lang="en-US" dirty="0"/>
              <a:t> </a:t>
            </a:r>
            <a:r>
              <a:rPr lang="en-US" dirty="0" err="1"/>
              <a:t>olarak</a:t>
            </a:r>
            <a:r>
              <a:rPr lang="en-US" dirty="0"/>
              <a:t> </a:t>
            </a:r>
            <a:r>
              <a:rPr lang="en-US" dirty="0" err="1"/>
              <a:t>kullandıklarını</a:t>
            </a:r>
            <a:r>
              <a:rPr lang="en-US" dirty="0"/>
              <a:t> </a:t>
            </a:r>
            <a:r>
              <a:rPr lang="en-US" dirty="0" err="1"/>
              <a:t>söylemiştir</a:t>
            </a:r>
            <a:r>
              <a:rPr lang="en-US" dirty="0"/>
              <a:t>. 1998’deki </a:t>
            </a:r>
            <a:r>
              <a:rPr lang="en-US" dirty="0" err="1"/>
              <a:t>kitabı</a:t>
            </a:r>
            <a:r>
              <a:rPr lang="en-US" dirty="0"/>
              <a:t> “Arrival of the Gods” da, </a:t>
            </a:r>
            <a:r>
              <a:rPr lang="en-US" dirty="0" err="1"/>
              <a:t>dünya</a:t>
            </a:r>
            <a:r>
              <a:rPr lang="en-US" dirty="0"/>
              <a:t> </a:t>
            </a:r>
            <a:r>
              <a:rPr lang="en-US" dirty="0" err="1"/>
              <a:t>dışı</a:t>
            </a:r>
            <a:r>
              <a:rPr lang="en-US" dirty="0"/>
              <a:t> </a:t>
            </a:r>
            <a:r>
              <a:rPr lang="en-US" dirty="0" err="1"/>
              <a:t>varlıkların</a:t>
            </a:r>
            <a:r>
              <a:rPr lang="en-US" dirty="0"/>
              <a:t> </a:t>
            </a:r>
            <a:r>
              <a:rPr lang="en-US" dirty="0" err="1"/>
              <a:t>tasvirlerinin</a:t>
            </a:r>
            <a:r>
              <a:rPr lang="en-US" dirty="0"/>
              <a:t> </a:t>
            </a:r>
            <a:r>
              <a:rPr lang="en-US" dirty="0" err="1"/>
              <a:t>resimlerini</a:t>
            </a:r>
            <a:r>
              <a:rPr lang="en-US" dirty="0"/>
              <a:t> </a:t>
            </a:r>
            <a:r>
              <a:rPr lang="en-US" dirty="0" err="1"/>
              <a:t>eklemiştir</a:t>
            </a:r>
            <a:r>
              <a:rPr lang="en-US" dirty="0"/>
              <a:t>. </a:t>
            </a:r>
            <a:r>
              <a:rPr lang="en-US" dirty="0" err="1"/>
              <a:t>Arkeologlar</a:t>
            </a:r>
            <a:r>
              <a:rPr lang="en-US" dirty="0"/>
              <a:t> </a:t>
            </a:r>
            <a:r>
              <a:rPr lang="en-US" dirty="0" err="1"/>
              <a:t>onların</a:t>
            </a:r>
            <a:r>
              <a:rPr lang="en-US" dirty="0"/>
              <a:t> </a:t>
            </a:r>
            <a:r>
              <a:rPr lang="en-US" dirty="0" err="1"/>
              <a:t>kolomb</a:t>
            </a:r>
            <a:r>
              <a:rPr lang="en-US" dirty="0"/>
              <a:t> </a:t>
            </a:r>
            <a:r>
              <a:rPr lang="en-US" dirty="0" err="1"/>
              <a:t>öncesi</a:t>
            </a:r>
            <a:r>
              <a:rPr lang="en-US" dirty="0"/>
              <a:t> </a:t>
            </a:r>
            <a:r>
              <a:rPr lang="en-US" dirty="0" err="1"/>
              <a:t>uygarlıklar</a:t>
            </a:r>
            <a:r>
              <a:rPr lang="en-US" dirty="0"/>
              <a:t> </a:t>
            </a:r>
            <a:r>
              <a:rPr lang="en-US" dirty="0" err="1"/>
              <a:t>tarafından</a:t>
            </a:r>
            <a:r>
              <a:rPr lang="en-US" dirty="0"/>
              <a:t> </a:t>
            </a:r>
            <a:r>
              <a:rPr lang="en-US" dirty="0" err="1"/>
              <a:t>kültürel</a:t>
            </a:r>
            <a:r>
              <a:rPr lang="en-US" dirty="0"/>
              <a:t> </a:t>
            </a:r>
            <a:r>
              <a:rPr lang="en-US" dirty="0" err="1"/>
              <a:t>amaçlarla</a:t>
            </a:r>
            <a:r>
              <a:rPr lang="en-US" dirty="0"/>
              <a:t> </a:t>
            </a:r>
            <a:r>
              <a:rPr lang="en-US" dirty="0" err="1"/>
              <a:t>yapıldığından</a:t>
            </a:r>
            <a:r>
              <a:rPr lang="en-US" dirty="0"/>
              <a:t> </a:t>
            </a:r>
            <a:r>
              <a:rPr lang="en-US" dirty="0" err="1"/>
              <a:t>eminler</a:t>
            </a:r>
            <a:r>
              <a:rPr lang="en-US" baseline="30000" dirty="0"/>
              <a:t>[]</a:t>
            </a:r>
            <a:r>
              <a:rPr lang="en-US" dirty="0"/>
              <a:t> </a:t>
            </a:r>
            <a:r>
              <a:rPr lang="en-US" dirty="0" err="1"/>
              <a:t>ve</a:t>
            </a:r>
            <a:r>
              <a:rPr lang="en-US" dirty="0"/>
              <a:t> </a:t>
            </a:r>
            <a:r>
              <a:rPr lang="en-US" dirty="0" err="1"/>
              <a:t>bu</a:t>
            </a:r>
            <a:r>
              <a:rPr lang="en-US" dirty="0"/>
              <a:t> </a:t>
            </a:r>
            <a:r>
              <a:rPr lang="en-US" dirty="0" err="1"/>
              <a:t>tür</a:t>
            </a:r>
            <a:r>
              <a:rPr lang="en-US" dirty="0"/>
              <a:t> </a:t>
            </a:r>
            <a:r>
              <a:rPr lang="en-US" dirty="0" err="1"/>
              <a:t>spekülasyonları</a:t>
            </a:r>
            <a:r>
              <a:rPr lang="en-US" dirty="0"/>
              <a:t> </a:t>
            </a:r>
            <a:r>
              <a:rPr lang="en-US" dirty="0" err="1"/>
              <a:t>çürütmekten</a:t>
            </a:r>
            <a:r>
              <a:rPr lang="en-US" dirty="0"/>
              <a:t> </a:t>
            </a:r>
            <a:r>
              <a:rPr lang="en-US" dirty="0" err="1"/>
              <a:t>rahatsızlık</a:t>
            </a:r>
            <a:r>
              <a:rPr lang="en-US" dirty="0"/>
              <a:t> </a:t>
            </a:r>
            <a:r>
              <a:rPr lang="en-US" dirty="0" err="1"/>
              <a:t>duymamaktadırlar</a:t>
            </a:r>
            <a:r>
              <a:rPr lang="en-US" dirty="0"/>
              <a:t>. Silverman </a:t>
            </a:r>
            <a:r>
              <a:rPr lang="en-US" dirty="0" err="1"/>
              <a:t>ve</a:t>
            </a:r>
            <a:r>
              <a:rPr lang="en-US" dirty="0"/>
              <a:t> Proulx </a:t>
            </a:r>
            <a:r>
              <a:rPr lang="en-US" dirty="0" err="1"/>
              <a:t>arkeologların</a:t>
            </a:r>
            <a:r>
              <a:rPr lang="en-US" dirty="0"/>
              <a:t> </a:t>
            </a:r>
            <a:r>
              <a:rPr lang="en-US" dirty="0" err="1"/>
              <a:t>sessizliğinin</a:t>
            </a:r>
            <a:r>
              <a:rPr lang="en-US" dirty="0"/>
              <a:t> </a:t>
            </a:r>
            <a:r>
              <a:rPr lang="en-US" dirty="0" err="1"/>
              <a:t>bu</a:t>
            </a:r>
            <a:r>
              <a:rPr lang="en-US" dirty="0"/>
              <a:t> </a:t>
            </a:r>
            <a:r>
              <a:rPr lang="en-US" dirty="0" err="1"/>
              <a:t>uzmanlık</a:t>
            </a:r>
            <a:r>
              <a:rPr lang="en-US" dirty="0"/>
              <a:t> </a:t>
            </a:r>
            <a:r>
              <a:rPr lang="en-US" dirty="0" err="1"/>
              <a:t>alanına</a:t>
            </a:r>
            <a:r>
              <a:rPr lang="en-US" dirty="0"/>
              <a:t> </a:t>
            </a:r>
            <a:r>
              <a:rPr lang="en-US" dirty="0" err="1"/>
              <a:t>ve</a:t>
            </a:r>
            <a:r>
              <a:rPr lang="en-US" dirty="0"/>
              <a:t> Peru </a:t>
            </a:r>
            <a:r>
              <a:rPr lang="en-US" dirty="0" err="1"/>
              <a:t>halkına</a:t>
            </a:r>
            <a:r>
              <a:rPr lang="en-US" dirty="0"/>
              <a:t> </a:t>
            </a:r>
            <a:r>
              <a:rPr lang="en-US" dirty="0" err="1"/>
              <a:t>zarar</a:t>
            </a:r>
            <a:r>
              <a:rPr lang="en-US" dirty="0"/>
              <a:t> </a:t>
            </a:r>
            <a:r>
              <a:rPr lang="en-US" dirty="0" err="1"/>
              <a:t>verdiğini</a:t>
            </a:r>
            <a:r>
              <a:rPr lang="en-US" dirty="0"/>
              <a:t> </a:t>
            </a:r>
            <a:r>
              <a:rPr lang="en-US" dirty="0" err="1"/>
              <a:t>söylemektedir</a:t>
            </a:r>
            <a:r>
              <a:rPr lang="en-US" dirty="0"/>
              <a:t>. Bu </a:t>
            </a:r>
            <a:r>
              <a:rPr lang="en-US" dirty="0" err="1"/>
              <a:t>fikir</a:t>
            </a:r>
            <a:r>
              <a:rPr lang="en-US" dirty="0"/>
              <a:t> </a:t>
            </a:r>
            <a:r>
              <a:rPr lang="en-US" dirty="0" err="1"/>
              <a:t>Däniken</a:t>
            </a:r>
            <a:r>
              <a:rPr lang="en-US" dirty="0"/>
              <a:t> </a:t>
            </a:r>
            <a:r>
              <a:rPr lang="en-US" dirty="0" err="1"/>
              <a:t>tarafından</a:t>
            </a:r>
            <a:r>
              <a:rPr lang="en-US" dirty="0"/>
              <a:t> </a:t>
            </a:r>
            <a:r>
              <a:rPr lang="en-US" dirty="0" err="1"/>
              <a:t>üretilmemiştir</a:t>
            </a:r>
            <a:r>
              <a:rPr lang="en-US" dirty="0"/>
              <a:t>: </a:t>
            </a:r>
            <a:r>
              <a:rPr lang="en-US" dirty="0" err="1"/>
              <a:t>bu</a:t>
            </a:r>
            <a:r>
              <a:rPr lang="en-US" dirty="0"/>
              <a:t> </a:t>
            </a:r>
            <a:r>
              <a:rPr lang="en-US" dirty="0" err="1"/>
              <a:t>çizgileri</a:t>
            </a:r>
            <a:r>
              <a:rPr lang="en-US" dirty="0"/>
              <a:t> </a:t>
            </a:r>
            <a:r>
              <a:rPr lang="en-US" dirty="0" err="1"/>
              <a:t>havadan</a:t>
            </a:r>
            <a:r>
              <a:rPr lang="en-US" dirty="0"/>
              <a:t> </a:t>
            </a:r>
            <a:r>
              <a:rPr lang="en-US" dirty="0" err="1"/>
              <a:t>gören</a:t>
            </a:r>
            <a:r>
              <a:rPr lang="en-US" dirty="0"/>
              <a:t> </a:t>
            </a:r>
            <a:r>
              <a:rPr lang="en-US" dirty="0" err="1"/>
              <a:t>insanların</a:t>
            </a:r>
            <a:r>
              <a:rPr lang="en-US" dirty="0"/>
              <a:t> </a:t>
            </a:r>
            <a:r>
              <a:rPr lang="en-US" dirty="0" err="1"/>
              <a:t>şaka</a:t>
            </a:r>
            <a:r>
              <a:rPr lang="en-US" dirty="0"/>
              <a:t> </a:t>
            </a:r>
            <a:r>
              <a:rPr lang="en-US" dirty="0" err="1"/>
              <a:t>yapmalarıyla</a:t>
            </a:r>
            <a:r>
              <a:rPr lang="en-US" dirty="0"/>
              <a:t> </a:t>
            </a:r>
            <a:r>
              <a:rPr lang="en-US" dirty="0" err="1"/>
              <a:t>başlamış</a:t>
            </a:r>
            <a:r>
              <a:rPr lang="en-US" dirty="0"/>
              <a:t> </a:t>
            </a:r>
            <a:r>
              <a:rPr lang="en-US" dirty="0" err="1"/>
              <a:t>ve</a:t>
            </a:r>
            <a:r>
              <a:rPr lang="en-US" dirty="0"/>
              <a:t> </a:t>
            </a:r>
            <a:r>
              <a:rPr lang="en-US" dirty="0" err="1"/>
              <a:t>başka</a:t>
            </a:r>
            <a:r>
              <a:rPr lang="en-US" dirty="0"/>
              <a:t> </a:t>
            </a:r>
            <a:r>
              <a:rPr lang="en-US" dirty="0" err="1"/>
              <a:t>insanlar</a:t>
            </a:r>
            <a:r>
              <a:rPr lang="en-US" dirty="0"/>
              <a:t> </a:t>
            </a:r>
            <a:r>
              <a:rPr lang="en-US" dirty="0" err="1"/>
              <a:t>tarafından</a:t>
            </a:r>
            <a:r>
              <a:rPr lang="en-US" dirty="0"/>
              <a:t> </a:t>
            </a:r>
            <a:r>
              <a:rPr lang="en-US" dirty="0" err="1"/>
              <a:t>çok</a:t>
            </a:r>
            <a:r>
              <a:rPr lang="en-US" dirty="0"/>
              <a:t> </a:t>
            </a:r>
            <a:r>
              <a:rPr lang="en-US" dirty="0" err="1"/>
              <a:t>önceleri</a:t>
            </a:r>
            <a:r>
              <a:rPr lang="en-US" dirty="0"/>
              <a:t> </a:t>
            </a:r>
            <a:r>
              <a:rPr lang="en-US" dirty="0" err="1"/>
              <a:t>yayımlanmıştır</a:t>
            </a:r>
            <a:r>
              <a:rPr lang="en-US" dirty="0"/>
              <a:t>. </a:t>
            </a:r>
            <a:r>
              <a:rPr lang="en-US" dirty="0" err="1"/>
              <a:t>Tanrıların</a:t>
            </a:r>
            <a:r>
              <a:rPr lang="en-US" dirty="0"/>
              <a:t> </a:t>
            </a:r>
            <a:r>
              <a:rPr lang="en-US" dirty="0" err="1"/>
              <a:t>Arabalarında</a:t>
            </a:r>
            <a:r>
              <a:rPr lang="en-US" dirty="0"/>
              <a:t> </a:t>
            </a:r>
            <a:r>
              <a:rPr lang="en-US" dirty="0" err="1"/>
              <a:t>yer</a:t>
            </a:r>
            <a:r>
              <a:rPr lang="en-US" dirty="0"/>
              <a:t> </a:t>
            </a:r>
            <a:r>
              <a:rPr lang="en-US" dirty="0" err="1"/>
              <a:t>alan</a:t>
            </a:r>
            <a:r>
              <a:rPr lang="en-US" dirty="0"/>
              <a:t>, </a:t>
            </a:r>
            <a:r>
              <a:rPr lang="en-US" dirty="0" err="1"/>
              <a:t>Däniken</a:t>
            </a:r>
            <a:r>
              <a:rPr lang="en-US" dirty="0"/>
              <a:t> </a:t>
            </a:r>
            <a:r>
              <a:rPr lang="en-US" dirty="0" err="1"/>
              <a:t>tarafından</a:t>
            </a:r>
            <a:r>
              <a:rPr lang="en-US" dirty="0"/>
              <a:t> modern </a:t>
            </a:r>
            <a:r>
              <a:rPr lang="en-US" dirty="0" err="1"/>
              <a:t>havalanlarına</a:t>
            </a:r>
            <a:r>
              <a:rPr lang="en-US" dirty="0"/>
              <a:t> </a:t>
            </a:r>
            <a:r>
              <a:rPr lang="en-US" dirty="0" err="1"/>
              <a:t>benzetilen</a:t>
            </a:r>
            <a:r>
              <a:rPr lang="en-US" dirty="0"/>
              <a:t>, </a:t>
            </a:r>
            <a:r>
              <a:rPr lang="en-US" dirty="0" err="1"/>
              <a:t>kırpılmış</a:t>
            </a:r>
            <a:r>
              <a:rPr lang="en-US" dirty="0"/>
              <a:t> </a:t>
            </a:r>
            <a:r>
              <a:rPr lang="en-US" dirty="0" err="1"/>
              <a:t>bir</a:t>
            </a:r>
            <a:r>
              <a:rPr lang="en-US" dirty="0"/>
              <a:t> </a:t>
            </a:r>
            <a:r>
              <a:rPr lang="en-US" dirty="0" err="1"/>
              <a:t>fotoğrafta</a:t>
            </a:r>
            <a:r>
              <a:rPr lang="en-US" dirty="0"/>
              <a:t> </a:t>
            </a:r>
            <a:r>
              <a:rPr lang="en-US" dirty="0" err="1"/>
              <a:t>aslında</a:t>
            </a:r>
            <a:r>
              <a:rPr lang="en-US" dirty="0"/>
              <a:t> </a:t>
            </a:r>
            <a:r>
              <a:rPr lang="en-US" dirty="0" err="1"/>
              <a:t>yalnızca</a:t>
            </a:r>
            <a:r>
              <a:rPr lang="en-US" dirty="0"/>
              <a:t> </a:t>
            </a:r>
            <a:r>
              <a:rPr lang="en-US" dirty="0" err="1"/>
              <a:t>kuş</a:t>
            </a:r>
            <a:r>
              <a:rPr lang="en-US" dirty="0"/>
              <a:t> </a:t>
            </a:r>
            <a:r>
              <a:rPr lang="en-US" dirty="0" err="1"/>
              <a:t>figürlerinden</a:t>
            </a:r>
            <a:r>
              <a:rPr lang="en-US" dirty="0"/>
              <a:t> </a:t>
            </a:r>
            <a:r>
              <a:rPr lang="en-US" dirty="0" err="1"/>
              <a:t>birinin</a:t>
            </a:r>
            <a:r>
              <a:rPr lang="en-US" dirty="0"/>
              <a:t> </a:t>
            </a:r>
            <a:r>
              <a:rPr lang="en-US" dirty="0" err="1"/>
              <a:t>diz</a:t>
            </a:r>
            <a:r>
              <a:rPr lang="en-US" dirty="0"/>
              <a:t> </a:t>
            </a:r>
            <a:r>
              <a:rPr lang="en-US" dirty="0" err="1"/>
              <a:t>eklemi</a:t>
            </a:r>
            <a:r>
              <a:rPr lang="en-US" dirty="0"/>
              <a:t> </a:t>
            </a:r>
            <a:r>
              <a:rPr lang="en-US" dirty="0" err="1"/>
              <a:t>vardır</a:t>
            </a:r>
            <a:r>
              <a:rPr lang="en-US" dirty="0"/>
              <a:t> </a:t>
            </a:r>
            <a:r>
              <a:rPr lang="en-US" dirty="0" err="1"/>
              <a:t>ve</a:t>
            </a:r>
            <a:r>
              <a:rPr lang="en-US" dirty="0"/>
              <a:t> </a:t>
            </a:r>
            <a:r>
              <a:rPr lang="en-US" dirty="0" err="1"/>
              <a:t>boyut</a:t>
            </a:r>
            <a:r>
              <a:rPr lang="en-US" dirty="0"/>
              <a:t> </a:t>
            </a:r>
            <a:r>
              <a:rPr lang="en-US" dirty="0" err="1"/>
              <a:t>olarak</a:t>
            </a:r>
            <a:r>
              <a:rPr lang="en-US" dirty="0"/>
              <a:t> </a:t>
            </a:r>
            <a:r>
              <a:rPr lang="en-US" dirty="0" err="1"/>
              <a:t>küçüktür</a:t>
            </a:r>
            <a:r>
              <a:rPr lang="en-US" dirty="0"/>
              <a:t>. </a:t>
            </a:r>
            <a:r>
              <a:rPr lang="en-US" dirty="0" err="1"/>
              <a:t>Daniken</a:t>
            </a:r>
            <a:r>
              <a:rPr lang="en-US" dirty="0"/>
              <a:t>, </a:t>
            </a:r>
            <a:r>
              <a:rPr lang="en-US" dirty="0" err="1"/>
              <a:t>bunun</a:t>
            </a:r>
            <a:r>
              <a:rPr lang="en-US" dirty="0"/>
              <a:t> ilk </a:t>
            </a:r>
            <a:r>
              <a:rPr lang="en-US" dirty="0" err="1"/>
              <a:t>basımdaki</a:t>
            </a:r>
            <a:r>
              <a:rPr lang="en-US" dirty="0"/>
              <a:t> </a:t>
            </a:r>
            <a:r>
              <a:rPr lang="en-US" dirty="0" err="1"/>
              <a:t>bir</a:t>
            </a:r>
            <a:r>
              <a:rPr lang="en-US" dirty="0"/>
              <a:t> </a:t>
            </a:r>
            <a:r>
              <a:rPr lang="en-US" dirty="0" err="1"/>
              <a:t>hata</a:t>
            </a:r>
            <a:r>
              <a:rPr lang="en-US" dirty="0"/>
              <a:t> </a:t>
            </a:r>
            <a:r>
              <a:rPr lang="en-US" dirty="0" err="1"/>
              <a:t>olduğunu</a:t>
            </a:r>
            <a:r>
              <a:rPr lang="en-US" dirty="0"/>
              <a:t>, </a:t>
            </a:r>
            <a:r>
              <a:rPr lang="en-US" dirty="0" err="1"/>
              <a:t>bu</a:t>
            </a:r>
            <a:r>
              <a:rPr lang="en-US" dirty="0"/>
              <a:t> </a:t>
            </a:r>
            <a:r>
              <a:rPr lang="en-US" dirty="0" err="1"/>
              <a:t>iddiayı</a:t>
            </a:r>
            <a:r>
              <a:rPr lang="en-US" dirty="0"/>
              <a:t> </a:t>
            </a:r>
            <a:r>
              <a:rPr lang="en-US" dirty="0" err="1"/>
              <a:t>yazan</a:t>
            </a:r>
            <a:r>
              <a:rPr lang="en-US" dirty="0"/>
              <a:t> ilk </a:t>
            </a:r>
            <a:r>
              <a:rPr lang="en-US" dirty="0" err="1"/>
              <a:t>insan</a:t>
            </a:r>
            <a:r>
              <a:rPr lang="en-US" dirty="0"/>
              <a:t> </a:t>
            </a:r>
            <a:r>
              <a:rPr lang="en-US" dirty="0" err="1"/>
              <a:t>olmadığını</a:t>
            </a:r>
            <a:r>
              <a:rPr lang="en-US" dirty="0"/>
              <a:t> </a:t>
            </a:r>
            <a:r>
              <a:rPr lang="en-US" dirty="0" err="1"/>
              <a:t>söylemiş</a:t>
            </a:r>
            <a:r>
              <a:rPr lang="en-US" dirty="0"/>
              <a:t>, ama </a:t>
            </a:r>
            <a:r>
              <a:rPr lang="en-US" dirty="0" err="1"/>
              <a:t>hata</a:t>
            </a:r>
            <a:r>
              <a:rPr lang="en-US" dirty="0"/>
              <a:t> </a:t>
            </a:r>
            <a:r>
              <a:rPr lang="en-US" dirty="0" err="1"/>
              <a:t>sonraki</a:t>
            </a:r>
            <a:r>
              <a:rPr lang="en-US" dirty="0"/>
              <a:t> </a:t>
            </a:r>
            <a:r>
              <a:rPr lang="en-US" dirty="0" err="1"/>
              <a:t>basımlarda</a:t>
            </a:r>
            <a:r>
              <a:rPr lang="en-US" dirty="0"/>
              <a:t> </a:t>
            </a:r>
            <a:r>
              <a:rPr lang="en-US" dirty="0" err="1"/>
              <a:t>düzeltilmemiştir</a:t>
            </a:r>
            <a:r>
              <a:rPr lang="en-US" baseline="30000" dirty="0"/>
              <a:t>[</a:t>
            </a:r>
            <a:endParaRPr lang="en-TR" dirty="0"/>
          </a:p>
        </p:txBody>
      </p:sp>
    </p:spTree>
    <p:extLst>
      <p:ext uri="{BB962C8B-B14F-4D97-AF65-F5344CB8AC3E}">
        <p14:creationId xmlns:p14="http://schemas.microsoft.com/office/powerpoint/2010/main" val="302670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8BA93-DF64-D943-B375-8D2AFC305F6D}"/>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4AE41E0E-F91E-FF41-8B51-4A016C824665}"/>
              </a:ext>
            </a:extLst>
          </p:cNvPr>
          <p:cNvSpPr>
            <a:spLocks noGrp="1"/>
          </p:cNvSpPr>
          <p:nvPr>
            <p:ph idx="1"/>
          </p:nvPr>
        </p:nvSpPr>
        <p:spPr/>
        <p:txBody>
          <a:bodyPr>
            <a:normAutofit fontScale="77500" lnSpcReduction="20000"/>
          </a:bodyPr>
          <a:lstStyle/>
          <a:p>
            <a:r>
              <a:rPr lang="en-US" dirty="0" err="1"/>
              <a:t>Däniken</a:t>
            </a:r>
            <a:r>
              <a:rPr lang="en-US" dirty="0"/>
              <a:t> </a:t>
            </a:r>
            <a:r>
              <a:rPr lang="en-US" dirty="0" err="1"/>
              <a:t>Tanrıların</a:t>
            </a:r>
            <a:r>
              <a:rPr lang="en-US" dirty="0"/>
              <a:t> </a:t>
            </a:r>
            <a:r>
              <a:rPr lang="en-US" dirty="0" err="1"/>
              <a:t>Arabaları’nı</a:t>
            </a:r>
            <a:r>
              <a:rPr lang="en-US" dirty="0"/>
              <a:t> Piri </a:t>
            </a:r>
            <a:r>
              <a:rPr lang="en-US" dirty="0" err="1"/>
              <a:t>Reis’in</a:t>
            </a:r>
            <a:r>
              <a:rPr lang="en-US" dirty="0"/>
              <a:t> </a:t>
            </a:r>
            <a:r>
              <a:rPr lang="en-US" dirty="0" err="1"/>
              <a:t>haritasının</a:t>
            </a:r>
            <a:r>
              <a:rPr lang="en-US" dirty="0"/>
              <a:t> </a:t>
            </a:r>
            <a:r>
              <a:rPr lang="en-US" dirty="0" err="1"/>
              <a:t>bir</a:t>
            </a:r>
            <a:r>
              <a:rPr lang="en-US" dirty="0"/>
              <a:t> </a:t>
            </a:r>
            <a:r>
              <a:rPr lang="en-US" dirty="0" err="1"/>
              <a:t>versiyonu</a:t>
            </a:r>
            <a:r>
              <a:rPr lang="en-US" dirty="0"/>
              <a:t> </a:t>
            </a:r>
            <a:r>
              <a:rPr lang="en-US" dirty="0" err="1"/>
              <a:t>olarak</a:t>
            </a:r>
            <a:r>
              <a:rPr lang="en-US" dirty="0"/>
              <a:t> </a:t>
            </a:r>
            <a:r>
              <a:rPr lang="en-US" dirty="0" err="1"/>
              <a:t>yazmıştır</a:t>
            </a:r>
            <a:r>
              <a:rPr lang="en-US" dirty="0"/>
              <a:t>, </a:t>
            </a:r>
            <a:r>
              <a:rPr lang="en-US" dirty="0" err="1"/>
              <a:t>bu</a:t>
            </a:r>
            <a:r>
              <a:rPr lang="en-US" dirty="0"/>
              <a:t> </a:t>
            </a:r>
            <a:r>
              <a:rPr lang="en-US" dirty="0" err="1"/>
              <a:t>haritada</a:t>
            </a:r>
            <a:r>
              <a:rPr lang="en-US" dirty="0"/>
              <a:t> </a:t>
            </a:r>
            <a:r>
              <a:rPr lang="en-US" dirty="0" err="1"/>
              <a:t>hala</a:t>
            </a:r>
            <a:r>
              <a:rPr lang="en-US" dirty="0"/>
              <a:t> </a:t>
            </a:r>
            <a:r>
              <a:rPr lang="en-US" dirty="0" err="1"/>
              <a:t>buza</a:t>
            </a:r>
            <a:r>
              <a:rPr lang="en-US" dirty="0"/>
              <a:t> </a:t>
            </a:r>
            <a:r>
              <a:rPr lang="en-US" dirty="0" err="1"/>
              <a:t>gömülü</a:t>
            </a:r>
            <a:r>
              <a:rPr lang="en-US" dirty="0"/>
              <a:t> </a:t>
            </a:r>
            <a:r>
              <a:rPr lang="en-US" dirty="0" err="1"/>
              <a:t>bazı</a:t>
            </a:r>
            <a:r>
              <a:rPr lang="en-US" dirty="0"/>
              <a:t> </a:t>
            </a:r>
            <a:r>
              <a:rPr lang="en-US" dirty="0" err="1"/>
              <a:t>Antarktika</a:t>
            </a:r>
            <a:r>
              <a:rPr lang="en-US" dirty="0"/>
              <a:t> </a:t>
            </a:r>
            <a:r>
              <a:rPr lang="en-US" dirty="0" err="1"/>
              <a:t>dağları</a:t>
            </a:r>
            <a:r>
              <a:rPr lang="en-US" dirty="0"/>
              <a:t> </a:t>
            </a:r>
            <a:r>
              <a:rPr lang="en-US" dirty="0" err="1"/>
              <a:t>tasvir</a:t>
            </a:r>
            <a:r>
              <a:rPr lang="en-US" dirty="0"/>
              <a:t> </a:t>
            </a:r>
            <a:r>
              <a:rPr lang="en-US" dirty="0" err="1"/>
              <a:t>edilmiştir</a:t>
            </a:r>
            <a:r>
              <a:rPr lang="en-US" dirty="0"/>
              <a:t> </a:t>
            </a:r>
            <a:r>
              <a:rPr lang="en-US" dirty="0" err="1"/>
              <a:t>ve</a:t>
            </a:r>
            <a:r>
              <a:rPr lang="en-US" dirty="0"/>
              <a:t> </a:t>
            </a:r>
            <a:r>
              <a:rPr lang="en-US" dirty="0" err="1"/>
              <a:t>bu</a:t>
            </a:r>
            <a:r>
              <a:rPr lang="en-US" dirty="0"/>
              <a:t> </a:t>
            </a:r>
            <a:r>
              <a:rPr lang="en-US" dirty="0" err="1"/>
              <a:t>yalnızca</a:t>
            </a:r>
            <a:r>
              <a:rPr lang="en-US" dirty="0"/>
              <a:t> modern </a:t>
            </a:r>
            <a:r>
              <a:rPr lang="en-US" dirty="0" err="1"/>
              <a:t>ekipmanlarla</a:t>
            </a:r>
            <a:r>
              <a:rPr lang="en-US" dirty="0"/>
              <a:t> </a:t>
            </a:r>
            <a:r>
              <a:rPr lang="en-US" dirty="0" err="1"/>
              <a:t>haritalandırılabilir</a:t>
            </a:r>
            <a:r>
              <a:rPr lang="en-US" dirty="0"/>
              <a:t>. </a:t>
            </a:r>
            <a:r>
              <a:rPr lang="en-US" dirty="0" err="1"/>
              <a:t>Onun</a:t>
            </a:r>
            <a:r>
              <a:rPr lang="en-US" dirty="0"/>
              <a:t> </a:t>
            </a:r>
            <a:r>
              <a:rPr lang="en-US" dirty="0" err="1"/>
              <a:t>teorileri</a:t>
            </a:r>
            <a:r>
              <a:rPr lang="en-US" dirty="0"/>
              <a:t> Charles </a:t>
            </a:r>
            <a:r>
              <a:rPr lang="en-US" dirty="0" err="1"/>
              <a:t>Hapgood</a:t>
            </a:r>
            <a:r>
              <a:rPr lang="en-US" dirty="0"/>
              <a:t> </a:t>
            </a:r>
            <a:r>
              <a:rPr lang="en-US" dirty="0" err="1"/>
              <a:t>tarafından</a:t>
            </a:r>
            <a:r>
              <a:rPr lang="en-US" dirty="0"/>
              <a:t> </a:t>
            </a:r>
            <a:r>
              <a:rPr lang="en-US" dirty="0" err="1"/>
              <a:t>yazılan</a:t>
            </a:r>
            <a:r>
              <a:rPr lang="en-US" dirty="0"/>
              <a:t> “Maps of the Ancient Sea Kings” </a:t>
            </a:r>
            <a:r>
              <a:rPr lang="en-US" dirty="0" err="1"/>
              <a:t>kitabından</a:t>
            </a:r>
            <a:r>
              <a:rPr lang="en-US" dirty="0"/>
              <a:t> </a:t>
            </a:r>
            <a:r>
              <a:rPr lang="en-US" dirty="0" err="1"/>
              <a:t>gelmektedir</a:t>
            </a:r>
            <a:r>
              <a:rPr lang="en-US" dirty="0"/>
              <a:t>. </a:t>
            </a:r>
            <a:r>
              <a:rPr lang="en-US" dirty="0" err="1"/>
              <a:t>Chariots’ın</a:t>
            </a:r>
            <a:r>
              <a:rPr lang="en-US" dirty="0"/>
              <a:t> Some Trust </a:t>
            </a:r>
            <a:r>
              <a:rPr lang="en-US" dirty="0" err="1"/>
              <a:t>kısmındaki</a:t>
            </a:r>
            <a:r>
              <a:rPr lang="en-US" dirty="0"/>
              <a:t> A. D. Crown, </a:t>
            </a:r>
            <a:r>
              <a:rPr lang="en-US" dirty="0" err="1"/>
              <a:t>bunun</a:t>
            </a:r>
            <a:r>
              <a:rPr lang="en-US" dirty="0"/>
              <a:t> </a:t>
            </a:r>
            <a:r>
              <a:rPr lang="en-US" dirty="0" err="1"/>
              <a:t>nasıl</a:t>
            </a:r>
            <a:r>
              <a:rPr lang="en-US" dirty="0"/>
              <a:t> </a:t>
            </a:r>
            <a:r>
              <a:rPr lang="en-US" dirty="0" err="1"/>
              <a:t>yanlış</a:t>
            </a:r>
            <a:r>
              <a:rPr lang="en-US" dirty="0"/>
              <a:t> </a:t>
            </a:r>
            <a:r>
              <a:rPr lang="en-US" dirty="0" err="1"/>
              <a:t>olduğunu</a:t>
            </a:r>
            <a:r>
              <a:rPr lang="en-US" dirty="0"/>
              <a:t> </a:t>
            </a:r>
            <a:r>
              <a:rPr lang="en-US" dirty="0" err="1"/>
              <a:t>açıklamaktadır</a:t>
            </a:r>
            <a:r>
              <a:rPr lang="en-US" dirty="0"/>
              <a:t>. </a:t>
            </a:r>
            <a:r>
              <a:rPr lang="en-US" dirty="0" err="1"/>
              <a:t>Daniken’in</a:t>
            </a:r>
            <a:r>
              <a:rPr lang="en-US" dirty="0"/>
              <a:t> </a:t>
            </a:r>
            <a:r>
              <a:rPr lang="en-US" dirty="0" err="1"/>
              <a:t>kitabındaki</a:t>
            </a:r>
            <a:r>
              <a:rPr lang="en-US" dirty="0"/>
              <a:t> </a:t>
            </a:r>
            <a:r>
              <a:rPr lang="en-US" dirty="0" err="1"/>
              <a:t>harita</a:t>
            </a:r>
            <a:r>
              <a:rPr lang="en-US" dirty="0"/>
              <a:t> </a:t>
            </a:r>
            <a:r>
              <a:rPr lang="en-US" dirty="0" err="1"/>
              <a:t>sadece</a:t>
            </a:r>
            <a:r>
              <a:rPr lang="en-US" dirty="0"/>
              <a:t> </a:t>
            </a:r>
            <a:r>
              <a:rPr lang="en-US" dirty="0" err="1"/>
              <a:t>ekvatorun</a:t>
            </a:r>
            <a:r>
              <a:rPr lang="en-US" dirty="0"/>
              <a:t> 5 </a:t>
            </a:r>
            <a:r>
              <a:rPr lang="en-US" dirty="0" err="1"/>
              <a:t>derece</a:t>
            </a:r>
            <a:r>
              <a:rPr lang="en-US" dirty="0"/>
              <a:t> </a:t>
            </a:r>
            <a:r>
              <a:rPr lang="en-US" dirty="0" err="1"/>
              <a:t>güneyine</a:t>
            </a:r>
            <a:r>
              <a:rPr lang="en-US" dirty="0"/>
              <a:t> </a:t>
            </a:r>
            <a:r>
              <a:rPr lang="en-US" dirty="0" err="1"/>
              <a:t>uzanmakta</a:t>
            </a:r>
            <a:r>
              <a:rPr lang="en-US" dirty="0"/>
              <a:t>, Cape Sao </a:t>
            </a:r>
            <a:r>
              <a:rPr lang="en-US" dirty="0" err="1"/>
              <a:t>Roque’de</a:t>
            </a:r>
            <a:r>
              <a:rPr lang="en-US" dirty="0"/>
              <a:t> </a:t>
            </a:r>
            <a:r>
              <a:rPr lang="en-US" dirty="0" err="1"/>
              <a:t>sonlanmaktadır</a:t>
            </a:r>
            <a:r>
              <a:rPr lang="en-US" dirty="0"/>
              <a:t> </a:t>
            </a:r>
            <a:r>
              <a:rPr lang="en-US" dirty="0" err="1"/>
              <a:t>ki</a:t>
            </a:r>
            <a:r>
              <a:rPr lang="en-US" dirty="0"/>
              <a:t> </a:t>
            </a:r>
            <a:r>
              <a:rPr lang="en-US" dirty="0" err="1"/>
              <a:t>bu</a:t>
            </a:r>
            <a:r>
              <a:rPr lang="en-US" dirty="0"/>
              <a:t> </a:t>
            </a:r>
            <a:r>
              <a:rPr lang="en-US" dirty="0" err="1"/>
              <a:t>Antarktika’ya</a:t>
            </a:r>
            <a:r>
              <a:rPr lang="en-US" dirty="0"/>
              <a:t> </a:t>
            </a:r>
            <a:r>
              <a:rPr lang="en-US" dirty="0" err="1"/>
              <a:t>kadar</a:t>
            </a:r>
            <a:r>
              <a:rPr lang="en-US" dirty="0"/>
              <a:t> </a:t>
            </a:r>
            <a:r>
              <a:rPr lang="en-US" dirty="0" err="1"/>
              <a:t>uzanmadığı</a:t>
            </a:r>
            <a:r>
              <a:rPr lang="en-US" dirty="0"/>
              <a:t> </a:t>
            </a:r>
            <a:r>
              <a:rPr lang="en-US" dirty="0" err="1"/>
              <a:t>anlamına</a:t>
            </a:r>
            <a:r>
              <a:rPr lang="en-US" dirty="0"/>
              <a:t> </a:t>
            </a:r>
            <a:r>
              <a:rPr lang="en-US" dirty="0" err="1"/>
              <a:t>gelir</a:t>
            </a:r>
            <a:r>
              <a:rPr lang="en-US" dirty="0"/>
              <a:t>. </a:t>
            </a:r>
            <a:r>
              <a:rPr lang="en-US" dirty="0" err="1"/>
              <a:t>Däniken</a:t>
            </a:r>
            <a:r>
              <a:rPr lang="en-US" dirty="0"/>
              <a:t> </a:t>
            </a:r>
            <a:r>
              <a:rPr lang="en-US" dirty="0" err="1"/>
              <a:t>ayrıca</a:t>
            </a:r>
            <a:r>
              <a:rPr lang="en-US" dirty="0"/>
              <a:t> </a:t>
            </a:r>
            <a:r>
              <a:rPr lang="en-US" dirty="0" err="1"/>
              <a:t>eğer</a:t>
            </a:r>
            <a:r>
              <a:rPr lang="en-US" dirty="0"/>
              <a:t> El </a:t>
            </a:r>
            <a:r>
              <a:rPr lang="en-US" dirty="0" err="1"/>
              <a:t>Cario</a:t>
            </a:r>
            <a:r>
              <a:rPr lang="en-US" dirty="0"/>
              <a:t> </a:t>
            </a:r>
            <a:r>
              <a:rPr lang="en-US" dirty="0" err="1"/>
              <a:t>üzerinde</a:t>
            </a:r>
            <a:r>
              <a:rPr lang="en-US" dirty="0"/>
              <a:t> </a:t>
            </a:r>
            <a:r>
              <a:rPr lang="en-US" dirty="0" err="1"/>
              <a:t>uçan</a:t>
            </a:r>
            <a:r>
              <a:rPr lang="en-US" dirty="0"/>
              <a:t> </a:t>
            </a:r>
            <a:r>
              <a:rPr lang="en-US" dirty="0" err="1"/>
              <a:t>bir</a:t>
            </a:r>
            <a:r>
              <a:rPr lang="en-US" dirty="0"/>
              <a:t> </a:t>
            </a:r>
            <a:r>
              <a:rPr lang="en-US" dirty="0" err="1"/>
              <a:t>uzay</a:t>
            </a:r>
            <a:r>
              <a:rPr lang="en-US" dirty="0"/>
              <a:t> </a:t>
            </a:r>
            <a:r>
              <a:rPr lang="en-US" dirty="0" err="1"/>
              <a:t>mekiği</a:t>
            </a:r>
            <a:r>
              <a:rPr lang="en-US" dirty="0"/>
              <a:t> </a:t>
            </a:r>
            <a:r>
              <a:rPr lang="en-US" dirty="0" err="1"/>
              <a:t>tarafından</a:t>
            </a:r>
            <a:r>
              <a:rPr lang="en-US" dirty="0"/>
              <a:t> </a:t>
            </a:r>
            <a:r>
              <a:rPr lang="en-US" dirty="0" err="1"/>
              <a:t>bakılırsa</a:t>
            </a:r>
            <a:r>
              <a:rPr lang="en-US" dirty="0"/>
              <a:t>, </a:t>
            </a:r>
            <a:r>
              <a:rPr lang="en-US" dirty="0" err="1"/>
              <a:t>haritanın</a:t>
            </a:r>
            <a:r>
              <a:rPr lang="en-US" dirty="0"/>
              <a:t> </a:t>
            </a:r>
            <a:r>
              <a:rPr lang="en-US" dirty="0" err="1"/>
              <a:t>bazı</a:t>
            </a:r>
            <a:r>
              <a:rPr lang="en-US" dirty="0"/>
              <a:t> </a:t>
            </a:r>
            <a:r>
              <a:rPr lang="en-US" dirty="0" err="1"/>
              <a:t>bozukluklar</a:t>
            </a:r>
            <a:r>
              <a:rPr lang="en-US" dirty="0"/>
              <a:t> </a:t>
            </a:r>
            <a:r>
              <a:rPr lang="en-US" dirty="0" err="1"/>
              <a:t>gösterebileceğini</a:t>
            </a:r>
            <a:r>
              <a:rPr lang="en-US" dirty="0"/>
              <a:t>, ama </a:t>
            </a:r>
            <a:r>
              <a:rPr lang="en-US" dirty="0" err="1"/>
              <a:t>aslında</a:t>
            </a:r>
            <a:r>
              <a:rPr lang="en-US" dirty="0"/>
              <a:t> </a:t>
            </a:r>
            <a:r>
              <a:rPr lang="en-US" dirty="0" err="1"/>
              <a:t>güneye</a:t>
            </a:r>
            <a:r>
              <a:rPr lang="en-US" dirty="0"/>
              <a:t> </a:t>
            </a:r>
            <a:r>
              <a:rPr lang="en-US" dirty="0" err="1"/>
              <a:t>havadan</a:t>
            </a:r>
            <a:r>
              <a:rPr lang="en-US" dirty="0"/>
              <a:t> </a:t>
            </a:r>
            <a:r>
              <a:rPr lang="en-US" dirty="0" err="1"/>
              <a:t>bakıldığında</a:t>
            </a:r>
            <a:r>
              <a:rPr lang="en-US" dirty="0"/>
              <a:t> </a:t>
            </a:r>
            <a:r>
              <a:rPr lang="en-US" dirty="0" err="1"/>
              <a:t>bozukluklar</a:t>
            </a:r>
            <a:r>
              <a:rPr lang="en-US" dirty="0"/>
              <a:t> </a:t>
            </a:r>
            <a:r>
              <a:rPr lang="en-US" dirty="0" err="1"/>
              <a:t>yaratacak</a:t>
            </a:r>
            <a:r>
              <a:rPr lang="en-US" dirty="0"/>
              <a:t> </a:t>
            </a:r>
            <a:r>
              <a:rPr lang="en-US" dirty="0" err="1"/>
              <a:t>kadar</a:t>
            </a:r>
            <a:r>
              <a:rPr lang="en-US" dirty="0"/>
              <a:t> </a:t>
            </a:r>
            <a:r>
              <a:rPr lang="en-US" dirty="0" err="1"/>
              <a:t>yanaşmadıklarını</a:t>
            </a:r>
            <a:r>
              <a:rPr lang="en-US" dirty="0"/>
              <a:t> </a:t>
            </a:r>
            <a:r>
              <a:rPr lang="en-US" dirty="0" err="1"/>
              <a:t>söylemektedir</a:t>
            </a:r>
            <a:r>
              <a:rPr lang="en-US" dirty="0"/>
              <a:t>. </a:t>
            </a:r>
            <a:r>
              <a:rPr lang="en-US" dirty="0" err="1"/>
              <a:t>Daniken</a:t>
            </a:r>
            <a:r>
              <a:rPr lang="en-US" dirty="0"/>
              <a:t> </a:t>
            </a:r>
            <a:r>
              <a:rPr lang="en-US" dirty="0" err="1"/>
              <a:t>ayrıca</a:t>
            </a:r>
            <a:r>
              <a:rPr lang="en-US" dirty="0"/>
              <a:t> </a:t>
            </a:r>
            <a:r>
              <a:rPr lang="en-US" dirty="0" err="1"/>
              <a:t>bir</a:t>
            </a:r>
            <a:r>
              <a:rPr lang="en-US" dirty="0"/>
              <a:t> </a:t>
            </a:r>
            <a:r>
              <a:rPr lang="en-US" dirty="0" err="1"/>
              <a:t>efsane</a:t>
            </a:r>
            <a:r>
              <a:rPr lang="en-US" dirty="0"/>
              <a:t> </a:t>
            </a:r>
            <a:r>
              <a:rPr lang="en-US" dirty="0" err="1"/>
              <a:t>iddiasında</a:t>
            </a:r>
            <a:r>
              <a:rPr lang="en-US" dirty="0"/>
              <a:t> </a:t>
            </a:r>
            <a:r>
              <a:rPr lang="en-US" dirty="0" err="1"/>
              <a:t>bulunmuş</a:t>
            </a:r>
            <a:r>
              <a:rPr lang="en-US" dirty="0"/>
              <a:t>, </a:t>
            </a:r>
            <a:r>
              <a:rPr lang="en-US" dirty="0" err="1"/>
              <a:t>Tanrının</a:t>
            </a:r>
            <a:r>
              <a:rPr lang="en-US" dirty="0"/>
              <a:t> </a:t>
            </a:r>
            <a:r>
              <a:rPr lang="en-US" dirty="0" err="1"/>
              <a:t>haritayı</a:t>
            </a:r>
            <a:r>
              <a:rPr lang="en-US" dirty="0"/>
              <a:t> </a:t>
            </a:r>
            <a:r>
              <a:rPr lang="en-US" dirty="0" err="1"/>
              <a:t>rahibe</a:t>
            </a:r>
            <a:r>
              <a:rPr lang="en-US" dirty="0"/>
              <a:t> </a:t>
            </a:r>
            <a:r>
              <a:rPr lang="en-US" dirty="0" err="1"/>
              <a:t>verdiğini</a:t>
            </a:r>
            <a:r>
              <a:rPr lang="en-US" dirty="0"/>
              <a:t>, </a:t>
            </a:r>
            <a:r>
              <a:rPr lang="en-US" dirty="0" err="1"/>
              <a:t>bu</a:t>
            </a:r>
            <a:r>
              <a:rPr lang="en-US" dirty="0"/>
              <a:t> </a:t>
            </a:r>
            <a:r>
              <a:rPr lang="en-US" dirty="0" err="1"/>
              <a:t>nedenle</a:t>
            </a:r>
            <a:r>
              <a:rPr lang="en-US" dirty="0"/>
              <a:t> </a:t>
            </a:r>
            <a:r>
              <a:rPr lang="en-US" dirty="0" err="1"/>
              <a:t>Tanrının</a:t>
            </a:r>
            <a:r>
              <a:rPr lang="en-US" dirty="0"/>
              <a:t> </a:t>
            </a:r>
            <a:r>
              <a:rPr lang="en-US" dirty="0" err="1"/>
              <a:t>dünya</a:t>
            </a:r>
            <a:r>
              <a:rPr lang="en-US" dirty="0"/>
              <a:t> </a:t>
            </a:r>
            <a:r>
              <a:rPr lang="en-US" dirty="0" err="1"/>
              <a:t>dışı</a:t>
            </a:r>
            <a:r>
              <a:rPr lang="en-US" dirty="0"/>
              <a:t> </a:t>
            </a:r>
            <a:r>
              <a:rPr lang="en-US" dirty="0" err="1"/>
              <a:t>varlık</a:t>
            </a:r>
            <a:r>
              <a:rPr lang="en-US" dirty="0"/>
              <a:t> </a:t>
            </a:r>
            <a:r>
              <a:rPr lang="en-US" dirty="0" err="1"/>
              <a:t>olduğunu</a:t>
            </a:r>
            <a:r>
              <a:rPr lang="en-US" dirty="0"/>
              <a:t> </a:t>
            </a:r>
            <a:r>
              <a:rPr lang="en-US" dirty="0" err="1"/>
              <a:t>söylemiştir</a:t>
            </a:r>
            <a:r>
              <a:rPr lang="en-US" dirty="0"/>
              <a:t>. </a:t>
            </a:r>
            <a:r>
              <a:rPr lang="en-US" dirty="0" err="1"/>
              <a:t>Ancak</a:t>
            </a:r>
            <a:r>
              <a:rPr lang="en-US" dirty="0"/>
              <a:t> Piri Reis </a:t>
            </a:r>
            <a:r>
              <a:rPr lang="en-US" dirty="0" err="1"/>
              <a:t>haritasını</a:t>
            </a:r>
            <a:r>
              <a:rPr lang="en-US" dirty="0"/>
              <a:t> </a:t>
            </a:r>
            <a:r>
              <a:rPr lang="en-US" dirty="0" err="1"/>
              <a:t>eski</a:t>
            </a:r>
            <a:r>
              <a:rPr lang="en-US" dirty="0"/>
              <a:t> </a:t>
            </a:r>
            <a:r>
              <a:rPr lang="en-US" dirty="0" err="1"/>
              <a:t>haritaları</a:t>
            </a:r>
            <a:r>
              <a:rPr lang="en-US" dirty="0"/>
              <a:t> </a:t>
            </a:r>
            <a:r>
              <a:rPr lang="en-US" dirty="0" err="1"/>
              <a:t>kullanarak</a:t>
            </a:r>
            <a:r>
              <a:rPr lang="en-US" dirty="0"/>
              <a:t> </a:t>
            </a:r>
            <a:r>
              <a:rPr lang="en-US" dirty="0" err="1"/>
              <a:t>çizdiğini</a:t>
            </a:r>
            <a:r>
              <a:rPr lang="en-US" dirty="0"/>
              <a:t> </a:t>
            </a:r>
            <a:r>
              <a:rPr lang="en-US" dirty="0" err="1"/>
              <a:t>söylemiş</a:t>
            </a:r>
            <a:r>
              <a:rPr lang="en-US" dirty="0"/>
              <a:t> </a:t>
            </a:r>
            <a:r>
              <a:rPr lang="en-US" dirty="0" err="1"/>
              <a:t>ve</a:t>
            </a:r>
            <a:r>
              <a:rPr lang="en-US" dirty="0"/>
              <a:t> </a:t>
            </a:r>
            <a:r>
              <a:rPr lang="en-US" dirty="0" err="1"/>
              <a:t>haritanın</a:t>
            </a:r>
            <a:r>
              <a:rPr lang="en-US" dirty="0"/>
              <a:t> o </a:t>
            </a:r>
            <a:r>
              <a:rPr lang="en-US" dirty="0" err="1"/>
              <a:t>zamanın</a:t>
            </a:r>
            <a:r>
              <a:rPr lang="en-US" dirty="0"/>
              <a:t> </a:t>
            </a:r>
            <a:r>
              <a:rPr lang="en-US" dirty="0" err="1"/>
              <a:t>kartografik</a:t>
            </a:r>
            <a:r>
              <a:rPr lang="en-US" dirty="0"/>
              <a:t> </a:t>
            </a:r>
            <a:r>
              <a:rPr lang="en-US" dirty="0" err="1"/>
              <a:t>bilgilerini</a:t>
            </a:r>
            <a:r>
              <a:rPr lang="en-US" dirty="0"/>
              <a:t> </a:t>
            </a:r>
            <a:r>
              <a:rPr lang="en-US" dirty="0" err="1"/>
              <a:t>içerdiğini</a:t>
            </a:r>
            <a:r>
              <a:rPr lang="en-US" dirty="0"/>
              <a:t> </a:t>
            </a:r>
            <a:r>
              <a:rPr lang="en-US" dirty="0" err="1"/>
              <a:t>dile</a:t>
            </a:r>
            <a:r>
              <a:rPr lang="en-US" dirty="0"/>
              <a:t> </a:t>
            </a:r>
            <a:r>
              <a:rPr lang="en-US" dirty="0" err="1"/>
              <a:t>getirmiştir</a:t>
            </a:r>
            <a:r>
              <a:rPr lang="en-US" dirty="0"/>
              <a:t>. </a:t>
            </a:r>
            <a:r>
              <a:rPr lang="en-US" dirty="0" err="1"/>
              <a:t>Ayrıca</a:t>
            </a:r>
            <a:r>
              <a:rPr lang="en-US" dirty="0"/>
              <a:t>, </a:t>
            </a:r>
            <a:r>
              <a:rPr lang="en-US" dirty="0" err="1"/>
              <a:t>harita</a:t>
            </a:r>
            <a:r>
              <a:rPr lang="en-US" dirty="0"/>
              <a:t> </a:t>
            </a:r>
            <a:r>
              <a:rPr lang="en-US" dirty="0" err="1"/>
              <a:t>Däniken’in</a:t>
            </a:r>
            <a:r>
              <a:rPr lang="en-US" dirty="0"/>
              <a:t> </a:t>
            </a:r>
            <a:r>
              <a:rPr lang="en-US" dirty="0" err="1"/>
              <a:t>iddia</a:t>
            </a:r>
            <a:r>
              <a:rPr lang="en-US" dirty="0"/>
              <a:t> </a:t>
            </a:r>
            <a:r>
              <a:rPr lang="en-US" dirty="0" err="1"/>
              <a:t>ettiği</a:t>
            </a:r>
            <a:r>
              <a:rPr lang="en-US" dirty="0"/>
              <a:t> </a:t>
            </a:r>
            <a:r>
              <a:rPr lang="en-US" dirty="0" err="1"/>
              <a:t>gibi</a:t>
            </a:r>
            <a:r>
              <a:rPr lang="en-US" dirty="0"/>
              <a:t> tam </a:t>
            </a:r>
            <a:r>
              <a:rPr lang="en-US" dirty="0" err="1"/>
              <a:t>anlamıyla</a:t>
            </a:r>
            <a:r>
              <a:rPr lang="en-US" dirty="0"/>
              <a:t> </a:t>
            </a:r>
            <a:r>
              <a:rPr lang="en-US" dirty="0" err="1"/>
              <a:t>doğru</a:t>
            </a:r>
            <a:r>
              <a:rPr lang="en-US" dirty="0"/>
              <a:t> </a:t>
            </a:r>
            <a:r>
              <a:rPr lang="en-US" dirty="0" err="1"/>
              <a:t>değildir</a:t>
            </a:r>
            <a:r>
              <a:rPr lang="en-US" dirty="0"/>
              <a:t>, </a:t>
            </a:r>
            <a:r>
              <a:rPr lang="en-US" dirty="0" err="1"/>
              <a:t>birçok</a:t>
            </a:r>
            <a:r>
              <a:rPr lang="en-US" dirty="0"/>
              <a:t> </a:t>
            </a:r>
            <a:r>
              <a:rPr lang="en-US" dirty="0" err="1"/>
              <a:t>hata</a:t>
            </a:r>
            <a:r>
              <a:rPr lang="en-US" dirty="0"/>
              <a:t> </a:t>
            </a:r>
            <a:r>
              <a:rPr lang="en-US" dirty="0" err="1"/>
              <a:t>ve</a:t>
            </a:r>
            <a:r>
              <a:rPr lang="en-US" dirty="0"/>
              <a:t> </a:t>
            </a:r>
            <a:r>
              <a:rPr lang="en-US" dirty="0" err="1"/>
              <a:t>eksikler</a:t>
            </a:r>
            <a:r>
              <a:rPr lang="en-US" dirty="0"/>
              <a:t> </a:t>
            </a:r>
            <a:r>
              <a:rPr lang="en-US" dirty="0" err="1"/>
              <a:t>içermektedir</a:t>
            </a:r>
            <a:r>
              <a:rPr lang="en-US" dirty="0"/>
              <a:t>, </a:t>
            </a:r>
            <a:r>
              <a:rPr lang="en-US" dirty="0" err="1"/>
              <a:t>bu</a:t>
            </a:r>
            <a:r>
              <a:rPr lang="en-US" dirty="0"/>
              <a:t> </a:t>
            </a:r>
            <a:r>
              <a:rPr lang="en-US" dirty="0" err="1"/>
              <a:t>gerçek</a:t>
            </a:r>
            <a:r>
              <a:rPr lang="en-US" dirty="0"/>
              <a:t> </a:t>
            </a:r>
            <a:r>
              <a:rPr lang="en-US" dirty="0" err="1"/>
              <a:t>Daniken</a:t>
            </a:r>
            <a:r>
              <a:rPr lang="en-US" dirty="0"/>
              <a:t> </a:t>
            </a:r>
            <a:r>
              <a:rPr lang="en-US" dirty="0" err="1"/>
              <a:t>tarafından</a:t>
            </a:r>
            <a:r>
              <a:rPr lang="en-US" dirty="0"/>
              <a:t> 1998 </a:t>
            </a:r>
            <a:r>
              <a:rPr lang="en-US" dirty="0" err="1"/>
              <a:t>yılındaki</a:t>
            </a:r>
            <a:r>
              <a:rPr lang="en-US" dirty="0"/>
              <a:t> “Odyssey of the Gods” </a:t>
            </a:r>
            <a:r>
              <a:rPr lang="en-US" dirty="0" err="1"/>
              <a:t>kitabında</a:t>
            </a:r>
            <a:r>
              <a:rPr lang="en-US" dirty="0"/>
              <a:t> </a:t>
            </a:r>
            <a:r>
              <a:rPr lang="en-US" dirty="0" err="1"/>
              <a:t>haritayı</a:t>
            </a:r>
            <a:r>
              <a:rPr lang="en-US" dirty="0"/>
              <a:t> </a:t>
            </a:r>
            <a:r>
              <a:rPr lang="en-US" dirty="0" err="1"/>
              <a:t>tekrar</a:t>
            </a:r>
            <a:r>
              <a:rPr lang="en-US" dirty="0"/>
              <a:t> </a:t>
            </a:r>
            <a:r>
              <a:rPr lang="en-US" dirty="0" err="1"/>
              <a:t>gözden</a:t>
            </a:r>
            <a:r>
              <a:rPr lang="en-US" dirty="0"/>
              <a:t> </a:t>
            </a:r>
            <a:r>
              <a:rPr lang="en-US" dirty="0" err="1"/>
              <a:t>geçirdiğinde</a:t>
            </a:r>
            <a:r>
              <a:rPr lang="en-US" dirty="0"/>
              <a:t> </a:t>
            </a:r>
            <a:r>
              <a:rPr lang="en-US" dirty="0" err="1"/>
              <a:t>düzeltilmemiştir</a:t>
            </a:r>
            <a:r>
              <a:rPr lang="en-US" dirty="0"/>
              <a:t>. </a:t>
            </a:r>
            <a:r>
              <a:rPr lang="en-US" dirty="0" err="1"/>
              <a:t>Diğer</a:t>
            </a:r>
            <a:r>
              <a:rPr lang="en-US" dirty="0"/>
              <a:t> </a:t>
            </a:r>
            <a:r>
              <a:rPr lang="en-US" dirty="0" err="1"/>
              <a:t>yazarlar</a:t>
            </a:r>
            <a:r>
              <a:rPr lang="en-US" dirty="0"/>
              <a:t> </a:t>
            </a:r>
            <a:r>
              <a:rPr lang="en-US" dirty="0" err="1"/>
              <a:t>aynı</a:t>
            </a:r>
            <a:r>
              <a:rPr lang="en-US" dirty="0"/>
              <a:t> </a:t>
            </a:r>
            <a:r>
              <a:rPr lang="en-US" dirty="0" err="1"/>
              <a:t>iddiayı</a:t>
            </a:r>
            <a:r>
              <a:rPr lang="en-US" dirty="0"/>
              <a:t> </a:t>
            </a:r>
            <a:r>
              <a:rPr lang="en-US" dirty="0" err="1"/>
              <a:t>çoktan</a:t>
            </a:r>
            <a:r>
              <a:rPr lang="en-US" dirty="0"/>
              <a:t> </a:t>
            </a:r>
            <a:r>
              <a:rPr lang="en-US" dirty="0" err="1"/>
              <a:t>yayımlamış</a:t>
            </a:r>
            <a:r>
              <a:rPr lang="en-US" dirty="0"/>
              <a:t>, </a:t>
            </a:r>
            <a:r>
              <a:rPr lang="en-US" dirty="0" err="1"/>
              <a:t>bu</a:t>
            </a:r>
            <a:r>
              <a:rPr lang="en-US" dirty="0"/>
              <a:t> </a:t>
            </a:r>
            <a:r>
              <a:rPr lang="en-US" dirty="0" err="1"/>
              <a:t>gerçek</a:t>
            </a:r>
            <a:r>
              <a:rPr lang="en-US" dirty="0"/>
              <a:t> </a:t>
            </a:r>
            <a:r>
              <a:rPr lang="en-US" dirty="0" err="1"/>
              <a:t>Däniken</a:t>
            </a:r>
            <a:r>
              <a:rPr lang="en-US" dirty="0"/>
              <a:t> </a:t>
            </a:r>
            <a:r>
              <a:rPr lang="en-US" dirty="0" err="1"/>
              <a:t>tarafından</a:t>
            </a:r>
            <a:r>
              <a:rPr lang="en-US" dirty="0"/>
              <a:t> 1974'teki Playboy </a:t>
            </a:r>
            <a:r>
              <a:rPr lang="en-US" dirty="0" err="1"/>
              <a:t>dergisiyle</a:t>
            </a:r>
            <a:r>
              <a:rPr lang="en-US" dirty="0"/>
              <a:t> </a:t>
            </a:r>
            <a:r>
              <a:rPr lang="en-US" dirty="0" err="1"/>
              <a:t>olan</a:t>
            </a:r>
            <a:r>
              <a:rPr lang="en-US" dirty="0"/>
              <a:t> </a:t>
            </a:r>
            <a:r>
              <a:rPr lang="en-US" dirty="0" err="1"/>
              <a:t>röprtajına</a:t>
            </a:r>
            <a:r>
              <a:rPr lang="en-US" dirty="0"/>
              <a:t> </a:t>
            </a:r>
            <a:r>
              <a:rPr lang="en-US" dirty="0" err="1"/>
              <a:t>kadar</a:t>
            </a:r>
            <a:r>
              <a:rPr lang="en-US" dirty="0"/>
              <a:t> fark </a:t>
            </a:r>
            <a:r>
              <a:rPr lang="en-US" dirty="0" err="1"/>
              <a:t>edilmemiştir</a:t>
            </a:r>
            <a:r>
              <a:rPr lang="en-US" dirty="0"/>
              <a:t>.</a:t>
            </a:r>
            <a:endParaRPr lang="en-TR" dirty="0"/>
          </a:p>
        </p:txBody>
      </p:sp>
    </p:spTree>
    <p:extLst>
      <p:ext uri="{BB962C8B-B14F-4D97-AF65-F5344CB8AC3E}">
        <p14:creationId xmlns:p14="http://schemas.microsoft.com/office/powerpoint/2010/main" val="840892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36D83-E1AC-D144-93AE-8736F13E419B}"/>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67147A2C-5216-8047-B1FF-98115191F80A}"/>
              </a:ext>
            </a:extLst>
          </p:cNvPr>
          <p:cNvSpPr>
            <a:spLocks noGrp="1"/>
          </p:cNvSpPr>
          <p:nvPr>
            <p:ph idx="1"/>
          </p:nvPr>
        </p:nvSpPr>
        <p:spPr/>
        <p:txBody>
          <a:bodyPr>
            <a:normAutofit fontScale="77500" lnSpcReduction="20000"/>
          </a:bodyPr>
          <a:lstStyle/>
          <a:p>
            <a:r>
              <a:rPr lang="en-US" dirty="0"/>
              <a:t>Nova </a:t>
            </a:r>
            <a:r>
              <a:rPr lang="en-US" dirty="0" err="1"/>
              <a:t>belgeseli</a:t>
            </a:r>
            <a:r>
              <a:rPr lang="en-US" dirty="0"/>
              <a:t> “The Case of the Ancient Astronauts” </a:t>
            </a:r>
            <a:r>
              <a:rPr lang="en-US" dirty="0" err="1"/>
              <a:t>göstermiştir</a:t>
            </a:r>
            <a:r>
              <a:rPr lang="en-US" dirty="0"/>
              <a:t> </a:t>
            </a:r>
            <a:r>
              <a:rPr lang="en-US" dirty="0" err="1"/>
              <a:t>ki</a:t>
            </a:r>
            <a:r>
              <a:rPr lang="en-US" dirty="0"/>
              <a:t> </a:t>
            </a:r>
            <a:r>
              <a:rPr lang="en-US" dirty="0" err="1"/>
              <a:t>Däniken’in</a:t>
            </a:r>
            <a:r>
              <a:rPr lang="en-US" dirty="0"/>
              <a:t> </a:t>
            </a:r>
            <a:r>
              <a:rPr lang="en-US" dirty="0" err="1"/>
              <a:t>Keops</a:t>
            </a:r>
            <a:r>
              <a:rPr lang="en-US" dirty="0"/>
              <a:t> </a:t>
            </a:r>
            <a:r>
              <a:rPr lang="en-US" dirty="0" err="1"/>
              <a:t>Piramitleri</a:t>
            </a:r>
            <a:r>
              <a:rPr lang="en-US" dirty="0"/>
              <a:t> </a:t>
            </a:r>
            <a:r>
              <a:rPr lang="en-US" dirty="0" err="1"/>
              <a:t>hakkındaki</a:t>
            </a:r>
            <a:r>
              <a:rPr lang="en-US" dirty="0"/>
              <a:t> </a:t>
            </a:r>
            <a:r>
              <a:rPr lang="en-US" dirty="0" err="1"/>
              <a:t>iddiaları</a:t>
            </a:r>
            <a:r>
              <a:rPr lang="en-US" dirty="0"/>
              <a:t> </a:t>
            </a:r>
            <a:r>
              <a:rPr lang="en-US" dirty="0" err="1"/>
              <a:t>tamamıyla</a:t>
            </a:r>
            <a:r>
              <a:rPr lang="en-US" dirty="0"/>
              <a:t> </a:t>
            </a:r>
            <a:r>
              <a:rPr lang="en-US" dirty="0" err="1"/>
              <a:t>yanlıştır</a:t>
            </a:r>
            <a:r>
              <a:rPr lang="en-US" dirty="0"/>
              <a:t>. </a:t>
            </a:r>
            <a:r>
              <a:rPr lang="en-US" dirty="0" err="1"/>
              <a:t>Yapının</a:t>
            </a:r>
            <a:r>
              <a:rPr lang="en-US" dirty="0"/>
              <a:t> </a:t>
            </a:r>
            <a:r>
              <a:rPr lang="en-US" dirty="0" err="1"/>
              <a:t>tekniği</a:t>
            </a:r>
            <a:r>
              <a:rPr lang="en-US" dirty="0"/>
              <a:t> </a:t>
            </a:r>
            <a:r>
              <a:rPr lang="en-US" dirty="0" err="1"/>
              <a:t>iyi</a:t>
            </a:r>
            <a:r>
              <a:rPr lang="en-US" dirty="0"/>
              <a:t> </a:t>
            </a:r>
            <a:r>
              <a:rPr lang="en-US" dirty="0" err="1"/>
              <a:t>anlaşılmış</a:t>
            </a:r>
            <a:r>
              <a:rPr lang="en-US" dirty="0"/>
              <a:t>, </a:t>
            </a:r>
            <a:r>
              <a:rPr lang="en-US" dirty="0" err="1"/>
              <a:t>bilim</a:t>
            </a:r>
            <a:r>
              <a:rPr lang="en-US" dirty="0"/>
              <a:t> </a:t>
            </a:r>
            <a:r>
              <a:rPr lang="en-US" dirty="0" err="1"/>
              <a:t>insanları</a:t>
            </a:r>
            <a:r>
              <a:rPr lang="en-US" dirty="0"/>
              <a:t> </a:t>
            </a:r>
            <a:r>
              <a:rPr lang="en-US" dirty="0" err="1"/>
              <a:t>hangi</a:t>
            </a:r>
            <a:r>
              <a:rPr lang="en-US" dirty="0"/>
              <a:t> </a:t>
            </a:r>
            <a:r>
              <a:rPr lang="en-US" dirty="0" err="1"/>
              <a:t>araçların</a:t>
            </a:r>
            <a:r>
              <a:rPr lang="en-US" dirty="0"/>
              <a:t> </a:t>
            </a:r>
            <a:r>
              <a:rPr lang="en-US" dirty="0" err="1"/>
              <a:t>kullanıldığını</a:t>
            </a:r>
            <a:r>
              <a:rPr lang="en-US" dirty="0"/>
              <a:t> </a:t>
            </a:r>
            <a:r>
              <a:rPr lang="en-US" dirty="0" err="1"/>
              <a:t>bilmektedirler</a:t>
            </a:r>
            <a:r>
              <a:rPr lang="en-US" dirty="0"/>
              <a:t>, </a:t>
            </a:r>
            <a:r>
              <a:rPr lang="en-US" dirty="0" err="1"/>
              <a:t>taş</a:t>
            </a:r>
            <a:r>
              <a:rPr lang="en-US" dirty="0"/>
              <a:t> </a:t>
            </a:r>
            <a:r>
              <a:rPr lang="en-US" dirty="0" err="1"/>
              <a:t>ocaklarındaki</a:t>
            </a:r>
            <a:r>
              <a:rPr lang="en-US" dirty="0"/>
              <a:t> </a:t>
            </a:r>
            <a:r>
              <a:rPr lang="en-US" dirty="0" err="1"/>
              <a:t>bu</a:t>
            </a:r>
            <a:r>
              <a:rPr lang="en-US" dirty="0"/>
              <a:t> </a:t>
            </a:r>
            <a:r>
              <a:rPr lang="en-US" dirty="0" err="1"/>
              <a:t>araçların</a:t>
            </a:r>
            <a:r>
              <a:rPr lang="en-US" dirty="0"/>
              <a:t> </a:t>
            </a:r>
            <a:r>
              <a:rPr lang="en-US" dirty="0" err="1"/>
              <a:t>izleri</a:t>
            </a:r>
            <a:r>
              <a:rPr lang="en-US" dirty="0"/>
              <a:t> </a:t>
            </a:r>
            <a:r>
              <a:rPr lang="en-US" dirty="0" err="1"/>
              <a:t>hala</a:t>
            </a:r>
            <a:r>
              <a:rPr lang="en-US" dirty="0"/>
              <a:t> </a:t>
            </a:r>
            <a:r>
              <a:rPr lang="en-US" dirty="0" err="1"/>
              <a:t>görülebilmektedir</a:t>
            </a:r>
            <a:r>
              <a:rPr lang="en-US" dirty="0"/>
              <a:t> </a:t>
            </a:r>
            <a:r>
              <a:rPr lang="en-US" dirty="0" err="1"/>
              <a:t>ve</a:t>
            </a:r>
            <a:r>
              <a:rPr lang="en-US" dirty="0"/>
              <a:t> </a:t>
            </a:r>
            <a:r>
              <a:rPr lang="en-US" dirty="0" err="1"/>
              <a:t>müzelerde</a:t>
            </a:r>
            <a:r>
              <a:rPr lang="en-US" dirty="0"/>
              <a:t> </a:t>
            </a:r>
            <a:r>
              <a:rPr lang="en-US" dirty="0" err="1"/>
              <a:t>korunan</a:t>
            </a:r>
            <a:r>
              <a:rPr lang="en-US" dirty="0"/>
              <a:t> </a:t>
            </a:r>
            <a:r>
              <a:rPr lang="en-US" dirty="0" err="1"/>
              <a:t>bir</a:t>
            </a:r>
            <a:r>
              <a:rPr lang="en-US" dirty="0"/>
              <a:t> </a:t>
            </a:r>
            <a:r>
              <a:rPr lang="en-US" dirty="0" err="1"/>
              <a:t>sürü</a:t>
            </a:r>
            <a:r>
              <a:rPr lang="en-US" dirty="0"/>
              <a:t> </a:t>
            </a:r>
            <a:r>
              <a:rPr lang="en-US" dirty="0" err="1"/>
              <a:t>araç</a:t>
            </a:r>
            <a:r>
              <a:rPr lang="en-US" dirty="0"/>
              <a:t> </a:t>
            </a:r>
            <a:r>
              <a:rPr lang="en-US" dirty="0" err="1"/>
              <a:t>bulunmaktadır</a:t>
            </a:r>
            <a:r>
              <a:rPr lang="en-US" dirty="0"/>
              <a:t>. </a:t>
            </a:r>
            <a:r>
              <a:rPr lang="en-US" dirty="0" err="1"/>
              <a:t>Däniken</a:t>
            </a:r>
            <a:r>
              <a:rPr lang="en-US" dirty="0"/>
              <a:t> </a:t>
            </a:r>
            <a:r>
              <a:rPr lang="en-US" dirty="0" err="1"/>
              <a:t>gerekli</a:t>
            </a:r>
            <a:r>
              <a:rPr lang="en-US" dirty="0"/>
              <a:t> </a:t>
            </a:r>
            <a:r>
              <a:rPr lang="en-US" dirty="0" err="1"/>
              <a:t>blokların</a:t>
            </a:r>
            <a:r>
              <a:rPr lang="en-US" dirty="0"/>
              <a:t> </a:t>
            </a:r>
            <a:r>
              <a:rPr lang="en-US" dirty="0" err="1"/>
              <a:t>kesilebilmesinin</a:t>
            </a:r>
            <a:r>
              <a:rPr lang="en-US" dirty="0"/>
              <a:t> </a:t>
            </a:r>
            <a:r>
              <a:rPr lang="en-US" dirty="0" err="1"/>
              <a:t>ve</a:t>
            </a:r>
            <a:r>
              <a:rPr lang="en-US" dirty="0"/>
              <a:t> </a:t>
            </a:r>
            <a:r>
              <a:rPr lang="en-US" dirty="0" err="1"/>
              <a:t>bina</a:t>
            </a:r>
            <a:r>
              <a:rPr lang="en-US" dirty="0"/>
              <a:t> </a:t>
            </a:r>
            <a:r>
              <a:rPr lang="en-US" dirty="0" err="1"/>
              <a:t>alanına</a:t>
            </a:r>
            <a:r>
              <a:rPr lang="en-US" dirty="0"/>
              <a:t> </a:t>
            </a:r>
            <a:r>
              <a:rPr lang="en-US" dirty="0" err="1"/>
              <a:t>taşınmasının</a:t>
            </a:r>
            <a:r>
              <a:rPr lang="en-US" dirty="0"/>
              <a:t> </a:t>
            </a:r>
            <a:r>
              <a:rPr lang="en-US" dirty="0" err="1"/>
              <a:t>Büyük</a:t>
            </a:r>
            <a:r>
              <a:rPr lang="en-US" dirty="0"/>
              <a:t> </a:t>
            </a:r>
            <a:r>
              <a:rPr lang="en-US" dirty="0" err="1"/>
              <a:t>Piramitlerin</a:t>
            </a:r>
            <a:r>
              <a:rPr lang="en-US" dirty="0"/>
              <a:t> </a:t>
            </a:r>
            <a:r>
              <a:rPr lang="en-US" dirty="0" err="1"/>
              <a:t>sadece</a:t>
            </a:r>
            <a:r>
              <a:rPr lang="en-US" dirty="0"/>
              <a:t> 20 </a:t>
            </a:r>
            <a:r>
              <a:rPr lang="en-US" dirty="0" err="1"/>
              <a:t>yılda</a:t>
            </a:r>
            <a:r>
              <a:rPr lang="en-US" dirty="0"/>
              <a:t> </a:t>
            </a:r>
            <a:r>
              <a:rPr lang="en-US" dirty="0" err="1"/>
              <a:t>yapıldığı</a:t>
            </a:r>
            <a:r>
              <a:rPr lang="en-US" dirty="0"/>
              <a:t> </a:t>
            </a:r>
            <a:r>
              <a:rPr lang="en-US" dirty="0" err="1"/>
              <a:t>bir</a:t>
            </a:r>
            <a:r>
              <a:rPr lang="en-US" dirty="0"/>
              <a:t> </a:t>
            </a:r>
            <a:r>
              <a:rPr lang="en-US" dirty="0" err="1"/>
              <a:t>zamanda</a:t>
            </a:r>
            <a:r>
              <a:rPr lang="en-US" dirty="0"/>
              <a:t> </a:t>
            </a:r>
            <a:r>
              <a:rPr lang="en-US" dirty="0" err="1"/>
              <a:t>çok</a:t>
            </a:r>
            <a:r>
              <a:rPr lang="en-US" dirty="0"/>
              <a:t> </a:t>
            </a:r>
            <a:r>
              <a:rPr lang="en-US" dirty="0" err="1"/>
              <a:t>vakit</a:t>
            </a:r>
            <a:r>
              <a:rPr lang="en-US" dirty="0"/>
              <a:t> </a:t>
            </a:r>
            <a:r>
              <a:rPr lang="en-US" dirty="0" err="1"/>
              <a:t>alacağını</a:t>
            </a:r>
            <a:r>
              <a:rPr lang="en-US" dirty="0"/>
              <a:t> </a:t>
            </a:r>
            <a:r>
              <a:rPr lang="en-US" dirty="0" err="1"/>
              <a:t>iddia</a:t>
            </a:r>
            <a:r>
              <a:rPr lang="en-US" dirty="0"/>
              <a:t> </a:t>
            </a:r>
            <a:r>
              <a:rPr lang="en-US" dirty="0" err="1"/>
              <a:t>etmiş</a:t>
            </a:r>
            <a:r>
              <a:rPr lang="en-US" dirty="0"/>
              <a:t>, </a:t>
            </a:r>
            <a:r>
              <a:rPr lang="en-US" dirty="0" err="1"/>
              <a:t>fakat</a:t>
            </a:r>
            <a:r>
              <a:rPr lang="en-US" dirty="0"/>
              <a:t> Nova </a:t>
            </a:r>
            <a:r>
              <a:rPr lang="en-US" dirty="0" err="1"/>
              <a:t>bir</a:t>
            </a:r>
            <a:r>
              <a:rPr lang="en-US" dirty="0"/>
              <a:t> </a:t>
            </a:r>
            <a:r>
              <a:rPr lang="en-US" dirty="0" err="1"/>
              <a:t>taş</a:t>
            </a:r>
            <a:r>
              <a:rPr lang="en-US" dirty="0"/>
              <a:t> </a:t>
            </a:r>
            <a:r>
              <a:rPr lang="en-US" dirty="0" err="1"/>
              <a:t>sütununu</a:t>
            </a:r>
            <a:r>
              <a:rPr lang="en-US" dirty="0"/>
              <a:t> </a:t>
            </a:r>
            <a:r>
              <a:rPr lang="en-US" dirty="0" err="1"/>
              <a:t>kırmanın</a:t>
            </a:r>
            <a:r>
              <a:rPr lang="en-US" dirty="0"/>
              <a:t> ne </a:t>
            </a:r>
            <a:r>
              <a:rPr lang="en-US" dirty="0" err="1"/>
              <a:t>kadar</a:t>
            </a:r>
            <a:r>
              <a:rPr lang="en-US" dirty="0"/>
              <a:t> </a:t>
            </a:r>
            <a:r>
              <a:rPr lang="en-US" dirty="0" err="1"/>
              <a:t>kolay</a:t>
            </a:r>
            <a:r>
              <a:rPr lang="en-US" dirty="0"/>
              <a:t> </a:t>
            </a:r>
            <a:r>
              <a:rPr lang="en-US" dirty="0" err="1"/>
              <a:t>ve</a:t>
            </a:r>
            <a:r>
              <a:rPr lang="en-US" dirty="0"/>
              <a:t> </a:t>
            </a:r>
            <a:r>
              <a:rPr lang="en-US" dirty="0" err="1"/>
              <a:t>hızlı</a:t>
            </a:r>
            <a:r>
              <a:rPr lang="en-US" dirty="0"/>
              <a:t> </a:t>
            </a:r>
            <a:r>
              <a:rPr lang="en-US" dirty="0" err="1"/>
              <a:t>olduğunu</a:t>
            </a:r>
            <a:r>
              <a:rPr lang="en-US" dirty="0"/>
              <a:t> </a:t>
            </a:r>
            <a:r>
              <a:rPr lang="en-US" dirty="0" err="1"/>
              <a:t>ve</a:t>
            </a:r>
            <a:r>
              <a:rPr lang="en-US" dirty="0"/>
              <a:t> </a:t>
            </a:r>
            <a:r>
              <a:rPr lang="en-US" dirty="0" err="1"/>
              <a:t>taşımada</a:t>
            </a:r>
            <a:r>
              <a:rPr lang="en-US" dirty="0"/>
              <a:t> </a:t>
            </a:r>
            <a:r>
              <a:rPr lang="en-US" dirty="0" err="1"/>
              <a:t>tekerleklerin</a:t>
            </a:r>
            <a:r>
              <a:rPr lang="en-US" dirty="0"/>
              <a:t> </a:t>
            </a:r>
            <a:r>
              <a:rPr lang="en-US" dirty="0" err="1"/>
              <a:t>kullanıldığını</a:t>
            </a:r>
            <a:r>
              <a:rPr lang="en-US" dirty="0"/>
              <a:t> </a:t>
            </a:r>
            <a:r>
              <a:rPr lang="en-US" dirty="0" err="1"/>
              <a:t>göstermiştir</a:t>
            </a:r>
            <a:r>
              <a:rPr lang="en-US" dirty="0"/>
              <a:t>. </a:t>
            </a:r>
            <a:r>
              <a:rPr lang="en-US" dirty="0" err="1"/>
              <a:t>Ayrıca</a:t>
            </a:r>
            <a:r>
              <a:rPr lang="en-US" dirty="0"/>
              <a:t> </a:t>
            </a:r>
            <a:r>
              <a:rPr lang="en-US" dirty="0" err="1"/>
              <a:t>Mısırlıların</a:t>
            </a:r>
            <a:r>
              <a:rPr lang="en-US" dirty="0"/>
              <a:t> </a:t>
            </a:r>
            <a:r>
              <a:rPr lang="en-US" dirty="0" err="1"/>
              <a:t>aniden</a:t>
            </a:r>
            <a:r>
              <a:rPr lang="en-US" dirty="0"/>
              <a:t>, </a:t>
            </a:r>
            <a:r>
              <a:rPr lang="en-US" dirty="0" err="1"/>
              <a:t>durduk</a:t>
            </a:r>
            <a:r>
              <a:rPr lang="en-US" dirty="0"/>
              <a:t> yere </a:t>
            </a:r>
            <a:r>
              <a:rPr lang="en-US" dirty="0" err="1"/>
              <a:t>piramitleri</a:t>
            </a:r>
            <a:r>
              <a:rPr lang="en-US" dirty="0"/>
              <a:t> </a:t>
            </a:r>
            <a:r>
              <a:rPr lang="en-US" dirty="0" err="1"/>
              <a:t>inşa</a:t>
            </a:r>
            <a:r>
              <a:rPr lang="en-US" dirty="0"/>
              <a:t> </a:t>
            </a:r>
            <a:r>
              <a:rPr lang="en-US" dirty="0" err="1"/>
              <a:t>etmeye</a:t>
            </a:r>
            <a:r>
              <a:rPr lang="en-US" dirty="0"/>
              <a:t> </a:t>
            </a:r>
            <a:r>
              <a:rPr lang="en-US" dirty="0" err="1"/>
              <a:t>başladığını</a:t>
            </a:r>
            <a:r>
              <a:rPr lang="en-US" dirty="0"/>
              <a:t> </a:t>
            </a:r>
            <a:r>
              <a:rPr lang="en-US" dirty="0" err="1"/>
              <a:t>iddia</a:t>
            </a:r>
            <a:r>
              <a:rPr lang="en-US" dirty="0"/>
              <a:t> </a:t>
            </a:r>
            <a:r>
              <a:rPr lang="en-US" dirty="0" err="1"/>
              <a:t>etmiştir</a:t>
            </a:r>
            <a:r>
              <a:rPr lang="en-US" dirty="0"/>
              <a:t>, </a:t>
            </a:r>
            <a:r>
              <a:rPr lang="en-US" dirty="0" err="1"/>
              <a:t>ancak</a:t>
            </a:r>
            <a:r>
              <a:rPr lang="en-US" dirty="0"/>
              <a:t> </a:t>
            </a:r>
            <a:r>
              <a:rPr lang="en-US" dirty="0" err="1"/>
              <a:t>Mısırlı</a:t>
            </a:r>
            <a:r>
              <a:rPr lang="en-US" dirty="0"/>
              <a:t> </a:t>
            </a:r>
            <a:r>
              <a:rPr lang="en-US" dirty="0" err="1"/>
              <a:t>mimarların</a:t>
            </a:r>
            <a:r>
              <a:rPr lang="en-US" dirty="0"/>
              <a:t> </a:t>
            </a:r>
            <a:r>
              <a:rPr lang="en-US" dirty="0" err="1"/>
              <a:t>basit</a:t>
            </a:r>
            <a:r>
              <a:rPr lang="en-US" dirty="0"/>
              <a:t> </a:t>
            </a:r>
            <a:r>
              <a:rPr lang="en-US" dirty="0" err="1"/>
              <a:t>mastabalardan</a:t>
            </a:r>
            <a:r>
              <a:rPr lang="en-US" dirty="0"/>
              <a:t> </a:t>
            </a:r>
            <a:r>
              <a:rPr lang="en-US" dirty="0" err="1"/>
              <a:t>sonraki</a:t>
            </a:r>
            <a:r>
              <a:rPr lang="en-US" dirty="0"/>
              <a:t> </a:t>
            </a:r>
            <a:r>
              <a:rPr lang="en-US" dirty="0" err="1"/>
              <a:t>piramitlere</a:t>
            </a:r>
            <a:r>
              <a:rPr lang="en-US" dirty="0"/>
              <a:t> </a:t>
            </a:r>
            <a:r>
              <a:rPr lang="en-US" dirty="0" err="1"/>
              <a:t>geçişteki</a:t>
            </a:r>
            <a:r>
              <a:rPr lang="en-US" dirty="0"/>
              <a:t> </a:t>
            </a:r>
            <a:r>
              <a:rPr lang="en-US" dirty="0" err="1"/>
              <a:t>kullandıkları</a:t>
            </a:r>
            <a:r>
              <a:rPr lang="en-US" dirty="0"/>
              <a:t> </a:t>
            </a:r>
            <a:r>
              <a:rPr lang="en-US" dirty="0" err="1"/>
              <a:t>kusursuz</a:t>
            </a:r>
            <a:r>
              <a:rPr lang="en-US" dirty="0"/>
              <a:t> </a:t>
            </a:r>
            <a:r>
              <a:rPr lang="en-US" dirty="0" err="1"/>
              <a:t>teknikler</a:t>
            </a:r>
            <a:r>
              <a:rPr lang="en-US" dirty="0"/>
              <a:t> </a:t>
            </a:r>
            <a:r>
              <a:rPr lang="en-US" dirty="0" err="1"/>
              <a:t>sayesinde</a:t>
            </a:r>
            <a:r>
              <a:rPr lang="en-US" dirty="0"/>
              <a:t> </a:t>
            </a:r>
            <a:r>
              <a:rPr lang="en-US" dirty="0" err="1"/>
              <a:t>birkaç</a:t>
            </a:r>
            <a:r>
              <a:rPr lang="en-US" dirty="0"/>
              <a:t> </a:t>
            </a:r>
            <a:r>
              <a:rPr lang="en-US" dirty="0" err="1"/>
              <a:t>piramitte</a:t>
            </a:r>
            <a:r>
              <a:rPr lang="en-US" dirty="0"/>
              <a:t> </a:t>
            </a:r>
            <a:r>
              <a:rPr lang="en-US" dirty="0" err="1"/>
              <a:t>gelişim</a:t>
            </a:r>
            <a:r>
              <a:rPr lang="en-US" dirty="0"/>
              <a:t> </a:t>
            </a:r>
            <a:r>
              <a:rPr lang="en-US" dirty="0" err="1"/>
              <a:t>görülmüştür</a:t>
            </a:r>
            <a:r>
              <a:rPr lang="en-US" dirty="0"/>
              <a:t>. </a:t>
            </a:r>
            <a:r>
              <a:rPr lang="en-US" dirty="0" err="1"/>
              <a:t>Däniken</a:t>
            </a:r>
            <a:r>
              <a:rPr lang="en-US" dirty="0"/>
              <a:t> </a:t>
            </a:r>
            <a:r>
              <a:rPr lang="en-US" dirty="0" err="1"/>
              <a:t>piramitlerin</a:t>
            </a:r>
            <a:r>
              <a:rPr lang="en-US" dirty="0"/>
              <a:t> </a:t>
            </a:r>
            <a:r>
              <a:rPr lang="en-US" dirty="0" err="1"/>
              <a:t>yüksekliği</a:t>
            </a:r>
            <a:r>
              <a:rPr lang="en-US" dirty="0"/>
              <a:t> 1 </a:t>
            </a:r>
            <a:r>
              <a:rPr lang="en-US" dirty="0" err="1"/>
              <a:t>milyonla</a:t>
            </a:r>
            <a:r>
              <a:rPr lang="en-US" dirty="0"/>
              <a:t> </a:t>
            </a:r>
            <a:r>
              <a:rPr lang="en-US" dirty="0" err="1"/>
              <a:t>çarpımının</a:t>
            </a:r>
            <a:r>
              <a:rPr lang="en-US" dirty="0"/>
              <a:t> </a:t>
            </a:r>
            <a:r>
              <a:rPr lang="en-US" dirty="0" err="1"/>
              <a:t>Güneşe</a:t>
            </a:r>
            <a:r>
              <a:rPr lang="en-US" dirty="0"/>
              <a:t> </a:t>
            </a:r>
            <a:r>
              <a:rPr lang="en-US" dirty="0" err="1"/>
              <a:t>olan</a:t>
            </a:r>
            <a:r>
              <a:rPr lang="en-US" dirty="0"/>
              <a:t> </a:t>
            </a:r>
            <a:r>
              <a:rPr lang="en-US" dirty="0" err="1"/>
              <a:t>uzaklığa</a:t>
            </a:r>
            <a:r>
              <a:rPr lang="en-US" dirty="0"/>
              <a:t> </a:t>
            </a:r>
            <a:r>
              <a:rPr lang="en-US" dirty="0" err="1"/>
              <a:t>eşit</a:t>
            </a:r>
            <a:r>
              <a:rPr lang="en-US" dirty="0"/>
              <a:t> </a:t>
            </a:r>
            <a:r>
              <a:rPr lang="en-US" dirty="0" err="1"/>
              <a:t>olduğunu</a:t>
            </a:r>
            <a:r>
              <a:rPr lang="en-US" dirty="0"/>
              <a:t>, </a:t>
            </a:r>
            <a:r>
              <a:rPr lang="en-US" dirty="0" err="1"/>
              <a:t>ancak</a:t>
            </a:r>
            <a:r>
              <a:rPr lang="en-US" dirty="0"/>
              <a:t> </a:t>
            </a:r>
            <a:r>
              <a:rPr lang="en-US" dirty="0" err="1"/>
              <a:t>sayıların</a:t>
            </a:r>
            <a:r>
              <a:rPr lang="en-US" dirty="0"/>
              <a:t> </a:t>
            </a:r>
            <a:r>
              <a:rPr lang="en-US" dirty="0" err="1"/>
              <a:t>çok</a:t>
            </a:r>
            <a:r>
              <a:rPr lang="en-US" dirty="0"/>
              <a:t> </a:t>
            </a:r>
            <a:r>
              <a:rPr lang="en-US" dirty="0" err="1"/>
              <a:t>kısa</a:t>
            </a:r>
            <a:r>
              <a:rPr lang="en-US" dirty="0"/>
              <a:t> </a:t>
            </a:r>
            <a:r>
              <a:rPr lang="en-US" dirty="0" err="1"/>
              <a:t>kaldığını</a:t>
            </a:r>
            <a:r>
              <a:rPr lang="en-US" dirty="0"/>
              <a:t> </a:t>
            </a:r>
            <a:r>
              <a:rPr lang="en-US" dirty="0" err="1"/>
              <a:t>belirtmiştir</a:t>
            </a:r>
            <a:r>
              <a:rPr lang="en-US" dirty="0"/>
              <a:t>. </a:t>
            </a:r>
            <a:r>
              <a:rPr lang="en-US" dirty="0" err="1"/>
              <a:t>Ve</a:t>
            </a:r>
            <a:r>
              <a:rPr lang="en-US" dirty="0"/>
              <a:t> </a:t>
            </a:r>
            <a:r>
              <a:rPr lang="en-US" dirty="0" err="1"/>
              <a:t>Mısırlıların</a:t>
            </a:r>
            <a:r>
              <a:rPr lang="en-US" dirty="0"/>
              <a:t>, </a:t>
            </a:r>
            <a:r>
              <a:rPr lang="en-US" dirty="0" err="1"/>
              <a:t>sadece</a:t>
            </a:r>
            <a:r>
              <a:rPr lang="en-US" dirty="0"/>
              <a:t> </a:t>
            </a:r>
            <a:r>
              <a:rPr lang="en-US" dirty="0" err="1"/>
              <a:t>uzaylıların</a:t>
            </a:r>
            <a:r>
              <a:rPr lang="en-US" dirty="0"/>
              <a:t> </a:t>
            </a:r>
            <a:r>
              <a:rPr lang="en-US" dirty="0" err="1"/>
              <a:t>onlara</a:t>
            </a:r>
            <a:r>
              <a:rPr lang="en-US" dirty="0"/>
              <a:t> </a:t>
            </a:r>
            <a:r>
              <a:rPr lang="en-US" dirty="0" err="1"/>
              <a:t>sağlayabileceği</a:t>
            </a:r>
            <a:r>
              <a:rPr lang="en-US" dirty="0"/>
              <a:t> </a:t>
            </a:r>
            <a:r>
              <a:rPr lang="en-US" dirty="0" err="1"/>
              <a:t>gelişmiş</a:t>
            </a:r>
            <a:r>
              <a:rPr lang="en-US" dirty="0"/>
              <a:t> </a:t>
            </a:r>
            <a:r>
              <a:rPr lang="en-US" dirty="0" err="1"/>
              <a:t>teknolojiyi</a:t>
            </a:r>
            <a:r>
              <a:rPr lang="en-US" dirty="0"/>
              <a:t> </a:t>
            </a:r>
            <a:r>
              <a:rPr lang="en-US" dirty="0" err="1"/>
              <a:t>kullanmaksızın</a:t>
            </a:r>
            <a:r>
              <a:rPr lang="en-US" dirty="0"/>
              <a:t>, </a:t>
            </a:r>
            <a:r>
              <a:rPr lang="en-US" dirty="0" err="1"/>
              <a:t>köşeleri</a:t>
            </a:r>
            <a:r>
              <a:rPr lang="en-US" dirty="0"/>
              <a:t> </a:t>
            </a:r>
            <a:r>
              <a:rPr lang="en-US" dirty="0" err="1"/>
              <a:t>gerçek</a:t>
            </a:r>
            <a:r>
              <a:rPr lang="en-US" dirty="0"/>
              <a:t> </a:t>
            </a:r>
            <a:r>
              <a:rPr lang="en-US" dirty="0" err="1"/>
              <a:t>kuzeye</a:t>
            </a:r>
            <a:r>
              <a:rPr lang="en-US" dirty="0"/>
              <a:t> </a:t>
            </a:r>
            <a:r>
              <a:rPr lang="en-US" dirty="0" err="1"/>
              <a:t>kusursuz</a:t>
            </a:r>
            <a:r>
              <a:rPr lang="en-US" dirty="0"/>
              <a:t> </a:t>
            </a:r>
            <a:r>
              <a:rPr lang="en-US" dirty="0" err="1"/>
              <a:t>olarak</a:t>
            </a:r>
            <a:r>
              <a:rPr lang="en-US" dirty="0"/>
              <a:t> </a:t>
            </a:r>
            <a:r>
              <a:rPr lang="en-US" dirty="0" err="1"/>
              <a:t>sıralayamayacaklarını</a:t>
            </a:r>
            <a:r>
              <a:rPr lang="en-US" dirty="0"/>
              <a:t> </a:t>
            </a:r>
            <a:r>
              <a:rPr lang="en-US" dirty="0" err="1"/>
              <a:t>iddia</a:t>
            </a:r>
            <a:r>
              <a:rPr lang="en-US" dirty="0"/>
              <a:t> </a:t>
            </a:r>
            <a:r>
              <a:rPr lang="en-US" dirty="0" err="1"/>
              <a:t>etmiştir</a:t>
            </a:r>
            <a:r>
              <a:rPr lang="en-US" dirty="0"/>
              <a:t>, </a:t>
            </a:r>
            <a:r>
              <a:rPr lang="en-US" dirty="0" err="1"/>
              <a:t>ancak</a:t>
            </a:r>
            <a:r>
              <a:rPr lang="en-US" dirty="0"/>
              <a:t> </a:t>
            </a:r>
            <a:r>
              <a:rPr lang="en-US" dirty="0" err="1"/>
              <a:t>Mısırlılar</a:t>
            </a:r>
            <a:r>
              <a:rPr lang="en-US" dirty="0"/>
              <a:t> </a:t>
            </a:r>
            <a:r>
              <a:rPr lang="en-US" dirty="0" err="1"/>
              <a:t>yıldızları</a:t>
            </a:r>
            <a:r>
              <a:rPr lang="en-US" dirty="0"/>
              <a:t> </a:t>
            </a:r>
            <a:r>
              <a:rPr lang="en-US" dirty="0" err="1"/>
              <a:t>gözlemleyerek</a:t>
            </a:r>
            <a:r>
              <a:rPr lang="en-US" dirty="0"/>
              <a:t> </a:t>
            </a:r>
            <a:r>
              <a:rPr lang="en-US" dirty="0" err="1"/>
              <a:t>Kuzey</a:t>
            </a:r>
            <a:r>
              <a:rPr lang="en-US" dirty="0"/>
              <a:t> </a:t>
            </a:r>
            <a:r>
              <a:rPr lang="en-US" dirty="0" err="1"/>
              <a:t>yönünü</a:t>
            </a:r>
            <a:r>
              <a:rPr lang="en-US" dirty="0"/>
              <a:t> </a:t>
            </a:r>
            <a:r>
              <a:rPr lang="en-US" dirty="0" err="1"/>
              <a:t>kolayca</a:t>
            </a:r>
            <a:r>
              <a:rPr lang="en-US" dirty="0"/>
              <a:t> </a:t>
            </a:r>
            <a:r>
              <a:rPr lang="en-US" dirty="0" err="1"/>
              <a:t>bulabilecek</a:t>
            </a:r>
            <a:r>
              <a:rPr lang="en-US" dirty="0"/>
              <a:t> </a:t>
            </a:r>
            <a:r>
              <a:rPr lang="en-US" dirty="0" err="1"/>
              <a:t>bir</a:t>
            </a:r>
            <a:r>
              <a:rPr lang="en-US" dirty="0"/>
              <a:t> </a:t>
            </a:r>
            <a:r>
              <a:rPr lang="en-US" dirty="0" err="1"/>
              <a:t>metot</a:t>
            </a:r>
            <a:r>
              <a:rPr lang="en-US" dirty="0"/>
              <a:t> </a:t>
            </a:r>
            <a:r>
              <a:rPr lang="en-US" dirty="0" err="1"/>
              <a:t>bilmekteydiler</a:t>
            </a:r>
            <a:r>
              <a:rPr lang="en-US" dirty="0"/>
              <a:t>, </a:t>
            </a:r>
            <a:r>
              <a:rPr lang="en-US" dirty="0" err="1"/>
              <a:t>ve</a:t>
            </a:r>
            <a:r>
              <a:rPr lang="en-US" dirty="0"/>
              <a:t> </a:t>
            </a:r>
            <a:r>
              <a:rPr lang="en-US" dirty="0" err="1"/>
              <a:t>bunu</a:t>
            </a:r>
            <a:r>
              <a:rPr lang="en-US" dirty="0"/>
              <a:t> </a:t>
            </a:r>
            <a:r>
              <a:rPr lang="en-US" dirty="0" err="1"/>
              <a:t>düzgün</a:t>
            </a:r>
            <a:r>
              <a:rPr lang="en-US" dirty="0"/>
              <a:t> </a:t>
            </a:r>
            <a:r>
              <a:rPr lang="en-US" dirty="0" err="1"/>
              <a:t>kenar</a:t>
            </a:r>
            <a:r>
              <a:rPr lang="en-US" dirty="0"/>
              <a:t> </a:t>
            </a:r>
            <a:r>
              <a:rPr lang="en-US" dirty="0" err="1"/>
              <a:t>yapımında</a:t>
            </a:r>
            <a:r>
              <a:rPr lang="en-US" dirty="0"/>
              <a:t> </a:t>
            </a:r>
            <a:r>
              <a:rPr lang="en-US" dirty="0" err="1"/>
              <a:t>kullanmak</a:t>
            </a:r>
            <a:r>
              <a:rPr lang="en-US" dirty="0"/>
              <a:t> </a:t>
            </a:r>
            <a:r>
              <a:rPr lang="en-US" dirty="0" err="1"/>
              <a:t>sıradandır</a:t>
            </a:r>
            <a:r>
              <a:rPr lang="en-US" dirty="0"/>
              <a:t>.</a:t>
            </a:r>
            <a:endParaRPr lang="en-TR" dirty="0"/>
          </a:p>
        </p:txBody>
      </p:sp>
    </p:spTree>
    <p:extLst>
      <p:ext uri="{BB962C8B-B14F-4D97-AF65-F5344CB8AC3E}">
        <p14:creationId xmlns:p14="http://schemas.microsoft.com/office/powerpoint/2010/main" val="47621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41BAB-39B0-1748-B0CC-23119FC7ED5D}"/>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D9ED86F9-A5E2-ED42-8F36-065F883BFD24}"/>
              </a:ext>
            </a:extLst>
          </p:cNvPr>
          <p:cNvSpPr>
            <a:spLocks noGrp="1"/>
          </p:cNvSpPr>
          <p:nvPr>
            <p:ph idx="1"/>
          </p:nvPr>
        </p:nvSpPr>
        <p:spPr/>
        <p:txBody>
          <a:bodyPr>
            <a:normAutofit fontScale="92500" lnSpcReduction="20000"/>
          </a:bodyPr>
          <a:lstStyle/>
          <a:p>
            <a:r>
              <a:rPr lang="en-US" dirty="0" err="1"/>
              <a:t>Däniken</a:t>
            </a:r>
            <a:r>
              <a:rPr lang="en-US" dirty="0"/>
              <a:t> </a:t>
            </a:r>
            <a:r>
              <a:rPr lang="en-US" dirty="0" err="1"/>
              <a:t>Peru’daki</a:t>
            </a:r>
            <a:r>
              <a:rPr lang="en-US" dirty="0"/>
              <a:t> </a:t>
            </a:r>
            <a:r>
              <a:rPr lang="en-US" dirty="0" err="1"/>
              <a:t>teleskop</a:t>
            </a:r>
            <a:r>
              <a:rPr lang="en-US" dirty="0"/>
              <a:t> </a:t>
            </a:r>
            <a:r>
              <a:rPr lang="en-US" dirty="0" err="1"/>
              <a:t>kullanan</a:t>
            </a:r>
            <a:r>
              <a:rPr lang="en-US" dirty="0"/>
              <a:t> </a:t>
            </a:r>
            <a:r>
              <a:rPr lang="en-US" dirty="0" err="1"/>
              <a:t>oymacı</a:t>
            </a:r>
            <a:r>
              <a:rPr lang="en-US" dirty="0"/>
              <a:t> </a:t>
            </a:r>
            <a:r>
              <a:rPr lang="en-US" dirty="0" err="1"/>
              <a:t>erkekler</a:t>
            </a:r>
            <a:r>
              <a:rPr lang="en-US" dirty="0"/>
              <a:t>, </a:t>
            </a:r>
            <a:r>
              <a:rPr lang="en-US" dirty="0" err="1"/>
              <a:t>detaylı</a:t>
            </a:r>
            <a:r>
              <a:rPr lang="en-US" dirty="0"/>
              <a:t> </a:t>
            </a:r>
            <a:r>
              <a:rPr lang="en-US" dirty="0" err="1"/>
              <a:t>dünya</a:t>
            </a:r>
            <a:r>
              <a:rPr lang="en-US" dirty="0"/>
              <a:t> </a:t>
            </a:r>
            <a:r>
              <a:rPr lang="en-US" dirty="0" err="1"/>
              <a:t>haritaları</a:t>
            </a:r>
            <a:r>
              <a:rPr lang="en-US" dirty="0"/>
              <a:t>, </a:t>
            </a:r>
            <a:r>
              <a:rPr lang="en-US" dirty="0" err="1"/>
              <a:t>gelişmiş</a:t>
            </a:r>
            <a:r>
              <a:rPr lang="en-US" dirty="0"/>
              <a:t> </a:t>
            </a:r>
            <a:r>
              <a:rPr lang="en-US" dirty="0" err="1"/>
              <a:t>medikal</a:t>
            </a:r>
            <a:r>
              <a:rPr lang="en-US" dirty="0"/>
              <a:t> </a:t>
            </a:r>
            <a:r>
              <a:rPr lang="en-US" dirty="0" err="1"/>
              <a:t>operasyonlar</a:t>
            </a:r>
            <a:r>
              <a:rPr lang="en-US" dirty="0"/>
              <a:t> </a:t>
            </a:r>
            <a:r>
              <a:rPr lang="en-US" dirty="0" err="1"/>
              <a:t>gibi</a:t>
            </a:r>
            <a:r>
              <a:rPr lang="en-US" dirty="0"/>
              <a:t>, </a:t>
            </a:r>
            <a:r>
              <a:rPr lang="en-US" dirty="0" err="1"/>
              <a:t>aslında</a:t>
            </a:r>
            <a:r>
              <a:rPr lang="en-US" dirty="0"/>
              <a:t> </a:t>
            </a:r>
            <a:r>
              <a:rPr lang="en-US" dirty="0" err="1"/>
              <a:t>eski</a:t>
            </a:r>
            <a:r>
              <a:rPr lang="en-US" dirty="0"/>
              <a:t> </a:t>
            </a:r>
            <a:r>
              <a:rPr lang="en-US" dirty="0" err="1"/>
              <a:t>Peruluların</a:t>
            </a:r>
            <a:r>
              <a:rPr lang="en-US" dirty="0"/>
              <a:t> </a:t>
            </a:r>
            <a:r>
              <a:rPr lang="en-US" dirty="0" err="1"/>
              <a:t>bilgisinin</a:t>
            </a:r>
            <a:r>
              <a:rPr lang="en-US" dirty="0"/>
              <a:t> </a:t>
            </a:r>
            <a:r>
              <a:rPr lang="en-US" dirty="0" err="1"/>
              <a:t>çok</a:t>
            </a:r>
            <a:r>
              <a:rPr lang="en-US" dirty="0"/>
              <a:t> </a:t>
            </a:r>
            <a:r>
              <a:rPr lang="en-US" dirty="0" err="1"/>
              <a:t>dışındaki</a:t>
            </a:r>
            <a:r>
              <a:rPr lang="en-US" dirty="0"/>
              <a:t> </a:t>
            </a:r>
            <a:r>
              <a:rPr lang="en-US" dirty="0" err="1"/>
              <a:t>özelliklere</a:t>
            </a:r>
            <a:r>
              <a:rPr lang="en-US" dirty="0"/>
              <a:t> </a:t>
            </a:r>
            <a:r>
              <a:rPr lang="en-US" dirty="0" err="1"/>
              <a:t>sahip</a:t>
            </a:r>
            <a:r>
              <a:rPr lang="en-US" dirty="0"/>
              <a:t> </a:t>
            </a:r>
            <a:r>
              <a:rPr lang="en-US" dirty="0" err="1"/>
              <a:t>eski</a:t>
            </a:r>
            <a:r>
              <a:rPr lang="en-US" dirty="0"/>
              <a:t> </a:t>
            </a:r>
            <a:r>
              <a:rPr lang="en-US" dirty="0" err="1"/>
              <a:t>taşların</a:t>
            </a:r>
            <a:r>
              <a:rPr lang="en-US" dirty="0"/>
              <a:t> </a:t>
            </a:r>
            <a:r>
              <a:rPr lang="en-US" dirty="0" err="1"/>
              <a:t>fotoğraflarını</a:t>
            </a:r>
            <a:r>
              <a:rPr lang="en-US" dirty="0"/>
              <a:t> </a:t>
            </a:r>
            <a:r>
              <a:rPr lang="en-US" dirty="0" err="1"/>
              <a:t>öne</a:t>
            </a:r>
            <a:r>
              <a:rPr lang="en-US" dirty="0"/>
              <a:t> </a:t>
            </a:r>
            <a:r>
              <a:rPr lang="en-US" dirty="0" err="1"/>
              <a:t>sürmüştür</a:t>
            </a:r>
            <a:r>
              <a:rPr lang="en-US" dirty="0"/>
              <a:t>. </a:t>
            </a:r>
            <a:r>
              <a:rPr lang="en-US" dirty="0" err="1"/>
              <a:t>Ancak</a:t>
            </a:r>
            <a:r>
              <a:rPr lang="en-US" dirty="0"/>
              <a:t> PBS </a:t>
            </a:r>
            <a:r>
              <a:rPr lang="en-US" dirty="0" err="1"/>
              <a:t>televizyon</a:t>
            </a:r>
            <a:r>
              <a:rPr lang="en-US" dirty="0"/>
              <a:t> </a:t>
            </a:r>
            <a:r>
              <a:rPr lang="en-US" dirty="0" err="1"/>
              <a:t>dizisi</a:t>
            </a:r>
            <a:r>
              <a:rPr lang="en-US" dirty="0"/>
              <a:t> Nova, </a:t>
            </a:r>
            <a:r>
              <a:rPr lang="en-US" dirty="0" err="1"/>
              <a:t>taşların</a:t>
            </a:r>
            <a:r>
              <a:rPr lang="en-US" dirty="0"/>
              <a:t> modern </a:t>
            </a:r>
            <a:r>
              <a:rPr lang="en-US" dirty="0" err="1"/>
              <a:t>olduğunu</a:t>
            </a:r>
            <a:r>
              <a:rPr lang="en-US" dirty="0"/>
              <a:t> </a:t>
            </a:r>
            <a:r>
              <a:rPr lang="en-US" dirty="0" err="1"/>
              <a:t>ve</a:t>
            </a:r>
            <a:r>
              <a:rPr lang="en-US" dirty="0"/>
              <a:t> </a:t>
            </a:r>
            <a:r>
              <a:rPr lang="en-US" dirty="0" err="1"/>
              <a:t>onları</a:t>
            </a:r>
            <a:r>
              <a:rPr lang="en-US" dirty="0"/>
              <a:t> </a:t>
            </a:r>
            <a:r>
              <a:rPr lang="en-US" dirty="0" err="1"/>
              <a:t>yapan</a:t>
            </a:r>
            <a:r>
              <a:rPr lang="en-US" dirty="0"/>
              <a:t> </a:t>
            </a:r>
            <a:r>
              <a:rPr lang="en-US" dirty="0" err="1"/>
              <a:t>çömlekçiler</a:t>
            </a:r>
            <a:r>
              <a:rPr lang="en-US" dirty="0"/>
              <a:t> </a:t>
            </a:r>
            <a:r>
              <a:rPr lang="en-US" dirty="0" err="1"/>
              <a:t>tarafından</a:t>
            </a:r>
            <a:r>
              <a:rPr lang="en-US" dirty="0"/>
              <a:t> </a:t>
            </a:r>
            <a:r>
              <a:rPr lang="en-US" dirty="0" err="1"/>
              <a:t>yerleştirildiklerini</a:t>
            </a:r>
            <a:r>
              <a:rPr lang="en-US" dirty="0"/>
              <a:t> </a:t>
            </a:r>
            <a:r>
              <a:rPr lang="en-US" dirty="0" err="1"/>
              <a:t>bulmuştur</a:t>
            </a:r>
            <a:r>
              <a:rPr lang="en-US" dirty="0"/>
              <a:t>. Bu </a:t>
            </a:r>
            <a:r>
              <a:rPr lang="en-US" dirty="0" err="1"/>
              <a:t>çömlekçi</a:t>
            </a:r>
            <a:r>
              <a:rPr lang="en-US" dirty="0"/>
              <a:t> her </a:t>
            </a:r>
            <a:r>
              <a:rPr lang="en-US" dirty="0" err="1"/>
              <a:t>gün</a:t>
            </a:r>
            <a:r>
              <a:rPr lang="en-US" dirty="0"/>
              <a:t> </a:t>
            </a:r>
            <a:r>
              <a:rPr lang="en-US" dirty="0" err="1"/>
              <a:t>taşlar</a:t>
            </a:r>
            <a:r>
              <a:rPr lang="en-US" dirty="0"/>
              <a:t> </a:t>
            </a:r>
            <a:r>
              <a:rPr lang="en-US" dirty="0" err="1"/>
              <a:t>yapmakta</a:t>
            </a:r>
            <a:r>
              <a:rPr lang="en-US" dirty="0"/>
              <a:t> </a:t>
            </a:r>
            <a:r>
              <a:rPr lang="en-US" dirty="0" err="1"/>
              <a:t>ve</a:t>
            </a:r>
            <a:r>
              <a:rPr lang="en-US" dirty="0"/>
              <a:t> </a:t>
            </a:r>
            <a:r>
              <a:rPr lang="en-US" dirty="0" err="1"/>
              <a:t>turistlere</a:t>
            </a:r>
            <a:r>
              <a:rPr lang="en-US" dirty="0"/>
              <a:t> </a:t>
            </a:r>
            <a:r>
              <a:rPr lang="en-US" dirty="0" err="1"/>
              <a:t>satmaktadır</a:t>
            </a:r>
            <a:r>
              <a:rPr lang="en-US" dirty="0"/>
              <a:t>. </a:t>
            </a:r>
            <a:r>
              <a:rPr lang="en-US" dirty="0" err="1"/>
              <a:t>Daniken</a:t>
            </a:r>
            <a:r>
              <a:rPr lang="en-US" dirty="0"/>
              <a:t> </a:t>
            </a:r>
            <a:r>
              <a:rPr lang="en-US" dirty="0" err="1"/>
              <a:t>çömlekçiyi</a:t>
            </a:r>
            <a:r>
              <a:rPr lang="en-US" dirty="0"/>
              <a:t> </a:t>
            </a:r>
            <a:r>
              <a:rPr lang="en-US" dirty="0" err="1"/>
              <a:t>ziyaret</a:t>
            </a:r>
            <a:r>
              <a:rPr lang="en-US" dirty="0"/>
              <a:t> </a:t>
            </a:r>
            <a:r>
              <a:rPr lang="en-US" dirty="0" err="1"/>
              <a:t>etmiş</a:t>
            </a:r>
            <a:r>
              <a:rPr lang="en-US" dirty="0"/>
              <a:t> </a:t>
            </a:r>
            <a:r>
              <a:rPr lang="en-US" dirty="0" err="1"/>
              <a:t>ve</a:t>
            </a:r>
            <a:r>
              <a:rPr lang="en-US" dirty="0"/>
              <a:t> </a:t>
            </a:r>
            <a:r>
              <a:rPr lang="en-US" dirty="0" err="1"/>
              <a:t>taşları</a:t>
            </a:r>
            <a:r>
              <a:rPr lang="en-US" dirty="0"/>
              <a:t> </a:t>
            </a:r>
            <a:r>
              <a:rPr lang="en-US" dirty="0" err="1"/>
              <a:t>kendi</a:t>
            </a:r>
            <a:r>
              <a:rPr lang="en-US" dirty="0"/>
              <a:t> </a:t>
            </a:r>
            <a:r>
              <a:rPr lang="en-US" dirty="0" err="1"/>
              <a:t>incelemiştir</a:t>
            </a:r>
            <a:r>
              <a:rPr lang="en-US" dirty="0"/>
              <a:t>, </a:t>
            </a:r>
            <a:r>
              <a:rPr lang="en-US" dirty="0" err="1"/>
              <a:t>ancak</a:t>
            </a:r>
            <a:r>
              <a:rPr lang="en-US" dirty="0"/>
              <a:t> </a:t>
            </a:r>
            <a:r>
              <a:rPr lang="en-US" dirty="0" err="1"/>
              <a:t>bu</a:t>
            </a:r>
            <a:r>
              <a:rPr lang="en-US" dirty="0"/>
              <a:t> </a:t>
            </a:r>
            <a:r>
              <a:rPr lang="en-US" dirty="0" err="1"/>
              <a:t>olaydan</a:t>
            </a:r>
            <a:r>
              <a:rPr lang="en-US" dirty="0"/>
              <a:t> </a:t>
            </a:r>
            <a:r>
              <a:rPr lang="en-US" dirty="0" err="1"/>
              <a:t>kitabında</a:t>
            </a:r>
            <a:r>
              <a:rPr lang="en-US" dirty="0"/>
              <a:t> </a:t>
            </a:r>
            <a:r>
              <a:rPr lang="en-US" dirty="0" err="1"/>
              <a:t>bahsetmemiştir</a:t>
            </a:r>
            <a:r>
              <a:rPr lang="en-US" dirty="0"/>
              <a:t>. </a:t>
            </a:r>
            <a:r>
              <a:rPr lang="en-US" dirty="0" err="1"/>
              <a:t>Çömlekçi</a:t>
            </a:r>
            <a:r>
              <a:rPr lang="en-US" dirty="0"/>
              <a:t> </a:t>
            </a:r>
            <a:r>
              <a:rPr lang="en-US" dirty="0" err="1"/>
              <a:t>taşları</a:t>
            </a:r>
            <a:r>
              <a:rPr lang="en-US" dirty="0"/>
              <a:t> </a:t>
            </a:r>
            <a:r>
              <a:rPr lang="en-US" dirty="0" err="1"/>
              <a:t>kendinin</a:t>
            </a:r>
            <a:r>
              <a:rPr lang="en-US" dirty="0"/>
              <a:t> </a:t>
            </a:r>
            <a:r>
              <a:rPr lang="en-US" dirty="0" err="1"/>
              <a:t>yaptığını</a:t>
            </a:r>
            <a:r>
              <a:rPr lang="en-US" dirty="0"/>
              <a:t> </a:t>
            </a:r>
            <a:r>
              <a:rPr lang="en-US" dirty="0" err="1"/>
              <a:t>söylediğinde</a:t>
            </a:r>
            <a:r>
              <a:rPr lang="en-US" dirty="0"/>
              <a:t> </a:t>
            </a:r>
            <a:r>
              <a:rPr lang="en-US" dirty="0" err="1"/>
              <a:t>ona</a:t>
            </a:r>
            <a:r>
              <a:rPr lang="en-US" dirty="0"/>
              <a:t> </a:t>
            </a:r>
            <a:r>
              <a:rPr lang="en-US" dirty="0" err="1"/>
              <a:t>inanmadığını</a:t>
            </a:r>
            <a:r>
              <a:rPr lang="en-US" dirty="0"/>
              <a:t> </a:t>
            </a:r>
            <a:r>
              <a:rPr lang="en-US" dirty="0" err="1"/>
              <a:t>belirtmiştir</a:t>
            </a:r>
            <a:r>
              <a:rPr lang="en-US" dirty="0"/>
              <a:t>. </a:t>
            </a:r>
            <a:r>
              <a:rPr lang="en-US" dirty="0" err="1"/>
              <a:t>Müzenin</a:t>
            </a:r>
            <a:r>
              <a:rPr lang="en-US" dirty="0"/>
              <a:t> </a:t>
            </a:r>
            <a:r>
              <a:rPr lang="en-US" dirty="0" err="1"/>
              <a:t>sahibi</a:t>
            </a:r>
            <a:r>
              <a:rPr lang="en-US" dirty="0"/>
              <a:t>, </a:t>
            </a:r>
            <a:r>
              <a:rPr lang="en-US" dirty="0" err="1"/>
              <a:t>yerli</a:t>
            </a:r>
            <a:r>
              <a:rPr lang="en-US" dirty="0"/>
              <a:t> </a:t>
            </a:r>
            <a:r>
              <a:rPr lang="en-US" dirty="0" err="1"/>
              <a:t>cerrah</a:t>
            </a:r>
            <a:r>
              <a:rPr lang="en-US" dirty="0"/>
              <a:t> </a:t>
            </a:r>
            <a:r>
              <a:rPr lang="en-US" dirty="0" err="1"/>
              <a:t>Doktor</a:t>
            </a:r>
            <a:r>
              <a:rPr lang="en-US" dirty="0"/>
              <a:t> Cabrera </a:t>
            </a:r>
            <a:r>
              <a:rPr lang="en-US" dirty="0" err="1"/>
              <a:t>ile</a:t>
            </a:r>
            <a:r>
              <a:rPr lang="en-US" dirty="0"/>
              <a:t> </a:t>
            </a:r>
            <a:r>
              <a:rPr lang="en-US" dirty="0" err="1"/>
              <a:t>konuştuğunu</a:t>
            </a:r>
            <a:r>
              <a:rPr lang="en-US" dirty="0"/>
              <a:t>, </a:t>
            </a:r>
            <a:r>
              <a:rPr lang="en-US" dirty="0" err="1"/>
              <a:t>ve</a:t>
            </a:r>
            <a:r>
              <a:rPr lang="en-US" dirty="0"/>
              <a:t> </a:t>
            </a:r>
            <a:r>
              <a:rPr lang="en-US" dirty="0" err="1"/>
              <a:t>Cabrera’nın</a:t>
            </a:r>
            <a:r>
              <a:rPr lang="en-US" dirty="0"/>
              <a:t> </a:t>
            </a:r>
            <a:r>
              <a:rPr lang="en-US" dirty="0" err="1"/>
              <a:t>çömlekçinin</a:t>
            </a:r>
            <a:r>
              <a:rPr lang="en-US" dirty="0"/>
              <a:t> </a:t>
            </a:r>
            <a:r>
              <a:rPr lang="en-US" dirty="0" err="1"/>
              <a:t>dediklerinin</a:t>
            </a:r>
            <a:r>
              <a:rPr lang="en-US" dirty="0"/>
              <a:t> </a:t>
            </a:r>
            <a:r>
              <a:rPr lang="en-US" dirty="0" err="1"/>
              <a:t>yalan</a:t>
            </a:r>
            <a:r>
              <a:rPr lang="en-US" dirty="0"/>
              <a:t> </a:t>
            </a:r>
            <a:r>
              <a:rPr lang="en-US" dirty="0" err="1"/>
              <a:t>olduğunu</a:t>
            </a:r>
            <a:r>
              <a:rPr lang="en-US" dirty="0"/>
              <a:t> </a:t>
            </a:r>
            <a:r>
              <a:rPr lang="en-US" dirty="0" err="1"/>
              <a:t>ve</a:t>
            </a:r>
            <a:r>
              <a:rPr lang="en-US" dirty="0"/>
              <a:t> </a:t>
            </a:r>
            <a:r>
              <a:rPr lang="en-US" dirty="0" err="1"/>
              <a:t>taşların</a:t>
            </a:r>
            <a:r>
              <a:rPr lang="en-US" dirty="0"/>
              <a:t> </a:t>
            </a:r>
            <a:r>
              <a:rPr lang="en-US" dirty="0" err="1"/>
              <a:t>eski</a:t>
            </a:r>
            <a:r>
              <a:rPr lang="en-US" dirty="0"/>
              <a:t> </a:t>
            </a:r>
            <a:r>
              <a:rPr lang="en-US" dirty="0" err="1"/>
              <a:t>olduğunu</a:t>
            </a:r>
            <a:r>
              <a:rPr lang="en-US" dirty="0"/>
              <a:t> </a:t>
            </a:r>
            <a:r>
              <a:rPr lang="en-US" dirty="0" err="1"/>
              <a:t>söylediğini</a:t>
            </a:r>
            <a:r>
              <a:rPr lang="en-US" dirty="0"/>
              <a:t> </a:t>
            </a:r>
            <a:r>
              <a:rPr lang="en-US" dirty="0" err="1"/>
              <a:t>iddia</a:t>
            </a:r>
            <a:r>
              <a:rPr lang="en-US" dirty="0"/>
              <a:t> </a:t>
            </a:r>
            <a:r>
              <a:rPr lang="en-US" dirty="0" err="1"/>
              <a:t>etmiştir</a:t>
            </a:r>
            <a:r>
              <a:rPr lang="en-US" dirty="0"/>
              <a:t>. </a:t>
            </a:r>
            <a:r>
              <a:rPr lang="en-US" dirty="0" err="1"/>
              <a:t>Ancak</a:t>
            </a:r>
            <a:r>
              <a:rPr lang="en-US" dirty="0"/>
              <a:t> </a:t>
            </a:r>
            <a:r>
              <a:rPr lang="en-US" dirty="0" err="1"/>
              <a:t>çömlekçi</a:t>
            </a:r>
            <a:r>
              <a:rPr lang="en-US" dirty="0"/>
              <a:t> </a:t>
            </a:r>
            <a:r>
              <a:rPr lang="en-US" dirty="0" err="1"/>
              <a:t>Cabrera’nın</a:t>
            </a:r>
            <a:r>
              <a:rPr lang="en-US" dirty="0"/>
              <a:t> </a:t>
            </a:r>
            <a:r>
              <a:rPr lang="en-US" dirty="0" err="1"/>
              <a:t>kendisine</a:t>
            </a:r>
            <a:r>
              <a:rPr lang="en-US" dirty="0"/>
              <a:t> </a:t>
            </a:r>
            <a:r>
              <a:rPr lang="en-US" dirty="0" err="1"/>
              <a:t>müze</a:t>
            </a:r>
            <a:r>
              <a:rPr lang="en-US" dirty="0"/>
              <a:t> </a:t>
            </a:r>
            <a:r>
              <a:rPr lang="en-US" dirty="0" err="1"/>
              <a:t>için</a:t>
            </a:r>
            <a:r>
              <a:rPr lang="en-US" dirty="0"/>
              <a:t> </a:t>
            </a:r>
            <a:r>
              <a:rPr lang="en-US" dirty="0" err="1"/>
              <a:t>taş</a:t>
            </a:r>
            <a:r>
              <a:rPr lang="en-US" dirty="0"/>
              <a:t> </a:t>
            </a:r>
            <a:r>
              <a:rPr lang="en-US" dirty="0" err="1"/>
              <a:t>yapmasından</a:t>
            </a:r>
            <a:r>
              <a:rPr lang="en-US" dirty="0"/>
              <a:t> </a:t>
            </a:r>
            <a:r>
              <a:rPr lang="en-US" dirty="0" err="1"/>
              <a:t>ötürü</a:t>
            </a:r>
            <a:r>
              <a:rPr lang="en-US" dirty="0"/>
              <a:t> </a:t>
            </a:r>
            <a:r>
              <a:rPr lang="en-US" dirty="0" err="1"/>
              <a:t>teşekkür</a:t>
            </a:r>
            <a:r>
              <a:rPr lang="en-US" dirty="0"/>
              <a:t> </a:t>
            </a:r>
            <a:r>
              <a:rPr lang="en-US" dirty="0" err="1"/>
              <a:t>ettiğine</a:t>
            </a:r>
            <a:r>
              <a:rPr lang="en-US" dirty="0"/>
              <a:t> </a:t>
            </a:r>
            <a:r>
              <a:rPr lang="en-US" dirty="0" err="1"/>
              <a:t>dair</a:t>
            </a:r>
            <a:r>
              <a:rPr lang="en-US" dirty="0"/>
              <a:t> </a:t>
            </a:r>
            <a:r>
              <a:rPr lang="en-US" dirty="0" err="1"/>
              <a:t>kanıtı</a:t>
            </a:r>
            <a:r>
              <a:rPr lang="en-US" dirty="0"/>
              <a:t> </a:t>
            </a:r>
            <a:r>
              <a:rPr lang="en-US" dirty="0" err="1"/>
              <a:t>vardır</a:t>
            </a:r>
            <a:r>
              <a:rPr lang="en-US" dirty="0"/>
              <a:t>. </a:t>
            </a:r>
            <a:r>
              <a:rPr lang="en-US" dirty="0" err="1"/>
              <a:t>Daniken</a:t>
            </a:r>
            <a:r>
              <a:rPr lang="en-US" dirty="0"/>
              <a:t> </a:t>
            </a:r>
            <a:r>
              <a:rPr lang="en-US" dirty="0" err="1"/>
              <a:t>müzedeki</a:t>
            </a:r>
            <a:r>
              <a:rPr lang="en-US" dirty="0"/>
              <a:t> </a:t>
            </a:r>
            <a:r>
              <a:rPr lang="en-US" dirty="0" err="1"/>
              <a:t>taşların</a:t>
            </a:r>
            <a:r>
              <a:rPr lang="en-US" dirty="0"/>
              <a:t>, </a:t>
            </a:r>
            <a:r>
              <a:rPr lang="en-US" dirty="0" err="1"/>
              <a:t>çömlekçinin</a:t>
            </a:r>
            <a:r>
              <a:rPr lang="en-US" dirty="0"/>
              <a:t> </a:t>
            </a:r>
            <a:r>
              <a:rPr lang="en-US" dirty="0" err="1"/>
              <a:t>yaptığı</a:t>
            </a:r>
            <a:r>
              <a:rPr lang="en-US" dirty="0"/>
              <a:t> </a:t>
            </a:r>
            <a:r>
              <a:rPr lang="en-US" dirty="0" err="1"/>
              <a:t>taşlardan</a:t>
            </a:r>
            <a:r>
              <a:rPr lang="en-US" dirty="0"/>
              <a:t> </a:t>
            </a:r>
            <a:r>
              <a:rPr lang="en-US" dirty="0" err="1"/>
              <a:t>çok</a:t>
            </a:r>
            <a:r>
              <a:rPr lang="en-US" dirty="0"/>
              <a:t> </a:t>
            </a:r>
            <a:r>
              <a:rPr lang="en-US" dirty="0" err="1"/>
              <a:t>farklı</a:t>
            </a:r>
            <a:r>
              <a:rPr lang="en-US" dirty="0"/>
              <a:t> </a:t>
            </a:r>
            <a:r>
              <a:rPr lang="en-US" dirty="0" err="1"/>
              <a:t>olduğunu</a:t>
            </a:r>
            <a:r>
              <a:rPr lang="en-US" dirty="0"/>
              <a:t> </a:t>
            </a:r>
            <a:r>
              <a:rPr lang="en-US" dirty="0" err="1"/>
              <a:t>söylemiş</a:t>
            </a:r>
            <a:r>
              <a:rPr lang="en-US" dirty="0"/>
              <a:t>, </a:t>
            </a:r>
            <a:r>
              <a:rPr lang="en-US" dirty="0" err="1"/>
              <a:t>ancak</a:t>
            </a:r>
            <a:r>
              <a:rPr lang="en-US" dirty="0"/>
              <a:t> Nova </a:t>
            </a:r>
            <a:r>
              <a:rPr lang="en-US" dirty="0" err="1"/>
              <a:t>muhabirleri</a:t>
            </a:r>
            <a:r>
              <a:rPr lang="en-US" dirty="0"/>
              <a:t> </a:t>
            </a:r>
            <a:r>
              <a:rPr lang="en-US" dirty="0" err="1"/>
              <a:t>bir</a:t>
            </a:r>
            <a:r>
              <a:rPr lang="en-US" dirty="0"/>
              <a:t> </a:t>
            </a:r>
            <a:r>
              <a:rPr lang="en-US" dirty="0" err="1"/>
              <a:t>taşın</a:t>
            </a:r>
            <a:r>
              <a:rPr lang="en-US" dirty="0"/>
              <a:t> </a:t>
            </a:r>
            <a:r>
              <a:rPr lang="en-US" dirty="0" err="1"/>
              <a:t>yapımını</a:t>
            </a:r>
            <a:r>
              <a:rPr lang="en-US" dirty="0"/>
              <a:t> </a:t>
            </a:r>
            <a:r>
              <a:rPr lang="en-US" dirty="0" err="1"/>
              <a:t>gözlemlemiş</a:t>
            </a:r>
            <a:r>
              <a:rPr lang="en-US" dirty="0"/>
              <a:t> </a:t>
            </a:r>
            <a:r>
              <a:rPr lang="en-US" dirty="0" err="1"/>
              <a:t>ve</a:t>
            </a:r>
            <a:r>
              <a:rPr lang="en-US" dirty="0"/>
              <a:t> </a:t>
            </a:r>
            <a:r>
              <a:rPr lang="en-US" dirty="0" err="1"/>
              <a:t>taşın</a:t>
            </a:r>
            <a:r>
              <a:rPr lang="en-US" dirty="0"/>
              <a:t> </a:t>
            </a:r>
            <a:r>
              <a:rPr lang="en-US" dirty="0" err="1"/>
              <a:t>müzedekilerle</a:t>
            </a:r>
            <a:r>
              <a:rPr lang="en-US" dirty="0"/>
              <a:t> </a:t>
            </a:r>
            <a:r>
              <a:rPr lang="en-US" dirty="0" err="1"/>
              <a:t>çok</a:t>
            </a:r>
            <a:r>
              <a:rPr lang="en-US" dirty="0"/>
              <a:t> </a:t>
            </a:r>
            <a:r>
              <a:rPr lang="en-US" dirty="0" err="1"/>
              <a:t>benzer</a:t>
            </a:r>
            <a:r>
              <a:rPr lang="en-US" dirty="0"/>
              <a:t> </a:t>
            </a:r>
            <a:r>
              <a:rPr lang="en-US" dirty="0" err="1"/>
              <a:t>olduğunu</a:t>
            </a:r>
            <a:r>
              <a:rPr lang="en-US" dirty="0"/>
              <a:t> </a:t>
            </a:r>
            <a:r>
              <a:rPr lang="en-US" dirty="0" err="1"/>
              <a:t>onaylamıştır</a:t>
            </a:r>
            <a:r>
              <a:rPr lang="en-US" dirty="0"/>
              <a:t>.</a:t>
            </a:r>
            <a:endParaRPr lang="en-TR" dirty="0"/>
          </a:p>
        </p:txBody>
      </p:sp>
    </p:spTree>
    <p:extLst>
      <p:ext uri="{BB962C8B-B14F-4D97-AF65-F5344CB8AC3E}">
        <p14:creationId xmlns:p14="http://schemas.microsoft.com/office/powerpoint/2010/main" val="373296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471A3-548C-4B42-A824-C45A9344A272}"/>
              </a:ext>
            </a:extLst>
          </p:cNvPr>
          <p:cNvSpPr>
            <a:spLocks noGrp="1"/>
          </p:cNvSpPr>
          <p:nvPr>
            <p:ph type="title"/>
          </p:nvPr>
        </p:nvSpPr>
        <p:spPr/>
        <p:txBody>
          <a:bodyPr/>
          <a:lstStyle/>
          <a:p>
            <a:r>
              <a:rPr lang="en-TR" dirty="0"/>
              <a:t>HATALAR VE İHMALLER</a:t>
            </a:r>
          </a:p>
        </p:txBody>
      </p:sp>
      <p:sp>
        <p:nvSpPr>
          <p:cNvPr id="3" name="Content Placeholder 2">
            <a:extLst>
              <a:ext uri="{FF2B5EF4-FFF2-40B4-BE49-F238E27FC236}">
                <a16:creationId xmlns:a16="http://schemas.microsoft.com/office/drawing/2014/main" id="{C4FA2AE5-C562-C742-A6F8-0C07AF9ED2D8}"/>
              </a:ext>
            </a:extLst>
          </p:cNvPr>
          <p:cNvSpPr>
            <a:spLocks noGrp="1"/>
          </p:cNvSpPr>
          <p:nvPr>
            <p:ph idx="1"/>
          </p:nvPr>
        </p:nvSpPr>
        <p:spPr/>
        <p:txBody>
          <a:bodyPr>
            <a:normAutofit fontScale="62500" lnSpcReduction="20000"/>
          </a:bodyPr>
          <a:lstStyle/>
          <a:p>
            <a:r>
              <a:rPr lang="en-US" dirty="0"/>
              <a:t>John </a:t>
            </a:r>
            <a:r>
              <a:rPr lang="en-US" dirty="0" err="1"/>
              <a:t>Flenley</a:t>
            </a:r>
            <a:r>
              <a:rPr lang="en-US" dirty="0"/>
              <a:t> </a:t>
            </a:r>
            <a:r>
              <a:rPr lang="en-US" dirty="0" err="1"/>
              <a:t>ve</a:t>
            </a:r>
            <a:r>
              <a:rPr lang="en-US" dirty="0"/>
              <a:t> Paul Bahn, </a:t>
            </a:r>
            <a:r>
              <a:rPr lang="en-US" dirty="0" err="1"/>
              <a:t>Däniken’in</a:t>
            </a:r>
            <a:r>
              <a:rPr lang="en-US" dirty="0"/>
              <a:t> Easter </a:t>
            </a:r>
            <a:r>
              <a:rPr lang="en-US" dirty="0" err="1"/>
              <a:t>Adası</a:t>
            </a:r>
            <a:r>
              <a:rPr lang="en-US" dirty="0"/>
              <a:t> </a:t>
            </a:r>
            <a:r>
              <a:rPr lang="en-US" dirty="0" err="1"/>
              <a:t>heykellerinin</a:t>
            </a:r>
            <a:r>
              <a:rPr lang="en-US" dirty="0"/>
              <a:t> </a:t>
            </a:r>
            <a:r>
              <a:rPr lang="en-US" dirty="0" err="1"/>
              <a:t>yorumlamalarını</a:t>
            </a:r>
            <a:r>
              <a:rPr lang="en-US" dirty="0"/>
              <a:t> </a:t>
            </a:r>
            <a:r>
              <a:rPr lang="en-US" dirty="0" err="1"/>
              <a:t>desteklemesine</a:t>
            </a:r>
            <a:r>
              <a:rPr lang="en-US" dirty="0"/>
              <a:t> </a:t>
            </a:r>
            <a:r>
              <a:rPr lang="en-US" dirty="0" err="1"/>
              <a:t>rağmen</a:t>
            </a:r>
            <a:r>
              <a:rPr lang="en-US" dirty="0"/>
              <a:t> “</a:t>
            </a:r>
            <a:r>
              <a:rPr lang="en-US" dirty="0" err="1"/>
              <a:t>atalarımızın</a:t>
            </a:r>
            <a:r>
              <a:rPr lang="en-US" dirty="0"/>
              <a:t> </a:t>
            </a:r>
            <a:r>
              <a:rPr lang="en-US" dirty="0" err="1"/>
              <a:t>gerçek</a:t>
            </a:r>
            <a:r>
              <a:rPr lang="en-US" dirty="0"/>
              <a:t> </a:t>
            </a:r>
            <a:r>
              <a:rPr lang="en-US" dirty="0" err="1"/>
              <a:t>başarılarını</a:t>
            </a:r>
            <a:r>
              <a:rPr lang="en-US" dirty="0"/>
              <a:t> </a:t>
            </a:r>
            <a:r>
              <a:rPr lang="en-US" dirty="0" err="1"/>
              <a:t>görmezden</a:t>
            </a:r>
            <a:r>
              <a:rPr lang="en-US" dirty="0"/>
              <a:t> gel </a:t>
            </a:r>
            <a:r>
              <a:rPr lang="en-US" dirty="0" err="1"/>
              <a:t>ve</a:t>
            </a:r>
            <a:r>
              <a:rPr lang="en-US" dirty="0"/>
              <a:t> </a:t>
            </a:r>
            <a:r>
              <a:rPr lang="en-US" dirty="0" err="1"/>
              <a:t>en</a:t>
            </a:r>
            <a:r>
              <a:rPr lang="en-US" dirty="0"/>
              <a:t> </a:t>
            </a:r>
            <a:r>
              <a:rPr lang="en-US" dirty="0" err="1"/>
              <a:t>yüksek</a:t>
            </a:r>
            <a:r>
              <a:rPr lang="en-US" dirty="0"/>
              <a:t> </a:t>
            </a:r>
            <a:r>
              <a:rPr lang="en-US" dirty="0" err="1"/>
              <a:t>düzey</a:t>
            </a:r>
            <a:r>
              <a:rPr lang="en-US" dirty="0"/>
              <a:t> </a:t>
            </a:r>
            <a:r>
              <a:rPr lang="en-US" dirty="0" err="1"/>
              <a:t>ırkçılığı</a:t>
            </a:r>
            <a:r>
              <a:rPr lang="en-US" dirty="0"/>
              <a:t> </a:t>
            </a:r>
            <a:r>
              <a:rPr lang="en-US" dirty="0" err="1"/>
              <a:t>oluştur</a:t>
            </a:r>
            <a:r>
              <a:rPr lang="en-US" dirty="0"/>
              <a:t>: </a:t>
            </a:r>
            <a:r>
              <a:rPr lang="en-US" dirty="0" err="1"/>
              <a:t>onlar</a:t>
            </a:r>
            <a:r>
              <a:rPr lang="en-US" dirty="0"/>
              <a:t> </a:t>
            </a:r>
            <a:r>
              <a:rPr lang="en-US" dirty="0" err="1"/>
              <a:t>insanların</a:t>
            </a:r>
            <a:r>
              <a:rPr lang="en-US" dirty="0"/>
              <a:t> </a:t>
            </a:r>
            <a:r>
              <a:rPr lang="en-US" dirty="0" err="1"/>
              <a:t>bütün</a:t>
            </a:r>
            <a:r>
              <a:rPr lang="en-US" dirty="0"/>
              <a:t> </a:t>
            </a:r>
            <a:r>
              <a:rPr lang="en-US" dirty="0" err="1"/>
              <a:t>zekalarını</a:t>
            </a:r>
            <a:r>
              <a:rPr lang="en-US" dirty="0"/>
              <a:t> </a:t>
            </a:r>
            <a:r>
              <a:rPr lang="en-US" dirty="0" err="1"/>
              <a:t>ve</a:t>
            </a:r>
            <a:r>
              <a:rPr lang="en-US" dirty="0"/>
              <a:t> </a:t>
            </a:r>
            <a:r>
              <a:rPr lang="en-US" dirty="0" err="1"/>
              <a:t>yeteneklerini</a:t>
            </a:r>
            <a:r>
              <a:rPr lang="en-US" dirty="0"/>
              <a:t> </a:t>
            </a:r>
            <a:r>
              <a:rPr lang="en-US" dirty="0" err="1"/>
              <a:t>küçümsemektedir</a:t>
            </a:r>
            <a:r>
              <a:rPr lang="en-US" dirty="0"/>
              <a:t>.” Kenneth Feder, </a:t>
            </a:r>
            <a:r>
              <a:rPr lang="en-US" dirty="0" err="1"/>
              <a:t>Däniken’i</a:t>
            </a:r>
            <a:r>
              <a:rPr lang="en-US" dirty="0"/>
              <a:t> </a:t>
            </a:r>
            <a:r>
              <a:rPr lang="en-US" dirty="0" err="1"/>
              <a:t>Avrupa</a:t>
            </a:r>
            <a:r>
              <a:rPr lang="en-US" dirty="0"/>
              <a:t> </a:t>
            </a:r>
            <a:r>
              <a:rPr lang="en-US" dirty="0" err="1"/>
              <a:t>etnomerkezciliği</a:t>
            </a:r>
            <a:r>
              <a:rPr lang="en-US" dirty="0"/>
              <a:t> </a:t>
            </a:r>
            <a:r>
              <a:rPr lang="en-US" dirty="0" err="1"/>
              <a:t>ile</a:t>
            </a:r>
            <a:r>
              <a:rPr lang="en-US" dirty="0"/>
              <a:t> </a:t>
            </a:r>
            <a:r>
              <a:rPr lang="en-US" dirty="0" err="1"/>
              <a:t>suçlamıştır</a:t>
            </a:r>
            <a:r>
              <a:rPr lang="en-US" dirty="0"/>
              <a:t>.</a:t>
            </a:r>
          </a:p>
          <a:p>
            <a:r>
              <a:rPr lang="en-US" dirty="0"/>
              <a:t>Ronald Story 1976 </a:t>
            </a:r>
            <a:r>
              <a:rPr lang="en-US" dirty="0" err="1"/>
              <a:t>yılında</a:t>
            </a:r>
            <a:r>
              <a:rPr lang="en-US" dirty="0"/>
              <a:t>, </a:t>
            </a:r>
            <a:r>
              <a:rPr lang="en-US" dirty="0" err="1"/>
              <a:t>Däniken’in</a:t>
            </a:r>
            <a:r>
              <a:rPr lang="en-US" dirty="0"/>
              <a:t> “</a:t>
            </a:r>
            <a:r>
              <a:rPr lang="en-US" dirty="0" err="1"/>
              <a:t>Tanrıların</a:t>
            </a:r>
            <a:r>
              <a:rPr lang="en-US" dirty="0"/>
              <a:t> </a:t>
            </a:r>
            <a:r>
              <a:rPr lang="en-US" dirty="0" err="1"/>
              <a:t>Arabaları</a:t>
            </a:r>
            <a:r>
              <a:rPr lang="en-US" dirty="0"/>
              <a:t>” </a:t>
            </a:r>
            <a:r>
              <a:rPr lang="en-US" dirty="0" err="1"/>
              <a:t>kitabındaki</a:t>
            </a:r>
            <a:r>
              <a:rPr lang="en-US" dirty="0"/>
              <a:t> </a:t>
            </a:r>
            <a:r>
              <a:rPr lang="en-US" dirty="0" err="1"/>
              <a:t>iddialara</a:t>
            </a:r>
            <a:r>
              <a:rPr lang="en-US" dirty="0"/>
              <a:t> </a:t>
            </a:r>
            <a:r>
              <a:rPr lang="en-US" dirty="0" err="1"/>
              <a:t>cevaben</a:t>
            </a:r>
            <a:r>
              <a:rPr lang="en-US" dirty="0"/>
              <a:t> </a:t>
            </a:r>
            <a:r>
              <a:rPr lang="en-US" i="1" dirty="0">
                <a:hlinkClick r:id="rId2" tooltip="The Space Gods Revealed: A Close Look At The Theories of Erich Von Däniken (sayfa mevcut değil)"/>
              </a:rPr>
              <a:t>The Space Gods Revealed: A Close Look At The Theories of Erich Von Däniken</a:t>
            </a:r>
            <a:r>
              <a:rPr lang="en-US" dirty="0"/>
              <a:t> </a:t>
            </a:r>
            <a:r>
              <a:rPr lang="en-US" dirty="0" err="1"/>
              <a:t>adlı</a:t>
            </a:r>
            <a:r>
              <a:rPr lang="en-US" dirty="0"/>
              <a:t> </a:t>
            </a:r>
            <a:r>
              <a:rPr lang="en-US" dirty="0" err="1"/>
              <a:t>kitabı</a:t>
            </a:r>
            <a:r>
              <a:rPr lang="en-US" dirty="0"/>
              <a:t> </a:t>
            </a:r>
            <a:r>
              <a:rPr lang="en-US" dirty="0" err="1"/>
              <a:t>yayımlamıştır</a:t>
            </a:r>
            <a:r>
              <a:rPr lang="en-US" dirty="0"/>
              <a:t>. Bu </a:t>
            </a:r>
            <a:r>
              <a:rPr lang="en-US" dirty="0" err="1"/>
              <a:t>kitap</a:t>
            </a:r>
            <a:r>
              <a:rPr lang="en-US" dirty="0"/>
              <a:t> “</a:t>
            </a:r>
            <a:r>
              <a:rPr lang="en-US" dirty="0" err="1"/>
              <a:t>tutarlı</a:t>
            </a:r>
            <a:r>
              <a:rPr lang="en-US" dirty="0"/>
              <a:t> </a:t>
            </a:r>
            <a:r>
              <a:rPr lang="en-US" dirty="0" err="1"/>
              <a:t>ve</a:t>
            </a:r>
            <a:r>
              <a:rPr lang="en-US" dirty="0"/>
              <a:t> Von </a:t>
            </a:r>
            <a:r>
              <a:rPr lang="en-US" dirty="0" err="1"/>
              <a:t>Däniken’in</a:t>
            </a:r>
            <a:r>
              <a:rPr lang="en-US" dirty="0"/>
              <a:t> </a:t>
            </a:r>
            <a:r>
              <a:rPr lang="en-US" dirty="0" err="1"/>
              <a:t>teorilerini</a:t>
            </a:r>
            <a:r>
              <a:rPr lang="en-US" dirty="0"/>
              <a:t> </a:t>
            </a:r>
            <a:r>
              <a:rPr lang="en-US" dirty="0" err="1"/>
              <a:t>çürütmeye</a:t>
            </a:r>
            <a:r>
              <a:rPr lang="en-US" dirty="0"/>
              <a:t> </a:t>
            </a:r>
            <a:r>
              <a:rPr lang="en-US" dirty="0" err="1"/>
              <a:t>daha</a:t>
            </a:r>
            <a:r>
              <a:rPr lang="en-US" dirty="0"/>
              <a:t> </a:t>
            </a:r>
            <a:r>
              <a:rPr lang="en-US" dirty="0" err="1"/>
              <a:t>çok</a:t>
            </a:r>
            <a:r>
              <a:rPr lang="en-US" dirty="0"/>
              <a:t> </a:t>
            </a:r>
            <a:r>
              <a:rPr lang="en-US" dirty="0" err="1"/>
              <a:t>ihtiyacı</a:t>
            </a:r>
            <a:r>
              <a:rPr lang="en-US" dirty="0"/>
              <a:t> </a:t>
            </a:r>
            <a:r>
              <a:rPr lang="en-US" dirty="0" err="1"/>
              <a:t>olan</a:t>
            </a:r>
            <a:r>
              <a:rPr lang="en-US" dirty="0"/>
              <a:t>” </a:t>
            </a:r>
            <a:r>
              <a:rPr lang="en-US" dirty="0" err="1"/>
              <a:t>bir</a:t>
            </a:r>
            <a:r>
              <a:rPr lang="en-US" dirty="0"/>
              <a:t> </a:t>
            </a:r>
            <a:r>
              <a:rPr lang="en-US" dirty="0" err="1"/>
              <a:t>eser</a:t>
            </a:r>
            <a:r>
              <a:rPr lang="en-US" dirty="0"/>
              <a:t> </a:t>
            </a:r>
            <a:r>
              <a:rPr lang="en-US" dirty="0" err="1"/>
              <a:t>diye</a:t>
            </a:r>
            <a:r>
              <a:rPr lang="en-US" dirty="0"/>
              <a:t> </a:t>
            </a:r>
            <a:r>
              <a:rPr lang="en-US" dirty="0" err="1"/>
              <a:t>tekrar</a:t>
            </a:r>
            <a:r>
              <a:rPr lang="en-US" dirty="0"/>
              <a:t> </a:t>
            </a:r>
            <a:r>
              <a:rPr lang="en-US" dirty="0" err="1"/>
              <a:t>gözden</a:t>
            </a:r>
            <a:r>
              <a:rPr lang="en-US" dirty="0"/>
              <a:t> </a:t>
            </a:r>
            <a:r>
              <a:rPr lang="en-US" dirty="0" err="1"/>
              <a:t>geçirilmiştir</a:t>
            </a:r>
            <a:r>
              <a:rPr lang="en-US" dirty="0"/>
              <a:t>. </a:t>
            </a:r>
            <a:r>
              <a:rPr lang="en-US" dirty="0" err="1"/>
              <a:t>Arkeolog</a:t>
            </a:r>
            <a:r>
              <a:rPr lang="en-US" dirty="0"/>
              <a:t> Clifford Wilson, </a:t>
            </a:r>
            <a:r>
              <a:rPr lang="en-US" dirty="0" err="1"/>
              <a:t>Däniken’in</a:t>
            </a:r>
            <a:r>
              <a:rPr lang="en-US" dirty="0"/>
              <a:t> </a:t>
            </a:r>
            <a:r>
              <a:rPr lang="en-US" dirty="0" err="1"/>
              <a:t>iddialarını</a:t>
            </a:r>
            <a:r>
              <a:rPr lang="en-US" dirty="0"/>
              <a:t> </a:t>
            </a:r>
            <a:r>
              <a:rPr lang="en-US" dirty="0" err="1"/>
              <a:t>çürütmek</a:t>
            </a:r>
            <a:r>
              <a:rPr lang="en-US" dirty="0"/>
              <a:t> </a:t>
            </a:r>
            <a:r>
              <a:rPr lang="en-US" dirty="0" err="1"/>
              <a:t>için</a:t>
            </a:r>
            <a:r>
              <a:rPr lang="en-US" dirty="0"/>
              <a:t> </a:t>
            </a:r>
            <a:r>
              <a:rPr lang="en-US" dirty="0" err="1"/>
              <a:t>iki</a:t>
            </a:r>
            <a:r>
              <a:rPr lang="en-US" dirty="0"/>
              <a:t> </a:t>
            </a:r>
            <a:r>
              <a:rPr lang="en-US" dirty="0" err="1"/>
              <a:t>benzer</a:t>
            </a:r>
            <a:r>
              <a:rPr lang="en-US" dirty="0"/>
              <a:t> </a:t>
            </a:r>
            <a:r>
              <a:rPr lang="en-US" dirty="0" err="1"/>
              <a:t>kitap</a:t>
            </a:r>
            <a:r>
              <a:rPr lang="en-US" dirty="0"/>
              <a:t> </a:t>
            </a:r>
            <a:r>
              <a:rPr lang="en-US" dirty="0" err="1"/>
              <a:t>yazmıştır</a:t>
            </a:r>
            <a:r>
              <a:rPr lang="en-US" dirty="0"/>
              <a:t>: 1972’de Crash Go the Chariots </a:t>
            </a:r>
            <a:r>
              <a:rPr lang="en-US" dirty="0" err="1"/>
              <a:t>ve</a:t>
            </a:r>
            <a:r>
              <a:rPr lang="en-US" dirty="0"/>
              <a:t> 1975’te The Chariots Still Crash</a:t>
            </a:r>
          </a:p>
          <a:p>
            <a:r>
              <a:rPr lang="en-US" dirty="0"/>
              <a:t>“Skeptic Magazine” </a:t>
            </a:r>
            <a:r>
              <a:rPr lang="en-US" dirty="0" err="1"/>
              <a:t>dergisine</a:t>
            </a:r>
            <a:r>
              <a:rPr lang="en-US" dirty="0"/>
              <a:t> 2004’te </a:t>
            </a:r>
            <a:r>
              <a:rPr lang="en-US" dirty="0" err="1"/>
              <a:t>yazılan</a:t>
            </a:r>
            <a:r>
              <a:rPr lang="en-US" dirty="0"/>
              <a:t> </a:t>
            </a:r>
            <a:r>
              <a:rPr lang="en-US" dirty="0" err="1"/>
              <a:t>bir</a:t>
            </a:r>
            <a:r>
              <a:rPr lang="en-US" dirty="0"/>
              <a:t> </a:t>
            </a:r>
            <a:r>
              <a:rPr lang="en-US" dirty="0" err="1"/>
              <a:t>makalede</a:t>
            </a:r>
            <a:r>
              <a:rPr lang="en-US" dirty="0"/>
              <a:t> </a:t>
            </a:r>
            <a:r>
              <a:rPr lang="en-US" dirty="0" err="1"/>
              <a:t>Däniken’in</a:t>
            </a:r>
            <a:r>
              <a:rPr lang="en-US" dirty="0"/>
              <a:t> “The Morning of the Magicians” </a:t>
            </a:r>
            <a:r>
              <a:rPr lang="en-US" dirty="0" err="1"/>
              <a:t>adlı</a:t>
            </a:r>
            <a:r>
              <a:rPr lang="en-US" dirty="0"/>
              <a:t> </a:t>
            </a:r>
            <a:r>
              <a:rPr lang="en-US" dirty="0" err="1"/>
              <a:t>kitaptan</a:t>
            </a:r>
            <a:r>
              <a:rPr lang="en-US" dirty="0"/>
              <a:t> </a:t>
            </a:r>
            <a:r>
              <a:rPr lang="en-US" dirty="0" err="1"/>
              <a:t>çok</a:t>
            </a:r>
            <a:r>
              <a:rPr lang="en-US" dirty="0"/>
              <a:t> </a:t>
            </a:r>
            <a:r>
              <a:rPr lang="en-US" dirty="0" err="1"/>
              <a:t>fazla</a:t>
            </a:r>
            <a:r>
              <a:rPr lang="en-US" dirty="0"/>
              <a:t> </a:t>
            </a:r>
            <a:r>
              <a:rPr lang="en-US" dirty="0" err="1"/>
              <a:t>kavram</a:t>
            </a:r>
            <a:r>
              <a:rPr lang="en-US" dirty="0"/>
              <a:t> </a:t>
            </a:r>
            <a:r>
              <a:rPr lang="en-US" dirty="0" err="1"/>
              <a:t>aldığını</a:t>
            </a:r>
            <a:r>
              <a:rPr lang="en-US" dirty="0"/>
              <a:t>, </a:t>
            </a:r>
            <a:r>
              <a:rPr lang="en-US" dirty="0" err="1"/>
              <a:t>bu</a:t>
            </a:r>
            <a:r>
              <a:rPr lang="en-US" dirty="0"/>
              <a:t> </a:t>
            </a:r>
            <a:r>
              <a:rPr lang="en-US" dirty="0" err="1"/>
              <a:t>kitabın</a:t>
            </a:r>
            <a:r>
              <a:rPr lang="en-US" dirty="0"/>
              <a:t> da Cthulhu </a:t>
            </a:r>
            <a:r>
              <a:rPr lang="en-US" dirty="0" err="1"/>
              <a:t>Mitlerinden</a:t>
            </a:r>
            <a:r>
              <a:rPr lang="en-US" dirty="0"/>
              <a:t> </a:t>
            </a:r>
            <a:r>
              <a:rPr lang="en-US" dirty="0" err="1"/>
              <a:t>oldukça</a:t>
            </a:r>
            <a:r>
              <a:rPr lang="en-US" dirty="0"/>
              <a:t> </a:t>
            </a:r>
            <a:r>
              <a:rPr lang="en-US" dirty="0" err="1"/>
              <a:t>etkilenmiş</a:t>
            </a:r>
            <a:r>
              <a:rPr lang="en-US" dirty="0"/>
              <a:t> </a:t>
            </a:r>
            <a:r>
              <a:rPr lang="en-US" dirty="0" err="1"/>
              <a:t>bir</a:t>
            </a:r>
            <a:r>
              <a:rPr lang="en-US" dirty="0"/>
              <a:t> </a:t>
            </a:r>
            <a:r>
              <a:rPr lang="en-US" dirty="0" err="1"/>
              <a:t>kitap</a:t>
            </a:r>
            <a:r>
              <a:rPr lang="en-US" dirty="0"/>
              <a:t> </a:t>
            </a:r>
            <a:r>
              <a:rPr lang="en-US" dirty="0" err="1"/>
              <a:t>olduğunu</a:t>
            </a:r>
            <a:r>
              <a:rPr lang="en-US" dirty="0"/>
              <a:t> </a:t>
            </a:r>
            <a:r>
              <a:rPr lang="en-US" dirty="0" err="1"/>
              <a:t>ve</a:t>
            </a:r>
            <a:r>
              <a:rPr lang="en-US" dirty="0"/>
              <a:t> </a:t>
            </a:r>
            <a:r>
              <a:rPr lang="en-US" dirty="0" err="1"/>
              <a:t>eski</a:t>
            </a:r>
            <a:r>
              <a:rPr lang="en-US" dirty="0"/>
              <a:t> </a:t>
            </a:r>
            <a:r>
              <a:rPr lang="en-US" dirty="0" err="1"/>
              <a:t>astronot</a:t>
            </a:r>
            <a:r>
              <a:rPr lang="en-US" dirty="0"/>
              <a:t> </a:t>
            </a:r>
            <a:r>
              <a:rPr lang="en-US" dirty="0" err="1"/>
              <a:t>teorisinin</a:t>
            </a:r>
            <a:r>
              <a:rPr lang="en-US" dirty="0"/>
              <a:t> H. P. </a:t>
            </a:r>
            <a:r>
              <a:rPr lang="en-US" dirty="0" err="1"/>
              <a:t>Lovecraft’ın</a:t>
            </a:r>
            <a:r>
              <a:rPr lang="en-US" dirty="0"/>
              <a:t> 1926’da </a:t>
            </a:r>
            <a:r>
              <a:rPr lang="en-US" dirty="0" err="1"/>
              <a:t>yazdığı</a:t>
            </a:r>
            <a:r>
              <a:rPr lang="en-US" dirty="0"/>
              <a:t> </a:t>
            </a:r>
            <a:r>
              <a:rPr lang="en-US" dirty="0" err="1"/>
              <a:t>kısa</a:t>
            </a:r>
            <a:r>
              <a:rPr lang="en-US" dirty="0"/>
              <a:t> </a:t>
            </a:r>
            <a:r>
              <a:rPr lang="en-US" dirty="0" err="1"/>
              <a:t>hikâyeleri</a:t>
            </a:r>
            <a:r>
              <a:rPr lang="en-US" dirty="0"/>
              <a:t> “The Call of Cthulhu” </a:t>
            </a:r>
            <a:r>
              <a:rPr lang="en-US" dirty="0" err="1"/>
              <a:t>ve</a:t>
            </a:r>
            <a:r>
              <a:rPr lang="en-US" dirty="0"/>
              <a:t> 1931’de </a:t>
            </a:r>
            <a:r>
              <a:rPr lang="en-US" dirty="0" err="1"/>
              <a:t>yazdığı</a:t>
            </a:r>
            <a:r>
              <a:rPr lang="en-US" dirty="0"/>
              <a:t> “At the Mountains of Madness” </a:t>
            </a:r>
            <a:r>
              <a:rPr lang="en-US" dirty="0" err="1"/>
              <a:t>adlı</a:t>
            </a:r>
            <a:r>
              <a:rPr lang="en-US" dirty="0"/>
              <a:t> </a:t>
            </a:r>
            <a:r>
              <a:rPr lang="en-US" dirty="0" err="1"/>
              <a:t>kitaptan</a:t>
            </a:r>
            <a:r>
              <a:rPr lang="en-US" dirty="0"/>
              <a:t> </a:t>
            </a:r>
            <a:r>
              <a:rPr lang="en-US" dirty="0" err="1"/>
              <a:t>ortaya</a:t>
            </a:r>
            <a:r>
              <a:rPr lang="en-US" dirty="0"/>
              <a:t> </a:t>
            </a:r>
            <a:r>
              <a:rPr lang="en-US" dirty="0" err="1"/>
              <a:t>çıktığı</a:t>
            </a:r>
            <a:r>
              <a:rPr lang="en-US" dirty="0"/>
              <a:t> </a:t>
            </a:r>
            <a:r>
              <a:rPr lang="en-US" dirty="0" err="1"/>
              <a:t>söylenmiştir</a:t>
            </a:r>
            <a:r>
              <a:rPr lang="en-US" dirty="0"/>
              <a:t>. 2001’deki </a:t>
            </a:r>
            <a:r>
              <a:rPr lang="en-US" dirty="0" err="1"/>
              <a:t>bir</a:t>
            </a:r>
            <a:r>
              <a:rPr lang="en-US" dirty="0"/>
              <a:t> </a:t>
            </a:r>
            <a:r>
              <a:rPr lang="en-US" dirty="0" err="1"/>
              <a:t>belgeye</a:t>
            </a:r>
            <a:r>
              <a:rPr lang="en-US" dirty="0"/>
              <a:t> </a:t>
            </a:r>
            <a:r>
              <a:rPr lang="en-US" dirty="0" err="1"/>
              <a:t>dayanarak</a:t>
            </a:r>
            <a:r>
              <a:rPr lang="en-US" dirty="0"/>
              <a:t> </a:t>
            </a:r>
            <a:r>
              <a:rPr lang="en-US" dirty="0" err="1"/>
              <a:t>konuşulduğunda</a:t>
            </a:r>
            <a:r>
              <a:rPr lang="en-US" dirty="0"/>
              <a:t>, </a:t>
            </a:r>
            <a:r>
              <a:rPr lang="en-US" dirty="0" err="1"/>
              <a:t>Däniken</a:t>
            </a:r>
            <a:r>
              <a:rPr lang="en-US" dirty="0"/>
              <a:t> </a:t>
            </a:r>
            <a:r>
              <a:rPr lang="en-US" dirty="0" err="1"/>
              <a:t>arşivindeki</a:t>
            </a:r>
            <a:r>
              <a:rPr lang="en-US" dirty="0"/>
              <a:t> </a:t>
            </a:r>
            <a:r>
              <a:rPr lang="en-US" dirty="0" err="1"/>
              <a:t>hiçbir</a:t>
            </a:r>
            <a:r>
              <a:rPr lang="en-US" dirty="0"/>
              <a:t> </a:t>
            </a:r>
            <a:r>
              <a:rPr lang="en-US" dirty="0" err="1"/>
              <a:t>öge</a:t>
            </a:r>
            <a:r>
              <a:rPr lang="en-US" dirty="0"/>
              <a:t> </a:t>
            </a:r>
            <a:r>
              <a:rPr lang="en-US" dirty="0" err="1"/>
              <a:t>uzaylı</a:t>
            </a:r>
            <a:r>
              <a:rPr lang="en-US" dirty="0"/>
              <a:t> </a:t>
            </a:r>
            <a:r>
              <a:rPr lang="en-US" dirty="0" err="1"/>
              <a:t>kökenli</a:t>
            </a:r>
            <a:r>
              <a:rPr lang="en-US" dirty="0"/>
              <a:t> </a:t>
            </a:r>
            <a:r>
              <a:rPr lang="en-US" dirty="0" err="1"/>
              <a:t>olmadığı</a:t>
            </a:r>
            <a:r>
              <a:rPr lang="en-US" dirty="0"/>
              <a:t> </a:t>
            </a:r>
            <a:r>
              <a:rPr lang="en-US" dirty="0" err="1"/>
              <a:t>için</a:t>
            </a:r>
            <a:r>
              <a:rPr lang="en-US" dirty="0"/>
              <a:t> </a:t>
            </a:r>
            <a:r>
              <a:rPr lang="en-US" dirty="0" err="1"/>
              <a:t>bu</a:t>
            </a:r>
            <a:r>
              <a:rPr lang="en-US" dirty="0"/>
              <a:t> </a:t>
            </a:r>
            <a:r>
              <a:rPr lang="en-US" dirty="0" err="1"/>
              <a:t>bilimsel</a:t>
            </a:r>
            <a:r>
              <a:rPr lang="en-US" dirty="0"/>
              <a:t> </a:t>
            </a:r>
            <a:r>
              <a:rPr lang="en-US" dirty="0" err="1"/>
              <a:t>topluluğu</a:t>
            </a:r>
            <a:r>
              <a:rPr lang="en-US" dirty="0"/>
              <a:t> </a:t>
            </a:r>
            <a:r>
              <a:rPr lang="en-US" dirty="0" err="1"/>
              <a:t>tamamıyla</a:t>
            </a:r>
            <a:r>
              <a:rPr lang="en-US" dirty="0"/>
              <a:t> </a:t>
            </a:r>
            <a:r>
              <a:rPr lang="en-US" dirty="0" err="1"/>
              <a:t>kanıtlayamamasına</a:t>
            </a:r>
            <a:r>
              <a:rPr lang="en-US" dirty="0"/>
              <a:t> </a:t>
            </a:r>
            <a:r>
              <a:rPr lang="en-US" dirty="0" err="1"/>
              <a:t>rağmen</a:t>
            </a:r>
            <a:r>
              <a:rPr lang="en-US" dirty="0"/>
              <a:t>, “</a:t>
            </a:r>
            <a:r>
              <a:rPr lang="en-US" dirty="0" err="1"/>
              <a:t>bugünün</a:t>
            </a:r>
            <a:r>
              <a:rPr lang="en-US" dirty="0"/>
              <a:t> </a:t>
            </a:r>
            <a:r>
              <a:rPr lang="en-US" dirty="0" err="1"/>
              <a:t>bilimi”nin</a:t>
            </a:r>
            <a:r>
              <a:rPr lang="en-US" dirty="0"/>
              <a:t> “zaman </a:t>
            </a:r>
            <a:r>
              <a:rPr lang="en-US" dirty="0" err="1"/>
              <a:t>gerçek</a:t>
            </a:r>
            <a:r>
              <a:rPr lang="en-US" dirty="0"/>
              <a:t> </a:t>
            </a:r>
            <a:r>
              <a:rPr lang="en-US" dirty="0" err="1"/>
              <a:t>olmadığından</a:t>
            </a:r>
            <a:r>
              <a:rPr lang="en-US" dirty="0"/>
              <a:t>” </a:t>
            </a:r>
            <a:r>
              <a:rPr lang="en-US" dirty="0" err="1"/>
              <a:t>böyle</a:t>
            </a:r>
            <a:r>
              <a:rPr lang="en-US" dirty="0"/>
              <a:t> </a:t>
            </a:r>
            <a:r>
              <a:rPr lang="en-US" dirty="0" err="1"/>
              <a:t>bir</a:t>
            </a:r>
            <a:r>
              <a:rPr lang="en-US" dirty="0"/>
              <a:t> </a:t>
            </a:r>
            <a:r>
              <a:rPr lang="en-US" dirty="0" err="1"/>
              <a:t>kanıtı</a:t>
            </a:r>
            <a:r>
              <a:rPr lang="en-US" dirty="0"/>
              <a:t> </a:t>
            </a:r>
            <a:r>
              <a:rPr lang="en-US" dirty="0" err="1"/>
              <a:t>kabul</a:t>
            </a:r>
            <a:r>
              <a:rPr lang="en-US" dirty="0"/>
              <a:t> </a:t>
            </a:r>
            <a:r>
              <a:rPr lang="en-US" dirty="0" err="1"/>
              <a:t>etmeyeceğini</a:t>
            </a:r>
            <a:r>
              <a:rPr lang="en-US" dirty="0"/>
              <a:t> </a:t>
            </a:r>
            <a:r>
              <a:rPr lang="en-US" dirty="0" err="1"/>
              <a:t>hissetmiştir</a:t>
            </a:r>
            <a:r>
              <a:rPr lang="en-US" dirty="0"/>
              <a:t>. O, </a:t>
            </a:r>
            <a:r>
              <a:rPr lang="en-US" dirty="0" err="1"/>
              <a:t>bunun</a:t>
            </a:r>
            <a:r>
              <a:rPr lang="en-US" dirty="0"/>
              <a:t> </a:t>
            </a:r>
            <a:r>
              <a:rPr lang="en-US" dirty="0" err="1"/>
              <a:t>insanları</a:t>
            </a:r>
            <a:r>
              <a:rPr lang="en-US" dirty="0"/>
              <a:t> “ yeni </a:t>
            </a:r>
            <a:r>
              <a:rPr lang="en-US" dirty="0" err="1"/>
              <a:t>muhteşem</a:t>
            </a:r>
            <a:r>
              <a:rPr lang="en-US" dirty="0"/>
              <a:t> </a:t>
            </a:r>
            <a:r>
              <a:rPr lang="en-US" dirty="0" err="1"/>
              <a:t>dünyaya</a:t>
            </a:r>
            <a:r>
              <a:rPr lang="en-US" dirty="0"/>
              <a:t>” </a:t>
            </a:r>
            <a:r>
              <a:rPr lang="en-US" dirty="0" err="1"/>
              <a:t>hazırlamanın</a:t>
            </a:r>
            <a:r>
              <a:rPr lang="en-US" dirty="0"/>
              <a:t> ilk </a:t>
            </a:r>
            <a:r>
              <a:rPr lang="en-US" dirty="0" err="1"/>
              <a:t>gerekli</a:t>
            </a:r>
            <a:r>
              <a:rPr lang="en-US" dirty="0"/>
              <a:t> </a:t>
            </a:r>
            <a:r>
              <a:rPr lang="en-US" dirty="0" err="1"/>
              <a:t>adımı</a:t>
            </a:r>
            <a:r>
              <a:rPr lang="en-US" dirty="0"/>
              <a:t> </a:t>
            </a:r>
            <a:r>
              <a:rPr lang="en-US" dirty="0" err="1"/>
              <a:t>olduğunu</a:t>
            </a:r>
            <a:r>
              <a:rPr lang="en-US" dirty="0"/>
              <a:t> </a:t>
            </a:r>
            <a:r>
              <a:rPr lang="en-US" dirty="0" err="1"/>
              <a:t>iddia</a:t>
            </a:r>
            <a:r>
              <a:rPr lang="en-US" dirty="0"/>
              <a:t> </a:t>
            </a:r>
            <a:r>
              <a:rPr lang="en-US" dirty="0" err="1"/>
              <a:t>etmiştir</a:t>
            </a:r>
            <a:r>
              <a:rPr lang="en-US" dirty="0"/>
              <a:t>. </a:t>
            </a:r>
            <a:r>
              <a:rPr lang="en-US" dirty="0" err="1"/>
              <a:t>Ayrıca</a:t>
            </a:r>
            <a:r>
              <a:rPr lang="en-US" dirty="0"/>
              <a:t> </a:t>
            </a:r>
            <a:r>
              <a:rPr lang="en-US" dirty="0" err="1"/>
              <a:t>kendisinin</a:t>
            </a:r>
            <a:r>
              <a:rPr lang="en-US" dirty="0"/>
              <a:t> </a:t>
            </a:r>
            <a:r>
              <a:rPr lang="en-US" dirty="0" err="1"/>
              <a:t>otel</a:t>
            </a:r>
            <a:r>
              <a:rPr lang="en-US" dirty="0"/>
              <a:t> </a:t>
            </a:r>
            <a:r>
              <a:rPr lang="en-US" dirty="0" err="1"/>
              <a:t>müdürlüğünden</a:t>
            </a:r>
            <a:r>
              <a:rPr lang="en-US" dirty="0"/>
              <a:t> “</a:t>
            </a:r>
            <a:r>
              <a:rPr lang="en-US" dirty="0" err="1"/>
              <a:t>eski</a:t>
            </a:r>
            <a:r>
              <a:rPr lang="en-US" dirty="0"/>
              <a:t> </a:t>
            </a:r>
            <a:r>
              <a:rPr lang="en-US" dirty="0" err="1"/>
              <a:t>dünya</a:t>
            </a:r>
            <a:r>
              <a:rPr lang="en-US" dirty="0"/>
              <a:t> </a:t>
            </a:r>
            <a:r>
              <a:rPr lang="en-US" dirty="0" err="1"/>
              <a:t>uzmanlığı”na</a:t>
            </a:r>
            <a:r>
              <a:rPr lang="en-US" dirty="0"/>
              <a:t> </a:t>
            </a:r>
            <a:r>
              <a:rPr lang="en-US" dirty="0" err="1"/>
              <a:t>atladığını</a:t>
            </a:r>
            <a:r>
              <a:rPr lang="en-US" dirty="0"/>
              <a:t> da </a:t>
            </a:r>
            <a:r>
              <a:rPr lang="en-US" dirty="0" err="1"/>
              <a:t>eklemiştir</a:t>
            </a:r>
            <a:r>
              <a:rPr lang="en-US" dirty="0"/>
              <a:t>.</a:t>
            </a:r>
          </a:p>
          <a:p>
            <a:r>
              <a:rPr lang="en-US" dirty="0"/>
              <a:t/>
            </a:r>
            <a:br>
              <a:rPr lang="en-US" dirty="0"/>
            </a:br>
            <a:endParaRPr lang="en-TR" dirty="0"/>
          </a:p>
        </p:txBody>
      </p:sp>
    </p:spTree>
    <p:extLst>
      <p:ext uri="{BB962C8B-B14F-4D97-AF65-F5344CB8AC3E}">
        <p14:creationId xmlns:p14="http://schemas.microsoft.com/office/powerpoint/2010/main" val="1273534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CF4AC-207E-EF47-BF62-6A0CE5752FE6}"/>
              </a:ext>
            </a:extLst>
          </p:cNvPr>
          <p:cNvSpPr>
            <a:spLocks noGrp="1"/>
          </p:cNvSpPr>
          <p:nvPr>
            <p:ph type="title"/>
          </p:nvPr>
        </p:nvSpPr>
        <p:spPr/>
        <p:txBody>
          <a:bodyPr/>
          <a:lstStyle/>
          <a:p>
            <a:r>
              <a:rPr lang="en-TR" dirty="0"/>
              <a:t>POPÜLERLİĞİ</a:t>
            </a:r>
          </a:p>
        </p:txBody>
      </p:sp>
      <p:sp>
        <p:nvSpPr>
          <p:cNvPr id="3" name="Content Placeholder 2">
            <a:extLst>
              <a:ext uri="{FF2B5EF4-FFF2-40B4-BE49-F238E27FC236}">
                <a16:creationId xmlns:a16="http://schemas.microsoft.com/office/drawing/2014/main" id="{4FB4F2AE-2018-AB49-9CF8-195FF36AC4DF}"/>
              </a:ext>
            </a:extLst>
          </p:cNvPr>
          <p:cNvSpPr>
            <a:spLocks noGrp="1"/>
          </p:cNvSpPr>
          <p:nvPr>
            <p:ph idx="1"/>
          </p:nvPr>
        </p:nvSpPr>
        <p:spPr/>
        <p:txBody>
          <a:bodyPr>
            <a:normAutofit fontScale="70000" lnSpcReduction="20000"/>
          </a:bodyPr>
          <a:lstStyle/>
          <a:p>
            <a:r>
              <a:rPr lang="en-US" dirty="0" err="1"/>
              <a:t>Däniken’e</a:t>
            </a:r>
            <a:r>
              <a:rPr lang="en-US" dirty="0"/>
              <a:t> </a:t>
            </a:r>
            <a:r>
              <a:rPr lang="en-US" dirty="0" err="1"/>
              <a:t>göre</a:t>
            </a:r>
            <a:r>
              <a:rPr lang="en-US" dirty="0"/>
              <a:t>, </a:t>
            </a:r>
            <a:r>
              <a:rPr lang="en-US" dirty="0" err="1"/>
              <a:t>bu</a:t>
            </a:r>
            <a:r>
              <a:rPr lang="en-US" dirty="0"/>
              <a:t> </a:t>
            </a:r>
            <a:r>
              <a:rPr lang="en-US" dirty="0" err="1"/>
              <a:t>serinin</a:t>
            </a:r>
            <a:r>
              <a:rPr lang="en-US" dirty="0"/>
              <a:t> </a:t>
            </a:r>
            <a:r>
              <a:rPr lang="en-US" dirty="0" err="1"/>
              <a:t>daha</a:t>
            </a:r>
            <a:r>
              <a:rPr lang="en-US" dirty="0"/>
              <a:t> </a:t>
            </a:r>
            <a:r>
              <a:rPr lang="en-US" dirty="0" err="1"/>
              <a:t>sonraki</a:t>
            </a:r>
            <a:r>
              <a:rPr lang="en-US" dirty="0"/>
              <a:t> </a:t>
            </a:r>
            <a:r>
              <a:rPr lang="en-US" dirty="0" err="1"/>
              <a:t>kitapları</a:t>
            </a:r>
            <a:r>
              <a:rPr lang="en-US" dirty="0"/>
              <a:t> 32 </a:t>
            </a:r>
            <a:r>
              <a:rPr lang="en-US" dirty="0" err="1"/>
              <a:t>dile</a:t>
            </a:r>
            <a:r>
              <a:rPr lang="en-US" dirty="0"/>
              <a:t> </a:t>
            </a:r>
            <a:r>
              <a:rPr lang="en-US" dirty="0" err="1"/>
              <a:t>çevrilmiş</a:t>
            </a:r>
            <a:r>
              <a:rPr lang="en-US" dirty="0"/>
              <a:t> </a:t>
            </a:r>
            <a:r>
              <a:rPr lang="en-US" dirty="0" err="1"/>
              <a:t>ve</a:t>
            </a:r>
            <a:r>
              <a:rPr lang="en-US" dirty="0"/>
              <a:t> 63 </a:t>
            </a:r>
            <a:r>
              <a:rPr lang="en-US" dirty="0" err="1"/>
              <a:t>milyondan</a:t>
            </a:r>
            <a:r>
              <a:rPr lang="en-US" dirty="0"/>
              <a:t> </a:t>
            </a:r>
            <a:r>
              <a:rPr lang="en-US" dirty="0" err="1"/>
              <a:t>fazla</a:t>
            </a:r>
            <a:r>
              <a:rPr lang="en-US" dirty="0"/>
              <a:t> </a:t>
            </a:r>
            <a:r>
              <a:rPr lang="en-US" dirty="0" err="1"/>
              <a:t>kopya</a:t>
            </a:r>
            <a:r>
              <a:rPr lang="en-US" dirty="0"/>
              <a:t> </a:t>
            </a:r>
            <a:r>
              <a:rPr lang="en-US" dirty="0" err="1"/>
              <a:t>satmıştır</a:t>
            </a:r>
            <a:r>
              <a:rPr lang="en-US" dirty="0"/>
              <a:t>.</a:t>
            </a:r>
          </a:p>
          <a:p>
            <a:r>
              <a:rPr lang="en-US" dirty="0" err="1"/>
              <a:t>İsviçre</a:t>
            </a:r>
            <a:r>
              <a:rPr lang="en-US" dirty="0"/>
              <a:t>, </a:t>
            </a:r>
            <a:r>
              <a:rPr lang="en-US" dirty="0">
                <a:hlinkClick r:id="rId2" tooltip="Interlaken"/>
              </a:rPr>
              <a:t>Interlaken</a:t>
            </a:r>
            <a:r>
              <a:rPr lang="en-US" dirty="0"/>
              <a:t> </a:t>
            </a:r>
            <a:r>
              <a:rPr lang="en-US" dirty="0" err="1"/>
              <a:t>şehrinde</a:t>
            </a:r>
            <a:r>
              <a:rPr lang="en-US" dirty="0"/>
              <a:t> </a:t>
            </a:r>
            <a:r>
              <a:rPr lang="en-US" dirty="0">
                <a:hlinkClick r:id="rId3" tooltip="Jungfraupark"/>
              </a:rPr>
              <a:t>Jungfraupark</a:t>
            </a:r>
            <a:r>
              <a:rPr lang="en-US" dirty="0"/>
              <a:t>, </a:t>
            </a:r>
            <a:r>
              <a:rPr lang="en-US" dirty="0" err="1"/>
              <a:t>Gizem</a:t>
            </a:r>
            <a:r>
              <a:rPr lang="en-US" dirty="0"/>
              <a:t> </a:t>
            </a:r>
            <a:r>
              <a:rPr lang="en-US" dirty="0" err="1"/>
              <a:t>parkı</a:t>
            </a:r>
            <a:r>
              <a:rPr lang="en-US" dirty="0"/>
              <a:t> </a:t>
            </a:r>
            <a:r>
              <a:rPr lang="en-US" dirty="0" err="1"/>
              <a:t>olarak</a:t>
            </a:r>
            <a:r>
              <a:rPr lang="en-US" dirty="0"/>
              <a:t> 2003'te </a:t>
            </a:r>
            <a:r>
              <a:rPr lang="en-US" dirty="0" err="1"/>
              <a:t>açılmıştır</a:t>
            </a:r>
            <a:r>
              <a:rPr lang="en-US" dirty="0"/>
              <a:t>. </a:t>
            </a:r>
            <a:r>
              <a:rPr lang="en-US" dirty="0" err="1"/>
              <a:t>Däniken</a:t>
            </a:r>
            <a:r>
              <a:rPr lang="en-US" dirty="0"/>
              <a:t> </a:t>
            </a:r>
            <a:r>
              <a:rPr lang="en-US" dirty="0" err="1"/>
              <a:t>tarafından</a:t>
            </a:r>
            <a:r>
              <a:rPr lang="en-US" dirty="0"/>
              <a:t> </a:t>
            </a:r>
            <a:r>
              <a:rPr lang="en-US" dirty="0" err="1"/>
              <a:t>dizayn</a:t>
            </a:r>
            <a:r>
              <a:rPr lang="en-US" dirty="0"/>
              <a:t> </a:t>
            </a:r>
            <a:r>
              <a:rPr lang="en-US" dirty="0" err="1"/>
              <a:t>edilen</a:t>
            </a:r>
            <a:r>
              <a:rPr lang="en-US" dirty="0"/>
              <a:t> </a:t>
            </a:r>
            <a:r>
              <a:rPr lang="en-US" dirty="0" err="1"/>
              <a:t>bu</a:t>
            </a:r>
            <a:r>
              <a:rPr lang="en-US" dirty="0"/>
              <a:t> park, </a:t>
            </a:r>
            <a:r>
              <a:rPr lang="en-US" dirty="0" err="1"/>
              <a:t>dünyanın</a:t>
            </a:r>
            <a:r>
              <a:rPr lang="en-US" dirty="0"/>
              <a:t> </a:t>
            </a:r>
            <a:r>
              <a:rPr lang="en-US" dirty="0" err="1"/>
              <a:t>birçok</a:t>
            </a:r>
            <a:r>
              <a:rPr lang="en-US" dirty="0"/>
              <a:t> </a:t>
            </a:r>
            <a:r>
              <a:rPr lang="en-US" dirty="0" err="1"/>
              <a:t>farklı</a:t>
            </a:r>
            <a:r>
              <a:rPr lang="en-US" dirty="0"/>
              <a:t> </a:t>
            </a:r>
            <a:r>
              <a:rPr lang="en-US" dirty="0" err="1"/>
              <a:t>gizeminin</a:t>
            </a:r>
            <a:r>
              <a:rPr lang="en-US" dirty="0"/>
              <a:t> </a:t>
            </a:r>
            <a:r>
              <a:rPr lang="en-US" dirty="0" err="1"/>
              <a:t>ele</a:t>
            </a:r>
            <a:r>
              <a:rPr lang="en-US" dirty="0"/>
              <a:t> </a:t>
            </a:r>
            <a:r>
              <a:rPr lang="en-US" dirty="0" err="1"/>
              <a:t>alındığı</a:t>
            </a:r>
            <a:r>
              <a:rPr lang="en-US" dirty="0"/>
              <a:t> </a:t>
            </a:r>
            <a:r>
              <a:rPr lang="en-US" dirty="0" err="1"/>
              <a:t>bir</a:t>
            </a:r>
            <a:r>
              <a:rPr lang="en-US" dirty="0"/>
              <a:t> park </a:t>
            </a:r>
            <a:r>
              <a:rPr lang="en-US" dirty="0" err="1"/>
              <a:t>olmuştur</a:t>
            </a:r>
            <a:r>
              <a:rPr lang="en-US" dirty="0"/>
              <a:t>.</a:t>
            </a:r>
          </a:p>
          <a:p>
            <a:r>
              <a:rPr lang="en-US" dirty="0"/>
              <a:t>Ridley Scott, Prometheus </a:t>
            </a:r>
            <a:r>
              <a:rPr lang="en-US" dirty="0" err="1"/>
              <a:t>adlı</a:t>
            </a:r>
            <a:r>
              <a:rPr lang="en-US" dirty="0"/>
              <a:t> </a:t>
            </a:r>
            <a:r>
              <a:rPr lang="en-US" dirty="0" err="1"/>
              <a:t>filminin</a:t>
            </a:r>
            <a:r>
              <a:rPr lang="en-US" dirty="0"/>
              <a:t> </a:t>
            </a:r>
            <a:r>
              <a:rPr lang="en-US" dirty="0" err="1"/>
              <a:t>Däniken’in</a:t>
            </a:r>
            <a:r>
              <a:rPr lang="en-US" dirty="0"/>
              <a:t> ilk </a:t>
            </a:r>
            <a:r>
              <a:rPr lang="en-US" dirty="0" err="1"/>
              <a:t>insan</a:t>
            </a:r>
            <a:r>
              <a:rPr lang="en-US" dirty="0"/>
              <a:t> </a:t>
            </a:r>
            <a:r>
              <a:rPr lang="en-US" dirty="0" err="1"/>
              <a:t>ırkı</a:t>
            </a:r>
            <a:r>
              <a:rPr lang="en-US" dirty="0"/>
              <a:t> </a:t>
            </a:r>
            <a:r>
              <a:rPr lang="en-US" dirty="0" err="1"/>
              <a:t>ile</a:t>
            </a:r>
            <a:r>
              <a:rPr lang="en-US" dirty="0"/>
              <a:t> </a:t>
            </a:r>
            <a:r>
              <a:rPr lang="en-US" dirty="0" err="1"/>
              <a:t>ilgili</a:t>
            </a:r>
            <a:r>
              <a:rPr lang="en-US" dirty="0"/>
              <a:t> </a:t>
            </a:r>
            <a:r>
              <a:rPr lang="en-US" dirty="0" err="1"/>
              <a:t>iddialarıyla</a:t>
            </a:r>
            <a:r>
              <a:rPr lang="en-US" dirty="0"/>
              <a:t> </a:t>
            </a:r>
            <a:r>
              <a:rPr lang="en-US" dirty="0" err="1"/>
              <a:t>alakalı</a:t>
            </a:r>
            <a:r>
              <a:rPr lang="en-US" dirty="0"/>
              <a:t> </a:t>
            </a:r>
            <a:r>
              <a:rPr lang="en-US" dirty="0" err="1"/>
              <a:t>olduğunu</a:t>
            </a:r>
            <a:r>
              <a:rPr lang="en-US" dirty="0"/>
              <a:t> </a:t>
            </a:r>
            <a:r>
              <a:rPr lang="en-US" dirty="0" err="1"/>
              <a:t>söylemiştir</a:t>
            </a:r>
            <a:r>
              <a:rPr lang="en-US" dirty="0"/>
              <a:t>.</a:t>
            </a:r>
          </a:p>
          <a:p>
            <a:r>
              <a:rPr lang="en-US" dirty="0"/>
              <a:t>Roland </a:t>
            </a:r>
            <a:r>
              <a:rPr lang="en-US" dirty="0" err="1"/>
              <a:t>Emmerich’in</a:t>
            </a:r>
            <a:r>
              <a:rPr lang="en-US" dirty="0"/>
              <a:t> Stargate </a:t>
            </a:r>
            <a:r>
              <a:rPr lang="en-US" dirty="0" err="1"/>
              <a:t>filminin</a:t>
            </a:r>
            <a:r>
              <a:rPr lang="en-US" dirty="0"/>
              <a:t> </a:t>
            </a:r>
            <a:r>
              <a:rPr lang="en-US" dirty="0" err="1"/>
              <a:t>iki</a:t>
            </a:r>
            <a:r>
              <a:rPr lang="en-US" dirty="0"/>
              <a:t> </a:t>
            </a:r>
            <a:r>
              <a:rPr lang="en-US" dirty="0" err="1"/>
              <a:t>DVD’si</a:t>
            </a:r>
            <a:r>
              <a:rPr lang="en-US" dirty="0"/>
              <a:t> </a:t>
            </a:r>
            <a:r>
              <a:rPr lang="en-US" dirty="0" err="1"/>
              <a:t>gözden</a:t>
            </a:r>
            <a:r>
              <a:rPr lang="en-US" dirty="0"/>
              <a:t> </a:t>
            </a:r>
            <a:r>
              <a:rPr lang="en-US" dirty="0" err="1"/>
              <a:t>geçirildiğinde</a:t>
            </a:r>
            <a:r>
              <a:rPr lang="en-US" dirty="0"/>
              <a:t>, Dean </a:t>
            </a:r>
            <a:r>
              <a:rPr lang="en-US" dirty="0" err="1"/>
              <a:t>Devlin’in</a:t>
            </a:r>
            <a:r>
              <a:rPr lang="en-US" dirty="0"/>
              <a:t> “Is There a Stargate?” </a:t>
            </a:r>
            <a:r>
              <a:rPr lang="en-US" dirty="0" err="1"/>
              <a:t>sahnesine</a:t>
            </a:r>
            <a:r>
              <a:rPr lang="en-US" dirty="0"/>
              <a:t> “</a:t>
            </a:r>
            <a:r>
              <a:rPr lang="en-US" dirty="0" err="1"/>
              <a:t>yazar</a:t>
            </a:r>
            <a:r>
              <a:rPr lang="en-US" dirty="0"/>
              <a:t> Erich von </a:t>
            </a:r>
            <a:r>
              <a:rPr lang="en-US" dirty="0" err="1"/>
              <a:t>Daniken</a:t>
            </a:r>
            <a:r>
              <a:rPr lang="en-US" dirty="0"/>
              <a:t> </a:t>
            </a:r>
            <a:r>
              <a:rPr lang="en-US" dirty="0" err="1"/>
              <a:t>Dünyayı</a:t>
            </a:r>
            <a:r>
              <a:rPr lang="en-US" dirty="0"/>
              <a:t> </a:t>
            </a:r>
            <a:r>
              <a:rPr lang="en-US" dirty="0" err="1"/>
              <a:t>uzaylıların</a:t>
            </a:r>
            <a:r>
              <a:rPr lang="en-US" dirty="0"/>
              <a:t> </a:t>
            </a:r>
            <a:r>
              <a:rPr lang="en-US" dirty="0" err="1"/>
              <a:t>ziyaret</a:t>
            </a:r>
            <a:r>
              <a:rPr lang="en-US" dirty="0"/>
              <a:t> </a:t>
            </a:r>
            <a:r>
              <a:rPr lang="en-US" dirty="0" err="1"/>
              <a:t>ettiğine</a:t>
            </a:r>
            <a:r>
              <a:rPr lang="en-US" dirty="0"/>
              <a:t> </a:t>
            </a:r>
            <a:r>
              <a:rPr lang="en-US" dirty="0" err="1"/>
              <a:t>dair</a:t>
            </a:r>
            <a:r>
              <a:rPr lang="en-US" dirty="0"/>
              <a:t> </a:t>
            </a:r>
            <a:r>
              <a:rPr lang="en-US" dirty="0" err="1"/>
              <a:t>kanıtlar</a:t>
            </a:r>
            <a:r>
              <a:rPr lang="en-US" dirty="0"/>
              <a:t> </a:t>
            </a:r>
            <a:r>
              <a:rPr lang="en-US" dirty="0" err="1"/>
              <a:t>bulduğunu</a:t>
            </a:r>
            <a:r>
              <a:rPr lang="en-US" dirty="0"/>
              <a:t> </a:t>
            </a:r>
            <a:r>
              <a:rPr lang="en-US" dirty="0" err="1"/>
              <a:t>söylemiştir</a:t>
            </a:r>
            <a:r>
              <a:rPr lang="en-US" dirty="0"/>
              <a:t>.” </a:t>
            </a:r>
            <a:r>
              <a:rPr lang="en-US" dirty="0" err="1"/>
              <a:t>diyerek</a:t>
            </a:r>
            <a:r>
              <a:rPr lang="en-US" dirty="0"/>
              <a:t> </a:t>
            </a:r>
            <a:r>
              <a:rPr lang="en-US" dirty="0" err="1"/>
              <a:t>atıfta</a:t>
            </a:r>
            <a:r>
              <a:rPr lang="en-US" dirty="0"/>
              <a:t> </a:t>
            </a:r>
            <a:r>
              <a:rPr lang="en-US" dirty="0" err="1"/>
              <a:t>bulunmuştur</a:t>
            </a:r>
            <a:r>
              <a:rPr lang="en-US" dirty="0"/>
              <a:t>.</a:t>
            </a:r>
          </a:p>
          <a:p>
            <a:r>
              <a:rPr lang="en-US" dirty="0" err="1"/>
              <a:t>Däniken</a:t>
            </a:r>
            <a:r>
              <a:rPr lang="en-US" dirty="0"/>
              <a:t>, her </a:t>
            </a:r>
            <a:r>
              <a:rPr lang="en-US" dirty="0" err="1"/>
              <a:t>bölüme</a:t>
            </a:r>
            <a:r>
              <a:rPr lang="en-US" dirty="0"/>
              <a:t> </a:t>
            </a:r>
            <a:r>
              <a:rPr lang="en-US" dirty="0" err="1"/>
              <a:t>uygun</a:t>
            </a:r>
            <a:r>
              <a:rPr lang="en-US" dirty="0"/>
              <a:t> </a:t>
            </a:r>
            <a:r>
              <a:rPr lang="en-US" dirty="0" err="1"/>
              <a:t>şekilde</a:t>
            </a:r>
            <a:r>
              <a:rPr lang="en-US" dirty="0"/>
              <a:t> </a:t>
            </a:r>
            <a:r>
              <a:rPr lang="en-US" dirty="0" err="1"/>
              <a:t>kendi</a:t>
            </a:r>
            <a:r>
              <a:rPr lang="en-US" dirty="0"/>
              <a:t> </a:t>
            </a:r>
            <a:r>
              <a:rPr lang="en-US" dirty="0" err="1"/>
              <a:t>teorileri</a:t>
            </a:r>
            <a:r>
              <a:rPr lang="en-US" dirty="0"/>
              <a:t> </a:t>
            </a:r>
            <a:r>
              <a:rPr lang="en-US" dirty="0" err="1"/>
              <a:t>hakkında</a:t>
            </a:r>
            <a:r>
              <a:rPr lang="en-US" dirty="0"/>
              <a:t> </a:t>
            </a:r>
            <a:r>
              <a:rPr lang="en-US" dirty="0" err="1"/>
              <a:t>konuştuğu</a:t>
            </a:r>
            <a:r>
              <a:rPr lang="en-US" dirty="0"/>
              <a:t> H2 </a:t>
            </a:r>
            <a:r>
              <a:rPr lang="en-US" dirty="0" err="1"/>
              <a:t>ve</a:t>
            </a:r>
            <a:r>
              <a:rPr lang="en-US" dirty="0"/>
              <a:t> History Channel </a:t>
            </a:r>
            <a:r>
              <a:rPr lang="en-US" dirty="0" err="1"/>
              <a:t>şovu</a:t>
            </a:r>
            <a:r>
              <a:rPr lang="en-US" dirty="0"/>
              <a:t> Ancient </a:t>
            </a:r>
            <a:r>
              <a:rPr lang="en-US" dirty="0" err="1"/>
              <a:t>Aliens’da</a:t>
            </a:r>
            <a:r>
              <a:rPr lang="en-US" dirty="0"/>
              <a:t> zaman zaman </a:t>
            </a:r>
            <a:r>
              <a:rPr lang="en-US" dirty="0" err="1"/>
              <a:t>sunuculuk</a:t>
            </a:r>
            <a:r>
              <a:rPr lang="en-US" dirty="0"/>
              <a:t> </a:t>
            </a:r>
            <a:r>
              <a:rPr lang="en-US" dirty="0" err="1"/>
              <a:t>yapmaktadır</a:t>
            </a:r>
            <a:r>
              <a:rPr lang="en-US" dirty="0"/>
              <a:t>.</a:t>
            </a:r>
          </a:p>
          <a:p>
            <a:r>
              <a:rPr lang="en-US" dirty="0" err="1"/>
              <a:t>Däniken</a:t>
            </a:r>
            <a:r>
              <a:rPr lang="en-US" dirty="0"/>
              <a:t>, </a:t>
            </a:r>
            <a:r>
              <a:rPr lang="en-US" dirty="0" err="1"/>
              <a:t>İsviçre</a:t>
            </a:r>
            <a:r>
              <a:rPr lang="en-US" dirty="0"/>
              <a:t> </a:t>
            </a:r>
            <a:r>
              <a:rPr lang="en-US" dirty="0" err="1"/>
              <a:t>Yazarlar</a:t>
            </a:r>
            <a:r>
              <a:rPr lang="en-US" dirty="0"/>
              <a:t> </a:t>
            </a:r>
            <a:r>
              <a:rPr lang="en-US" dirty="0" err="1"/>
              <a:t>Derneği’nin</a:t>
            </a:r>
            <a:r>
              <a:rPr lang="en-US" dirty="0"/>
              <a:t>, Alman </a:t>
            </a:r>
            <a:r>
              <a:rPr lang="en-US" dirty="0" err="1"/>
              <a:t>Yazarlar</a:t>
            </a:r>
            <a:r>
              <a:rPr lang="en-US" dirty="0"/>
              <a:t> </a:t>
            </a:r>
            <a:r>
              <a:rPr lang="en-US" dirty="0" err="1"/>
              <a:t>Derneği’nin</a:t>
            </a:r>
            <a:r>
              <a:rPr lang="en-US" dirty="0"/>
              <a:t> </a:t>
            </a:r>
            <a:r>
              <a:rPr lang="en-US" dirty="0" err="1"/>
              <a:t>ve</a:t>
            </a:r>
            <a:r>
              <a:rPr lang="en-US" dirty="0"/>
              <a:t> </a:t>
            </a:r>
            <a:r>
              <a:rPr lang="en-US" dirty="0" err="1"/>
              <a:t>Uluslararası</a:t>
            </a:r>
            <a:r>
              <a:rPr lang="en-US" dirty="0"/>
              <a:t> Pen </a:t>
            </a:r>
            <a:r>
              <a:rPr lang="en-US" dirty="0" err="1"/>
              <a:t>Kulübünün</a:t>
            </a:r>
            <a:r>
              <a:rPr lang="en-US" dirty="0"/>
              <a:t> </a:t>
            </a:r>
            <a:r>
              <a:rPr lang="en-US" dirty="0" err="1"/>
              <a:t>üyesidir</a:t>
            </a:r>
            <a:r>
              <a:rPr lang="en-US" dirty="0"/>
              <a:t>. </a:t>
            </a:r>
            <a:r>
              <a:rPr lang="en-US" dirty="0" err="1"/>
              <a:t>Boliviana</a:t>
            </a:r>
            <a:r>
              <a:rPr lang="en-US" dirty="0"/>
              <a:t> </a:t>
            </a:r>
            <a:r>
              <a:rPr lang="en-US" dirty="0" err="1"/>
              <a:t>Üniversitesi</a:t>
            </a:r>
            <a:r>
              <a:rPr lang="en-US" dirty="0"/>
              <a:t> </a:t>
            </a:r>
            <a:r>
              <a:rPr lang="en-US" dirty="0" err="1"/>
              <a:t>tarafından</a:t>
            </a:r>
            <a:r>
              <a:rPr lang="en-US" dirty="0"/>
              <a:t> </a:t>
            </a:r>
            <a:r>
              <a:rPr lang="en-US" dirty="0" err="1"/>
              <a:t>fahri</a:t>
            </a:r>
            <a:r>
              <a:rPr lang="en-US" dirty="0"/>
              <a:t> </a:t>
            </a:r>
            <a:r>
              <a:rPr lang="en-US" dirty="0" err="1"/>
              <a:t>doktora</a:t>
            </a:r>
            <a:r>
              <a:rPr lang="en-US" dirty="0"/>
              <a:t> </a:t>
            </a:r>
            <a:r>
              <a:rPr lang="en-US" dirty="0" err="1"/>
              <a:t>ile</a:t>
            </a:r>
            <a:r>
              <a:rPr lang="en-US" dirty="0"/>
              <a:t> </a:t>
            </a:r>
            <a:r>
              <a:rPr lang="en-US" dirty="0" err="1"/>
              <a:t>ödüllendirilmiş</a:t>
            </a:r>
            <a:r>
              <a:rPr lang="en-US" dirty="0"/>
              <a:t>, </a:t>
            </a:r>
            <a:r>
              <a:rPr lang="en-US" dirty="0" err="1"/>
              <a:t>Peru’daki</a:t>
            </a:r>
            <a:r>
              <a:rPr lang="en-US" dirty="0"/>
              <a:t> Ica </a:t>
            </a:r>
            <a:r>
              <a:rPr lang="en-US" dirty="0" err="1"/>
              <a:t>ve</a:t>
            </a:r>
            <a:r>
              <a:rPr lang="en-US" dirty="0"/>
              <a:t> Nazca </a:t>
            </a:r>
            <a:r>
              <a:rPr lang="en-US" dirty="0" err="1"/>
              <a:t>şehirlerinden</a:t>
            </a:r>
            <a:r>
              <a:rPr lang="en-US" dirty="0"/>
              <a:t> </a:t>
            </a:r>
            <a:r>
              <a:rPr lang="en-US" dirty="0" err="1"/>
              <a:t>Huesped</a:t>
            </a:r>
            <a:r>
              <a:rPr lang="en-US" dirty="0"/>
              <a:t> </a:t>
            </a:r>
            <a:r>
              <a:rPr lang="en-US" dirty="0" err="1"/>
              <a:t>Illustre</a:t>
            </a:r>
            <a:r>
              <a:rPr lang="en-US" dirty="0"/>
              <a:t> </a:t>
            </a:r>
            <a:r>
              <a:rPr lang="en-US" dirty="0" err="1"/>
              <a:t>ödülü</a:t>
            </a:r>
            <a:r>
              <a:rPr lang="en-US" dirty="0"/>
              <a:t> </a:t>
            </a:r>
            <a:r>
              <a:rPr lang="en-US" dirty="0" err="1"/>
              <a:t>almıştır</a:t>
            </a:r>
            <a:r>
              <a:rPr lang="en-US" dirty="0"/>
              <a:t>. </a:t>
            </a:r>
            <a:r>
              <a:rPr lang="en-US" dirty="0" err="1"/>
              <a:t>Brezilyada</a:t>
            </a:r>
            <a:r>
              <a:rPr lang="en-US" dirty="0"/>
              <a:t>, </a:t>
            </a:r>
            <a:r>
              <a:rPr lang="en-US" dirty="0" err="1"/>
              <a:t>altın</a:t>
            </a:r>
            <a:r>
              <a:rPr lang="en-US" dirty="0"/>
              <a:t> </a:t>
            </a:r>
            <a:r>
              <a:rPr lang="en-US" dirty="0" err="1"/>
              <a:t>ve</a:t>
            </a:r>
            <a:r>
              <a:rPr lang="en-US" dirty="0"/>
              <a:t> platin Lourenco Filho </a:t>
            </a:r>
            <a:r>
              <a:rPr lang="en-US" dirty="0" err="1"/>
              <a:t>ödülü</a:t>
            </a:r>
            <a:r>
              <a:rPr lang="en-US" dirty="0"/>
              <a:t> </a:t>
            </a:r>
            <a:r>
              <a:rPr lang="en-US" dirty="0" err="1"/>
              <a:t>almış</a:t>
            </a:r>
            <a:r>
              <a:rPr lang="en-US" dirty="0"/>
              <a:t> </a:t>
            </a:r>
            <a:r>
              <a:rPr lang="en-US" dirty="0" err="1"/>
              <a:t>ve</a:t>
            </a:r>
            <a:r>
              <a:rPr lang="en-US" dirty="0"/>
              <a:t> </a:t>
            </a:r>
            <a:r>
              <a:rPr lang="en-US" dirty="0" err="1"/>
              <a:t>Almanya’da</a:t>
            </a:r>
            <a:r>
              <a:rPr lang="en-US" dirty="0"/>
              <a:t> “Order of Cordon Bleu du Saint Esprit” </a:t>
            </a:r>
            <a:r>
              <a:rPr lang="en-US" dirty="0" err="1"/>
              <a:t>ödülünü</a:t>
            </a:r>
            <a:r>
              <a:rPr lang="en-US" dirty="0"/>
              <a:t> </a:t>
            </a:r>
            <a:r>
              <a:rPr lang="en-US" dirty="0" err="1"/>
              <a:t>kazanmıştır</a:t>
            </a:r>
            <a:r>
              <a:rPr lang="en-US" dirty="0"/>
              <a:t> (Alman </a:t>
            </a:r>
            <a:r>
              <a:rPr lang="en-US" dirty="0" err="1"/>
              <a:t>astronot</a:t>
            </a:r>
            <a:r>
              <a:rPr lang="en-US" dirty="0"/>
              <a:t> Ulf </a:t>
            </a:r>
            <a:r>
              <a:rPr lang="en-US" dirty="0" err="1"/>
              <a:t>Merbold</a:t>
            </a:r>
            <a:r>
              <a:rPr lang="en-US" dirty="0"/>
              <a:t> </a:t>
            </a:r>
            <a:r>
              <a:rPr lang="en-US" dirty="0" err="1"/>
              <a:t>ile</a:t>
            </a:r>
            <a:r>
              <a:rPr lang="en-US" dirty="0"/>
              <a:t> </a:t>
            </a:r>
            <a:r>
              <a:rPr lang="en-US" dirty="0" err="1"/>
              <a:t>birlikte</a:t>
            </a:r>
            <a:r>
              <a:rPr lang="en-US" dirty="0"/>
              <a:t>). 2004’te, “Explorers Festival” </a:t>
            </a:r>
            <a:r>
              <a:rPr lang="en-US" dirty="0" err="1"/>
              <a:t>ödülünü</a:t>
            </a:r>
            <a:r>
              <a:rPr lang="en-US" dirty="0"/>
              <a:t> </a:t>
            </a:r>
            <a:r>
              <a:rPr lang="en-US" dirty="0" err="1"/>
              <a:t>elde</a:t>
            </a:r>
            <a:r>
              <a:rPr lang="en-US" dirty="0"/>
              <a:t> </a:t>
            </a:r>
            <a:r>
              <a:rPr lang="en-US" dirty="0" err="1"/>
              <a:t>etmiştir</a:t>
            </a:r>
            <a:r>
              <a:rPr lang="en-US" dirty="0"/>
              <a:t>.</a:t>
            </a:r>
          </a:p>
          <a:p>
            <a:endParaRPr lang="en-TR" dirty="0"/>
          </a:p>
        </p:txBody>
      </p:sp>
    </p:spTree>
    <p:extLst>
      <p:ext uri="{BB962C8B-B14F-4D97-AF65-F5344CB8AC3E}">
        <p14:creationId xmlns:p14="http://schemas.microsoft.com/office/powerpoint/2010/main" val="1822541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26EE-0D24-AD42-80F3-45D30036A7ED}"/>
              </a:ext>
            </a:extLst>
          </p:cNvPr>
          <p:cNvSpPr>
            <a:spLocks noGrp="1"/>
          </p:cNvSpPr>
          <p:nvPr>
            <p:ph type="title"/>
          </p:nvPr>
        </p:nvSpPr>
        <p:spPr/>
        <p:txBody>
          <a:bodyPr/>
          <a:lstStyle/>
          <a:p>
            <a:r>
              <a:rPr lang="en-TR" dirty="0"/>
              <a:t>TEZ VE ANTİTEZ LER</a:t>
            </a:r>
          </a:p>
        </p:txBody>
      </p:sp>
      <p:sp>
        <p:nvSpPr>
          <p:cNvPr id="3" name="Content Placeholder 2">
            <a:extLst>
              <a:ext uri="{FF2B5EF4-FFF2-40B4-BE49-F238E27FC236}">
                <a16:creationId xmlns:a16="http://schemas.microsoft.com/office/drawing/2014/main" id="{3153683E-F520-104D-B328-7F5F82575CEA}"/>
              </a:ext>
            </a:extLst>
          </p:cNvPr>
          <p:cNvSpPr>
            <a:spLocks noGrp="1"/>
          </p:cNvSpPr>
          <p:nvPr>
            <p:ph idx="1"/>
          </p:nvPr>
        </p:nvSpPr>
        <p:spPr/>
        <p:txBody>
          <a:bodyPr/>
          <a:lstStyle/>
          <a:p>
            <a:r>
              <a:rPr lang="en-US" dirty="0"/>
              <a:t>Bu </a:t>
            </a:r>
            <a:r>
              <a:rPr lang="en-US" dirty="0" err="1"/>
              <a:t>kitapta</a:t>
            </a:r>
            <a:r>
              <a:rPr lang="en-US" dirty="0"/>
              <a:t> Erik Von </a:t>
            </a:r>
            <a:r>
              <a:rPr lang="en-US" dirty="0" err="1"/>
              <a:t>Daniken</a:t>
            </a:r>
            <a:r>
              <a:rPr lang="en-US" dirty="0"/>
              <a:t> </a:t>
            </a:r>
            <a:r>
              <a:rPr lang="en-US" dirty="0" err="1"/>
              <a:t>çok</a:t>
            </a:r>
            <a:r>
              <a:rPr lang="en-US" dirty="0"/>
              <a:t> </a:t>
            </a:r>
            <a:r>
              <a:rPr lang="en-US" dirty="0" err="1"/>
              <a:t>eski</a:t>
            </a:r>
            <a:r>
              <a:rPr lang="en-US" dirty="0"/>
              <a:t> </a:t>
            </a:r>
            <a:r>
              <a:rPr lang="en-US" dirty="0" err="1"/>
              <a:t>zamanlardan</a:t>
            </a:r>
            <a:r>
              <a:rPr lang="en-US" dirty="0"/>
              <a:t> </a:t>
            </a:r>
            <a:r>
              <a:rPr lang="en-US" dirty="0" err="1"/>
              <a:t>beri</a:t>
            </a:r>
            <a:r>
              <a:rPr lang="en-US" dirty="0"/>
              <a:t> </a:t>
            </a:r>
            <a:r>
              <a:rPr lang="en-US" dirty="0" err="1"/>
              <a:t>uzaylıların</a:t>
            </a:r>
            <a:r>
              <a:rPr lang="en-US" dirty="0"/>
              <a:t> </a:t>
            </a:r>
            <a:r>
              <a:rPr lang="en-US" dirty="0" err="1"/>
              <a:t>dünyaya</a:t>
            </a:r>
            <a:r>
              <a:rPr lang="en-US" dirty="0"/>
              <a:t> </a:t>
            </a:r>
            <a:r>
              <a:rPr lang="en-US" dirty="0" err="1"/>
              <a:t>geldiğini</a:t>
            </a:r>
            <a:r>
              <a:rPr lang="en-US" dirty="0"/>
              <a:t> </a:t>
            </a:r>
            <a:r>
              <a:rPr lang="en-US" dirty="0" err="1"/>
              <a:t>arkeolojik</a:t>
            </a:r>
            <a:r>
              <a:rPr lang="en-US" dirty="0"/>
              <a:t> </a:t>
            </a:r>
            <a:r>
              <a:rPr lang="en-US" dirty="0" err="1"/>
              <a:t>buluntularla</a:t>
            </a:r>
            <a:r>
              <a:rPr lang="en-US" dirty="0"/>
              <a:t> </a:t>
            </a:r>
            <a:r>
              <a:rPr lang="en-US" dirty="0" err="1"/>
              <a:t>ispat</a:t>
            </a:r>
            <a:r>
              <a:rPr lang="en-US" dirty="0"/>
              <a:t> </a:t>
            </a:r>
            <a:r>
              <a:rPr lang="en-US" dirty="0" err="1"/>
              <a:t>etmeye</a:t>
            </a:r>
            <a:r>
              <a:rPr lang="en-US" dirty="0"/>
              <a:t> </a:t>
            </a:r>
            <a:r>
              <a:rPr lang="en-US" dirty="0" err="1"/>
              <a:t>çalışmaktadır</a:t>
            </a:r>
            <a:r>
              <a:rPr lang="en-US" dirty="0"/>
              <a:t>. </a:t>
            </a:r>
            <a:r>
              <a:rPr lang="en-US" dirty="0" err="1"/>
              <a:t>Mesela</a:t>
            </a:r>
            <a:r>
              <a:rPr lang="en-US" dirty="0"/>
              <a:t> </a:t>
            </a:r>
            <a:r>
              <a:rPr lang="en-US" dirty="0" err="1"/>
              <a:t>Mısırdaki</a:t>
            </a:r>
            <a:r>
              <a:rPr lang="en-US" dirty="0"/>
              <a:t> </a:t>
            </a:r>
            <a:r>
              <a:rPr lang="en-US" dirty="0" err="1"/>
              <a:t>piramitleri</a:t>
            </a:r>
            <a:r>
              <a:rPr lang="en-US" dirty="0"/>
              <a:t> </a:t>
            </a:r>
            <a:r>
              <a:rPr lang="en-US" dirty="0" err="1"/>
              <a:t>uzaylılar</a:t>
            </a:r>
            <a:r>
              <a:rPr lang="en-US" dirty="0"/>
              <a:t> </a:t>
            </a:r>
            <a:r>
              <a:rPr lang="en-US" dirty="0" err="1"/>
              <a:t>yapmıştır</a:t>
            </a:r>
            <a:r>
              <a:rPr lang="en-US" dirty="0"/>
              <a:t>. </a:t>
            </a:r>
            <a:r>
              <a:rPr lang="en-US" dirty="0" err="1"/>
              <a:t>Sadece</a:t>
            </a:r>
            <a:r>
              <a:rPr lang="en-US" dirty="0"/>
              <a:t> </a:t>
            </a:r>
            <a:r>
              <a:rPr lang="en-US" dirty="0" err="1"/>
              <a:t>piramitler</a:t>
            </a:r>
            <a:r>
              <a:rPr lang="en-US" dirty="0"/>
              <a:t> </a:t>
            </a:r>
            <a:r>
              <a:rPr lang="en-US" dirty="0" err="1"/>
              <a:t>değil</a:t>
            </a:r>
            <a:r>
              <a:rPr lang="en-US" dirty="0"/>
              <a:t> </a:t>
            </a:r>
            <a:r>
              <a:rPr lang="en-US" dirty="0" err="1"/>
              <a:t>Çin</a:t>
            </a:r>
            <a:r>
              <a:rPr lang="en-US" dirty="0"/>
              <a:t> </a:t>
            </a:r>
            <a:r>
              <a:rPr lang="en-US" dirty="0" err="1"/>
              <a:t>Seddi</a:t>
            </a:r>
            <a:r>
              <a:rPr lang="en-US" dirty="0"/>
              <a:t>, Maya </a:t>
            </a:r>
            <a:r>
              <a:rPr lang="en-US" dirty="0" err="1"/>
              <a:t>ve</a:t>
            </a:r>
            <a:r>
              <a:rPr lang="en-US" dirty="0"/>
              <a:t> İnka </a:t>
            </a:r>
            <a:r>
              <a:rPr lang="en-US" dirty="0" err="1"/>
              <a:t>şehirleri</a:t>
            </a:r>
            <a:r>
              <a:rPr lang="en-US" dirty="0"/>
              <a:t>, And </a:t>
            </a:r>
            <a:r>
              <a:rPr lang="en-US" dirty="0" err="1"/>
              <a:t>dağlarının</a:t>
            </a:r>
            <a:r>
              <a:rPr lang="en-US" dirty="0"/>
              <a:t> </a:t>
            </a:r>
            <a:r>
              <a:rPr lang="en-US" dirty="0" err="1"/>
              <a:t>tepesindeki</a:t>
            </a:r>
            <a:r>
              <a:rPr lang="en-US" dirty="0"/>
              <a:t> </a:t>
            </a:r>
            <a:r>
              <a:rPr lang="en-US" dirty="0" err="1"/>
              <a:t>devasa</a:t>
            </a:r>
            <a:r>
              <a:rPr lang="en-US" dirty="0"/>
              <a:t> </a:t>
            </a:r>
            <a:r>
              <a:rPr lang="en-US" dirty="0" err="1"/>
              <a:t>resimler</a:t>
            </a:r>
            <a:r>
              <a:rPr lang="en-US" dirty="0"/>
              <a:t>, </a:t>
            </a:r>
            <a:r>
              <a:rPr lang="en-US" dirty="0" err="1"/>
              <a:t>İngilteredeki</a:t>
            </a:r>
            <a:r>
              <a:rPr lang="en-US" dirty="0"/>
              <a:t> </a:t>
            </a:r>
            <a:r>
              <a:rPr lang="en-US" dirty="0" err="1"/>
              <a:t>Stonage</a:t>
            </a:r>
            <a:r>
              <a:rPr lang="en-US" dirty="0"/>
              <a:t> (</a:t>
            </a:r>
            <a:r>
              <a:rPr lang="en-US" dirty="0" err="1"/>
              <a:t>eski</a:t>
            </a:r>
            <a:r>
              <a:rPr lang="en-US" dirty="0"/>
              <a:t> </a:t>
            </a:r>
            <a:r>
              <a:rPr lang="en-US" dirty="0" err="1"/>
              <a:t>taş</a:t>
            </a:r>
            <a:r>
              <a:rPr lang="en-US" dirty="0"/>
              <a:t> </a:t>
            </a:r>
            <a:r>
              <a:rPr lang="en-US" dirty="0" err="1"/>
              <a:t>yığınları</a:t>
            </a:r>
            <a:r>
              <a:rPr lang="en-US" dirty="0"/>
              <a:t>), </a:t>
            </a:r>
            <a:r>
              <a:rPr lang="en-US" dirty="0" err="1"/>
              <a:t>Ürgüp'teki</a:t>
            </a:r>
            <a:r>
              <a:rPr lang="en-US" dirty="0"/>
              <a:t> Peri </a:t>
            </a:r>
            <a:r>
              <a:rPr lang="en-US" dirty="0" err="1"/>
              <a:t>Bacaları</a:t>
            </a:r>
            <a:r>
              <a:rPr lang="en-US" dirty="0"/>
              <a:t>, </a:t>
            </a:r>
            <a:r>
              <a:rPr lang="en-US" dirty="0" err="1"/>
              <a:t>Pamukkaledeki</a:t>
            </a:r>
            <a:r>
              <a:rPr lang="en-US" dirty="0"/>
              <a:t> </a:t>
            </a:r>
            <a:r>
              <a:rPr lang="en-US" dirty="0" err="1"/>
              <a:t>Traventenleri</a:t>
            </a:r>
            <a:endParaRPr lang="en-TR" dirty="0"/>
          </a:p>
        </p:txBody>
      </p:sp>
    </p:spTree>
    <p:extLst>
      <p:ext uri="{BB962C8B-B14F-4D97-AF65-F5344CB8AC3E}">
        <p14:creationId xmlns:p14="http://schemas.microsoft.com/office/powerpoint/2010/main" val="2203374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06038-2E95-4D4A-A656-237BDA20BD87}"/>
              </a:ext>
            </a:extLst>
          </p:cNvPr>
          <p:cNvSpPr>
            <a:spLocks noGrp="1"/>
          </p:cNvSpPr>
          <p:nvPr>
            <p:ph type="title"/>
          </p:nvPr>
        </p:nvSpPr>
        <p:spPr/>
        <p:txBody>
          <a:bodyPr/>
          <a:lstStyle/>
          <a:p>
            <a:r>
              <a:rPr lang="en-TR" dirty="0"/>
              <a:t>KİTAP NE ANLATIYOR?</a:t>
            </a:r>
          </a:p>
        </p:txBody>
      </p:sp>
      <p:sp>
        <p:nvSpPr>
          <p:cNvPr id="3" name="Content Placeholder 2">
            <a:extLst>
              <a:ext uri="{FF2B5EF4-FFF2-40B4-BE49-F238E27FC236}">
                <a16:creationId xmlns:a16="http://schemas.microsoft.com/office/drawing/2014/main" id="{ACFD3A78-8B12-BF45-B44D-5237F31F3CF7}"/>
              </a:ext>
            </a:extLst>
          </p:cNvPr>
          <p:cNvSpPr>
            <a:spLocks noGrp="1"/>
          </p:cNvSpPr>
          <p:nvPr>
            <p:ph idx="1"/>
          </p:nvPr>
        </p:nvSpPr>
        <p:spPr/>
        <p:txBody>
          <a:bodyPr/>
          <a:lstStyle/>
          <a:p>
            <a:r>
              <a:rPr lang="en-US" b="1" i="1" dirty="0" err="1"/>
              <a:t>Tanrıların</a:t>
            </a:r>
            <a:r>
              <a:rPr lang="en-US" b="1" i="1" dirty="0"/>
              <a:t> </a:t>
            </a:r>
            <a:r>
              <a:rPr lang="en-US" b="1" i="1" dirty="0" err="1"/>
              <a:t>Arabaları</a:t>
            </a:r>
            <a:r>
              <a:rPr lang="en-US" dirty="0"/>
              <a:t> (</a:t>
            </a:r>
            <a:r>
              <a:rPr lang="en-US" dirty="0">
                <a:hlinkClick r:id="rId2" tooltip="Almanca"/>
              </a:rPr>
              <a:t>Almanca</a:t>
            </a:r>
            <a:r>
              <a:rPr lang="en-US" dirty="0"/>
              <a:t>: </a:t>
            </a:r>
            <a:r>
              <a:rPr lang="en-US" i="1" dirty="0" err="1"/>
              <a:t>Erinnerungen</a:t>
            </a:r>
            <a:r>
              <a:rPr lang="en-US" i="1" dirty="0"/>
              <a:t> an die Zukunft</a:t>
            </a:r>
            <a:r>
              <a:rPr lang="en-US" dirty="0"/>
              <a:t>), ilk </a:t>
            </a:r>
            <a:r>
              <a:rPr lang="en-US" dirty="0" err="1"/>
              <a:t>olarak</a:t>
            </a:r>
            <a:r>
              <a:rPr lang="en-US" dirty="0"/>
              <a:t> 1968 </a:t>
            </a:r>
            <a:r>
              <a:rPr lang="en-US" dirty="0" err="1"/>
              <a:t>yılında</a:t>
            </a:r>
            <a:r>
              <a:rPr lang="en-US" dirty="0"/>
              <a:t> </a:t>
            </a:r>
            <a:r>
              <a:rPr lang="en-US" dirty="0" err="1"/>
              <a:t>yayınlanan</a:t>
            </a:r>
            <a:r>
              <a:rPr lang="en-US" dirty="0"/>
              <a:t> </a:t>
            </a:r>
            <a:r>
              <a:rPr lang="en-US" dirty="0">
                <a:hlinkClick r:id="rId3" tooltip="Erich von Däniken"/>
              </a:rPr>
              <a:t>Erich von </a:t>
            </a:r>
            <a:r>
              <a:rPr lang="en-US" dirty="0" err="1">
                <a:hlinkClick r:id="rId3" tooltip="Erich von Däniken"/>
              </a:rPr>
              <a:t>Däniken</a:t>
            </a:r>
            <a:r>
              <a:rPr lang="en-US" dirty="0" err="1"/>
              <a:t>'in</a:t>
            </a:r>
            <a:r>
              <a:rPr lang="en-US" dirty="0"/>
              <a:t> </a:t>
            </a:r>
            <a:r>
              <a:rPr lang="en-US" dirty="0" err="1"/>
              <a:t>yazdığı</a:t>
            </a:r>
            <a:r>
              <a:rPr lang="en-US" dirty="0"/>
              <a:t> </a:t>
            </a:r>
            <a:r>
              <a:rPr lang="en-US" dirty="0" err="1"/>
              <a:t>kitap</a:t>
            </a:r>
            <a:r>
              <a:rPr lang="en-US" dirty="0"/>
              <a:t>. </a:t>
            </a:r>
            <a:r>
              <a:rPr lang="en-US" dirty="0" err="1"/>
              <a:t>Genel</a:t>
            </a:r>
            <a:r>
              <a:rPr lang="en-US" dirty="0"/>
              <a:t> </a:t>
            </a:r>
            <a:r>
              <a:rPr lang="en-US" dirty="0" err="1"/>
              <a:t>olarak</a:t>
            </a:r>
            <a:r>
              <a:rPr lang="en-US" dirty="0"/>
              <a:t> </a:t>
            </a:r>
            <a:r>
              <a:rPr lang="en-US" dirty="0">
                <a:hlinkClick r:id="rId4" tooltip="Antik Çağ"/>
              </a:rPr>
              <a:t>Antik </a:t>
            </a:r>
            <a:r>
              <a:rPr lang="en-US" dirty="0" err="1">
                <a:hlinkClick r:id="rId4" tooltip="Antik Çağ"/>
              </a:rPr>
              <a:t>Çağ</a:t>
            </a:r>
            <a:r>
              <a:rPr lang="en-US" dirty="0" err="1"/>
              <a:t>'daki</a:t>
            </a:r>
            <a:r>
              <a:rPr lang="en-US" dirty="0"/>
              <a:t> </a:t>
            </a:r>
            <a:r>
              <a:rPr lang="en-US" dirty="0" err="1"/>
              <a:t>ilkel</a:t>
            </a:r>
            <a:r>
              <a:rPr lang="en-US" dirty="0"/>
              <a:t> </a:t>
            </a:r>
            <a:r>
              <a:rPr lang="en-US" dirty="0" err="1"/>
              <a:t>insanların</a:t>
            </a:r>
            <a:r>
              <a:rPr lang="en-US" dirty="0"/>
              <a:t> </a:t>
            </a:r>
            <a:r>
              <a:rPr lang="en-US" dirty="0" err="1"/>
              <a:t>yüksek</a:t>
            </a:r>
            <a:r>
              <a:rPr lang="en-US" dirty="0"/>
              <a:t> </a:t>
            </a:r>
            <a:r>
              <a:rPr lang="en-US" dirty="0" err="1"/>
              <a:t>bir</a:t>
            </a:r>
            <a:r>
              <a:rPr lang="en-US" dirty="0"/>
              <a:t> </a:t>
            </a:r>
            <a:r>
              <a:rPr lang="en-US" dirty="0" err="1"/>
              <a:t>medeniyete</a:t>
            </a:r>
            <a:r>
              <a:rPr lang="en-US" dirty="0"/>
              <a:t> </a:t>
            </a:r>
            <a:r>
              <a:rPr lang="en-US" dirty="0" err="1"/>
              <a:t>ve</a:t>
            </a:r>
            <a:r>
              <a:rPr lang="en-US" dirty="0"/>
              <a:t> </a:t>
            </a:r>
            <a:r>
              <a:rPr lang="en-US" dirty="0" err="1"/>
              <a:t>bilgi</a:t>
            </a:r>
            <a:r>
              <a:rPr lang="en-US" dirty="0"/>
              <a:t> </a:t>
            </a:r>
            <a:r>
              <a:rPr lang="en-US" dirty="0" err="1"/>
              <a:t>düzeyine</a:t>
            </a:r>
            <a:r>
              <a:rPr lang="en-US" dirty="0"/>
              <a:t> </a:t>
            </a:r>
            <a:r>
              <a:rPr lang="en-US" dirty="0" err="1"/>
              <a:t>sahip</a:t>
            </a:r>
            <a:r>
              <a:rPr lang="en-US" dirty="0"/>
              <a:t> </a:t>
            </a:r>
            <a:r>
              <a:rPr lang="en-US" dirty="0" err="1"/>
              <a:t>dünya</a:t>
            </a:r>
            <a:r>
              <a:rPr lang="en-US" dirty="0"/>
              <a:t> </a:t>
            </a:r>
            <a:r>
              <a:rPr lang="en-US" dirty="0" err="1"/>
              <a:t>dışı</a:t>
            </a:r>
            <a:r>
              <a:rPr lang="en-US" dirty="0"/>
              <a:t> </a:t>
            </a:r>
            <a:r>
              <a:rPr lang="en-US" dirty="0" err="1"/>
              <a:t>varlıklar</a:t>
            </a:r>
            <a:r>
              <a:rPr lang="en-US" dirty="0"/>
              <a:t> </a:t>
            </a:r>
            <a:r>
              <a:rPr lang="en-US" dirty="0" err="1"/>
              <a:t>tarafından</a:t>
            </a:r>
            <a:r>
              <a:rPr lang="en-US" dirty="0"/>
              <a:t> </a:t>
            </a:r>
            <a:r>
              <a:rPr lang="en-US" dirty="0" err="1"/>
              <a:t>ziyaret</a:t>
            </a:r>
            <a:r>
              <a:rPr lang="en-US" dirty="0"/>
              <a:t> </a:t>
            </a:r>
            <a:r>
              <a:rPr lang="en-US" dirty="0" err="1"/>
              <a:t>edildiğine</a:t>
            </a:r>
            <a:r>
              <a:rPr lang="en-US" dirty="0"/>
              <a:t> </a:t>
            </a:r>
            <a:r>
              <a:rPr lang="en-US" dirty="0" err="1"/>
              <a:t>dair</a:t>
            </a:r>
            <a:r>
              <a:rPr lang="en-US" dirty="0"/>
              <a:t> </a:t>
            </a:r>
            <a:r>
              <a:rPr lang="en-US" dirty="0">
                <a:hlinkClick r:id="rId5" tooltip="Hipotez"/>
              </a:rPr>
              <a:t>hipotezleri</a:t>
            </a:r>
            <a:r>
              <a:rPr lang="en-US" dirty="0"/>
              <a:t> </a:t>
            </a:r>
            <a:r>
              <a:rPr lang="en-US" dirty="0" err="1"/>
              <a:t>ve</a:t>
            </a:r>
            <a:r>
              <a:rPr lang="en-US" dirty="0"/>
              <a:t> </a:t>
            </a:r>
            <a:r>
              <a:rPr lang="en-US" dirty="0" err="1"/>
              <a:t>bunların</a:t>
            </a:r>
            <a:r>
              <a:rPr lang="en-US" dirty="0"/>
              <a:t> </a:t>
            </a:r>
            <a:r>
              <a:rPr lang="en-US" dirty="0" err="1"/>
              <a:t>delillendirilmesini</a:t>
            </a:r>
            <a:r>
              <a:rPr lang="en-US" dirty="0"/>
              <a:t> </a:t>
            </a:r>
            <a:r>
              <a:rPr lang="en-US" dirty="0" err="1"/>
              <a:t>içermektedir</a:t>
            </a:r>
            <a:r>
              <a:rPr lang="en-US" dirty="0"/>
              <a:t>. </a:t>
            </a:r>
            <a:r>
              <a:rPr lang="en-US" dirty="0" err="1"/>
              <a:t>Fakat</a:t>
            </a:r>
            <a:r>
              <a:rPr lang="en-US" dirty="0"/>
              <a:t> </a:t>
            </a:r>
            <a:r>
              <a:rPr lang="en-US" dirty="0" err="1"/>
              <a:t>kitap</a:t>
            </a:r>
            <a:r>
              <a:rPr lang="en-US" dirty="0"/>
              <a:t> </a:t>
            </a:r>
            <a:r>
              <a:rPr lang="en-US" dirty="0" err="1"/>
              <a:t>yayınlandığı</a:t>
            </a:r>
            <a:r>
              <a:rPr lang="en-US" dirty="0"/>
              <a:t> </a:t>
            </a:r>
            <a:r>
              <a:rPr lang="en-US" dirty="0" err="1"/>
              <a:t>yıldan</a:t>
            </a:r>
            <a:r>
              <a:rPr lang="en-US" dirty="0"/>
              <a:t> </a:t>
            </a:r>
            <a:r>
              <a:rPr lang="en-US" dirty="0" err="1"/>
              <a:t>itibaren</a:t>
            </a:r>
            <a:r>
              <a:rPr lang="en-US" dirty="0"/>
              <a:t> </a:t>
            </a:r>
            <a:r>
              <a:rPr lang="en-US" dirty="0" err="1"/>
              <a:t>akademik</a:t>
            </a:r>
            <a:r>
              <a:rPr lang="en-US" dirty="0"/>
              <a:t> </a:t>
            </a:r>
            <a:r>
              <a:rPr lang="en-US" dirty="0" err="1"/>
              <a:t>çevrelerce</a:t>
            </a:r>
            <a:r>
              <a:rPr lang="en-US" dirty="0"/>
              <a:t> </a:t>
            </a:r>
            <a:r>
              <a:rPr lang="en-US" dirty="0" err="1"/>
              <a:t>eleştirilmiş</a:t>
            </a:r>
            <a:r>
              <a:rPr lang="en-US" dirty="0"/>
              <a:t> </a:t>
            </a:r>
            <a:r>
              <a:rPr lang="en-US" dirty="0" err="1"/>
              <a:t>ve</a:t>
            </a:r>
            <a:r>
              <a:rPr lang="en-US" dirty="0"/>
              <a:t> </a:t>
            </a:r>
            <a:r>
              <a:rPr lang="en-US" dirty="0" err="1"/>
              <a:t>işlediği</a:t>
            </a:r>
            <a:r>
              <a:rPr lang="en-US" dirty="0"/>
              <a:t> </a:t>
            </a:r>
            <a:r>
              <a:rPr lang="en-US" dirty="0" err="1"/>
              <a:t>konuların</a:t>
            </a:r>
            <a:r>
              <a:rPr lang="en-US" dirty="0"/>
              <a:t> </a:t>
            </a:r>
            <a:r>
              <a:rPr lang="en-US" dirty="0">
                <a:hlinkClick r:id="rId6" tooltip="Sözdebilim"/>
              </a:rPr>
              <a:t>sözdebilim</a:t>
            </a:r>
            <a:r>
              <a:rPr lang="en-US" dirty="0"/>
              <a:t> </a:t>
            </a:r>
            <a:r>
              <a:rPr lang="en-US" dirty="0" err="1"/>
              <a:t>sınıfına</a:t>
            </a:r>
            <a:r>
              <a:rPr lang="en-US" dirty="0"/>
              <a:t> </a:t>
            </a:r>
            <a:r>
              <a:rPr lang="en-US" dirty="0" err="1"/>
              <a:t>girdiğini</a:t>
            </a:r>
            <a:r>
              <a:rPr lang="en-US" dirty="0"/>
              <a:t> </a:t>
            </a:r>
            <a:r>
              <a:rPr lang="en-US" dirty="0" err="1"/>
              <a:t>iddia</a:t>
            </a:r>
            <a:r>
              <a:rPr lang="en-US" dirty="0"/>
              <a:t> </a:t>
            </a:r>
            <a:r>
              <a:rPr lang="en-US" dirty="0" err="1"/>
              <a:t>etmişlerdir</a:t>
            </a:r>
            <a:r>
              <a:rPr lang="en-US" dirty="0"/>
              <a:t>.</a:t>
            </a:r>
            <a:endParaRPr lang="en-TR" dirty="0"/>
          </a:p>
        </p:txBody>
      </p:sp>
    </p:spTree>
    <p:extLst>
      <p:ext uri="{BB962C8B-B14F-4D97-AF65-F5344CB8AC3E}">
        <p14:creationId xmlns:p14="http://schemas.microsoft.com/office/powerpoint/2010/main" val="2742825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DB9BD-B7F1-774A-9954-58BB27E5D9AA}"/>
              </a:ext>
            </a:extLst>
          </p:cNvPr>
          <p:cNvSpPr>
            <a:spLocks noGrp="1"/>
          </p:cNvSpPr>
          <p:nvPr>
            <p:ph type="title"/>
          </p:nvPr>
        </p:nvSpPr>
        <p:spPr/>
        <p:txBody>
          <a:bodyPr/>
          <a:lstStyle/>
          <a:p>
            <a:r>
              <a:rPr lang="en-TR" dirty="0"/>
              <a:t>TEZ VE ANTİTEZ LER</a:t>
            </a:r>
          </a:p>
        </p:txBody>
      </p:sp>
      <p:sp>
        <p:nvSpPr>
          <p:cNvPr id="3" name="Content Placeholder 2">
            <a:extLst>
              <a:ext uri="{FF2B5EF4-FFF2-40B4-BE49-F238E27FC236}">
                <a16:creationId xmlns:a16="http://schemas.microsoft.com/office/drawing/2014/main" id="{362852F2-1FB2-0248-98B2-BE6E01181F19}"/>
              </a:ext>
            </a:extLst>
          </p:cNvPr>
          <p:cNvSpPr>
            <a:spLocks noGrp="1"/>
          </p:cNvSpPr>
          <p:nvPr>
            <p:ph idx="1"/>
          </p:nvPr>
        </p:nvSpPr>
        <p:spPr/>
        <p:txBody>
          <a:bodyPr/>
          <a:lstStyle/>
          <a:p>
            <a:r>
              <a:rPr lang="en-US" dirty="0" err="1">
                <a:solidFill>
                  <a:srgbClr val="FF0000"/>
                </a:solidFill>
              </a:rPr>
              <a:t>Tezi</a:t>
            </a:r>
            <a:r>
              <a:rPr lang="en-US" dirty="0"/>
              <a:t> : </a:t>
            </a:r>
            <a:r>
              <a:rPr lang="en-US" dirty="0" err="1"/>
              <a:t>Mısır</a:t>
            </a:r>
            <a:r>
              <a:rPr lang="en-US" dirty="0"/>
              <a:t> </a:t>
            </a:r>
            <a:r>
              <a:rPr lang="en-US" dirty="0" err="1"/>
              <a:t>piramitleri</a:t>
            </a:r>
            <a:r>
              <a:rPr lang="en-US" dirty="0"/>
              <a:t> </a:t>
            </a:r>
            <a:r>
              <a:rPr lang="en-US" dirty="0" err="1"/>
              <a:t>milyonlarca</a:t>
            </a:r>
            <a:r>
              <a:rPr lang="en-US" dirty="0"/>
              <a:t> </a:t>
            </a:r>
            <a:r>
              <a:rPr lang="en-US" dirty="0" err="1"/>
              <a:t>taş</a:t>
            </a:r>
            <a:r>
              <a:rPr lang="en-US" dirty="0"/>
              <a:t> </a:t>
            </a:r>
            <a:r>
              <a:rPr lang="en-US" dirty="0" err="1"/>
              <a:t>bloğun</a:t>
            </a:r>
            <a:r>
              <a:rPr lang="en-US" dirty="0"/>
              <a:t> </a:t>
            </a:r>
            <a:r>
              <a:rPr lang="en-US" dirty="0" err="1"/>
              <a:t>üst</a:t>
            </a:r>
            <a:r>
              <a:rPr lang="en-US" dirty="0"/>
              <a:t> </a:t>
            </a:r>
            <a:r>
              <a:rPr lang="en-US" dirty="0" err="1"/>
              <a:t>üste</a:t>
            </a:r>
            <a:r>
              <a:rPr lang="en-US" dirty="0"/>
              <a:t/>
            </a:r>
            <a:br>
              <a:rPr lang="en-US" dirty="0"/>
            </a:br>
            <a:r>
              <a:rPr lang="en-US" dirty="0" err="1"/>
              <a:t>konmasıyla</a:t>
            </a:r>
            <a:r>
              <a:rPr lang="en-US" dirty="0"/>
              <a:t> </a:t>
            </a:r>
            <a:r>
              <a:rPr lang="en-US" dirty="0" err="1"/>
              <a:t>yapılmışlardır</a:t>
            </a:r>
            <a:r>
              <a:rPr lang="en-US" dirty="0"/>
              <a:t>. Bu </a:t>
            </a:r>
            <a:r>
              <a:rPr lang="en-US" dirty="0" err="1"/>
              <a:t>kadar</a:t>
            </a:r>
            <a:r>
              <a:rPr lang="en-US" dirty="0"/>
              <a:t> </a:t>
            </a:r>
            <a:r>
              <a:rPr lang="en-US" dirty="0" err="1"/>
              <a:t>taşı</a:t>
            </a:r>
            <a:r>
              <a:rPr lang="en-US" dirty="0"/>
              <a:t> </a:t>
            </a:r>
            <a:r>
              <a:rPr lang="en-US" dirty="0" err="1"/>
              <a:t>düzgünce</a:t>
            </a:r>
            <a:r>
              <a:rPr lang="en-US" dirty="0"/>
              <a:t> </a:t>
            </a:r>
            <a:r>
              <a:rPr lang="en-US" dirty="0" err="1"/>
              <a:t>kesip</a:t>
            </a:r>
            <a:r>
              <a:rPr lang="en-US" dirty="0"/>
              <a:t> </a:t>
            </a:r>
            <a:r>
              <a:rPr lang="en-US" dirty="0" err="1"/>
              <a:t>piramit</a:t>
            </a:r>
            <a:r>
              <a:rPr lang="en-US" dirty="0"/>
              <a:t> </a:t>
            </a:r>
            <a:r>
              <a:rPr lang="en-US" dirty="0" err="1"/>
              <a:t>yapmak</a:t>
            </a:r>
            <a:r>
              <a:rPr lang="en-US" dirty="0"/>
              <a:t> </a:t>
            </a:r>
            <a:r>
              <a:rPr lang="en-US" dirty="0" err="1"/>
              <a:t>insanların</a:t>
            </a:r>
            <a:r>
              <a:rPr lang="en-US" dirty="0"/>
              <a:t> </a:t>
            </a:r>
            <a:r>
              <a:rPr lang="en-US" dirty="0" err="1"/>
              <a:t>işi</a:t>
            </a:r>
            <a:r>
              <a:rPr lang="en-US" dirty="0"/>
              <a:t> </a:t>
            </a:r>
            <a:r>
              <a:rPr lang="en-US" dirty="0" err="1"/>
              <a:t>olamaz</a:t>
            </a:r>
            <a:r>
              <a:rPr lang="en-US" dirty="0"/>
              <a:t>. </a:t>
            </a:r>
            <a:r>
              <a:rPr lang="en-US" dirty="0" err="1"/>
              <a:t>Uzaylılar</a:t>
            </a:r>
            <a:r>
              <a:rPr lang="en-US" dirty="0"/>
              <a:t> </a:t>
            </a:r>
            <a:r>
              <a:rPr lang="en-US" dirty="0" err="1"/>
              <a:t>bu</a:t>
            </a:r>
            <a:r>
              <a:rPr lang="en-US" dirty="0"/>
              <a:t> </a:t>
            </a:r>
            <a:r>
              <a:rPr lang="en-US" dirty="0" err="1"/>
              <a:t>taşları</a:t>
            </a:r>
            <a:r>
              <a:rPr lang="en-US" dirty="0"/>
              <a:t> </a:t>
            </a:r>
            <a:r>
              <a:rPr lang="en-US" dirty="0" err="1"/>
              <a:t>laserle</a:t>
            </a:r>
            <a:r>
              <a:rPr lang="en-US" dirty="0"/>
              <a:t> </a:t>
            </a:r>
            <a:r>
              <a:rPr lang="en-US" dirty="0" err="1"/>
              <a:t>kesmişler</a:t>
            </a:r>
            <a:r>
              <a:rPr lang="en-US" dirty="0"/>
              <a:t> </a:t>
            </a:r>
            <a:r>
              <a:rPr lang="en-US" dirty="0" err="1"/>
              <a:t>ve</a:t>
            </a:r>
            <a:r>
              <a:rPr lang="en-US" dirty="0"/>
              <a:t> </a:t>
            </a:r>
            <a:r>
              <a:rPr lang="en-US" dirty="0" err="1"/>
              <a:t>üst</a:t>
            </a:r>
            <a:r>
              <a:rPr lang="en-US" dirty="0"/>
              <a:t> </a:t>
            </a:r>
            <a:r>
              <a:rPr lang="en-US" dirty="0" err="1"/>
              <a:t>üste</a:t>
            </a:r>
            <a:r>
              <a:rPr lang="en-US" dirty="0"/>
              <a:t> </a:t>
            </a:r>
            <a:r>
              <a:rPr lang="en-US" dirty="0" err="1"/>
              <a:t>dizmişlerdir</a:t>
            </a:r>
            <a:r>
              <a:rPr lang="en-US" dirty="0"/>
              <a:t>.</a:t>
            </a:r>
            <a:br>
              <a:rPr lang="en-US" dirty="0"/>
            </a:br>
            <a:r>
              <a:rPr lang="en-US" dirty="0" err="1">
                <a:solidFill>
                  <a:schemeClr val="accent1"/>
                </a:solidFill>
              </a:rPr>
              <a:t>AntiTez</a:t>
            </a:r>
            <a:r>
              <a:rPr lang="en-US" dirty="0"/>
              <a:t>: </a:t>
            </a:r>
            <a:r>
              <a:rPr lang="en-US" dirty="0" err="1"/>
              <a:t>Eğer</a:t>
            </a:r>
            <a:r>
              <a:rPr lang="en-US" dirty="0"/>
              <a:t> </a:t>
            </a:r>
            <a:r>
              <a:rPr lang="en-US" dirty="0" err="1"/>
              <a:t>piramitleri</a:t>
            </a:r>
            <a:r>
              <a:rPr lang="en-US" dirty="0"/>
              <a:t> </a:t>
            </a:r>
            <a:r>
              <a:rPr lang="en-US" dirty="0" err="1"/>
              <a:t>yazarın</a:t>
            </a:r>
            <a:r>
              <a:rPr lang="en-US" dirty="0"/>
              <a:t> </a:t>
            </a:r>
            <a:r>
              <a:rPr lang="en-US" dirty="0" err="1"/>
              <a:t>iddia</a:t>
            </a:r>
            <a:r>
              <a:rPr lang="en-US" dirty="0"/>
              <a:t> </a:t>
            </a:r>
            <a:r>
              <a:rPr lang="en-US" dirty="0" err="1"/>
              <a:t>ettiği</a:t>
            </a:r>
            <a:r>
              <a:rPr lang="en-US" dirty="0"/>
              <a:t> </a:t>
            </a:r>
            <a:r>
              <a:rPr lang="en-US" dirty="0" err="1"/>
              <a:t>gibi</a:t>
            </a:r>
            <a:r>
              <a:rPr lang="en-US" dirty="0"/>
              <a:t> </a:t>
            </a:r>
            <a:r>
              <a:rPr lang="en-US" dirty="0" err="1"/>
              <a:t>uzaylılar</a:t>
            </a:r>
            <a:r>
              <a:rPr lang="en-US" dirty="0"/>
              <a:t> </a:t>
            </a:r>
            <a:r>
              <a:rPr lang="en-US" dirty="0" err="1"/>
              <a:t>yapmış</a:t>
            </a:r>
            <a:r>
              <a:rPr lang="en-US" dirty="0"/>
              <a:t/>
            </a:r>
            <a:br>
              <a:rPr lang="en-US" dirty="0"/>
            </a:br>
            <a:r>
              <a:rPr lang="en-US" dirty="0" err="1"/>
              <a:t>olsaydı</a:t>
            </a:r>
            <a:r>
              <a:rPr lang="en-US" dirty="0"/>
              <a:t>, </a:t>
            </a:r>
            <a:r>
              <a:rPr lang="en-US" dirty="0" err="1"/>
              <a:t>piramitin</a:t>
            </a:r>
            <a:r>
              <a:rPr lang="en-US" dirty="0"/>
              <a:t> </a:t>
            </a:r>
            <a:r>
              <a:rPr lang="en-US" dirty="0" err="1"/>
              <a:t>inşaatı</a:t>
            </a:r>
            <a:r>
              <a:rPr lang="en-US" dirty="0"/>
              <a:t> </a:t>
            </a:r>
            <a:r>
              <a:rPr lang="en-US" dirty="0" err="1"/>
              <a:t>birkaç</a:t>
            </a:r>
            <a:r>
              <a:rPr lang="en-US" dirty="0"/>
              <a:t> </a:t>
            </a:r>
            <a:r>
              <a:rPr lang="en-US" dirty="0" err="1"/>
              <a:t>hafta</a:t>
            </a:r>
            <a:r>
              <a:rPr lang="en-US" dirty="0"/>
              <a:t> </a:t>
            </a:r>
            <a:r>
              <a:rPr lang="en-US" dirty="0" err="1"/>
              <a:t>ancak</a:t>
            </a:r>
            <a:r>
              <a:rPr lang="en-US" dirty="0"/>
              <a:t> </a:t>
            </a:r>
            <a:r>
              <a:rPr lang="en-US" dirty="0" err="1"/>
              <a:t>sürerdi</a:t>
            </a:r>
            <a:r>
              <a:rPr lang="en-US" dirty="0"/>
              <a:t>, </a:t>
            </a:r>
            <a:r>
              <a:rPr lang="en-US" dirty="0" err="1"/>
              <a:t>fakat</a:t>
            </a:r>
            <a:r>
              <a:rPr lang="en-US" dirty="0"/>
              <a:t> </a:t>
            </a:r>
            <a:r>
              <a:rPr lang="en-US" dirty="0" err="1"/>
              <a:t>ortalama</a:t>
            </a:r>
            <a:r>
              <a:rPr lang="en-US" dirty="0"/>
              <a:t/>
            </a:r>
            <a:br>
              <a:rPr lang="en-US" dirty="0"/>
            </a:br>
            <a:r>
              <a:rPr lang="en-US" dirty="0"/>
              <a:t>30 </a:t>
            </a:r>
            <a:r>
              <a:rPr lang="en-US" dirty="0" err="1"/>
              <a:t>yıl</a:t>
            </a:r>
            <a:r>
              <a:rPr lang="en-US" dirty="0"/>
              <a:t> </a:t>
            </a:r>
            <a:r>
              <a:rPr lang="en-US" dirty="0" err="1"/>
              <a:t>sürmüştür</a:t>
            </a:r>
            <a:r>
              <a:rPr lang="en-US" dirty="0"/>
              <a:t>. </a:t>
            </a:r>
            <a:r>
              <a:rPr lang="en-US" dirty="0" err="1"/>
              <a:t>Oysa</a:t>
            </a:r>
            <a:r>
              <a:rPr lang="en-US" dirty="0"/>
              <a:t> </a:t>
            </a:r>
            <a:r>
              <a:rPr lang="en-US" dirty="0" err="1"/>
              <a:t>bu</a:t>
            </a:r>
            <a:r>
              <a:rPr lang="en-US" dirty="0"/>
              <a:t> </a:t>
            </a:r>
            <a:r>
              <a:rPr lang="en-US" dirty="0" err="1"/>
              <a:t>taşları</a:t>
            </a:r>
            <a:r>
              <a:rPr lang="en-US" dirty="0"/>
              <a:t> </a:t>
            </a:r>
            <a:r>
              <a:rPr lang="en-US" dirty="0" err="1"/>
              <a:t>binlerce</a:t>
            </a:r>
            <a:r>
              <a:rPr lang="en-US" dirty="0"/>
              <a:t> </a:t>
            </a:r>
            <a:r>
              <a:rPr lang="en-US" dirty="0" err="1"/>
              <a:t>amele</a:t>
            </a:r>
            <a:r>
              <a:rPr lang="en-US" dirty="0"/>
              <a:t> </a:t>
            </a:r>
            <a:r>
              <a:rPr lang="en-US" dirty="0" err="1"/>
              <a:t>çok</a:t>
            </a:r>
            <a:r>
              <a:rPr lang="en-US" dirty="0"/>
              <a:t> </a:t>
            </a:r>
            <a:r>
              <a:rPr lang="en-US" dirty="0" err="1"/>
              <a:t>uzaklarındaki</a:t>
            </a:r>
            <a:r>
              <a:rPr lang="en-US" dirty="0"/>
              <a:t/>
            </a:r>
            <a:br>
              <a:rPr lang="en-US" dirty="0"/>
            </a:br>
            <a:r>
              <a:rPr lang="en-US" dirty="0" err="1"/>
              <a:t>taşocaklarından</a:t>
            </a:r>
            <a:r>
              <a:rPr lang="en-US" dirty="0"/>
              <a:t> </a:t>
            </a:r>
            <a:r>
              <a:rPr lang="en-US" dirty="0" err="1"/>
              <a:t>çıkarmış</a:t>
            </a:r>
            <a:r>
              <a:rPr lang="en-US" dirty="0"/>
              <a:t>, </a:t>
            </a:r>
            <a:r>
              <a:rPr lang="en-US" dirty="0" err="1"/>
              <a:t>yontmuş</a:t>
            </a:r>
            <a:r>
              <a:rPr lang="en-US" dirty="0"/>
              <a:t>, </a:t>
            </a:r>
            <a:r>
              <a:rPr lang="en-US" dirty="0" err="1"/>
              <a:t>taşımış</a:t>
            </a:r>
            <a:r>
              <a:rPr lang="en-US" dirty="0"/>
              <a:t> </a:t>
            </a:r>
            <a:r>
              <a:rPr lang="en-US" dirty="0" err="1"/>
              <a:t>ve</a:t>
            </a:r>
            <a:r>
              <a:rPr lang="en-US" dirty="0"/>
              <a:t> </a:t>
            </a:r>
            <a:r>
              <a:rPr lang="en-US" dirty="0" err="1"/>
              <a:t>üstüste</a:t>
            </a:r>
            <a:r>
              <a:rPr lang="en-US" dirty="0"/>
              <a:t> </a:t>
            </a:r>
            <a:r>
              <a:rPr lang="en-US" dirty="0" err="1"/>
              <a:t>koymuşlardır</a:t>
            </a:r>
            <a:r>
              <a:rPr lang="en-US" dirty="0"/>
              <a:t>.</a:t>
            </a:r>
            <a:endParaRPr lang="en-TR" dirty="0"/>
          </a:p>
        </p:txBody>
      </p:sp>
    </p:spTree>
    <p:extLst>
      <p:ext uri="{BB962C8B-B14F-4D97-AF65-F5344CB8AC3E}">
        <p14:creationId xmlns:p14="http://schemas.microsoft.com/office/powerpoint/2010/main" val="1443565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06467-C3A9-7E4A-8325-7B921007D756}"/>
              </a:ext>
            </a:extLst>
          </p:cNvPr>
          <p:cNvSpPr>
            <a:spLocks noGrp="1"/>
          </p:cNvSpPr>
          <p:nvPr>
            <p:ph type="title"/>
          </p:nvPr>
        </p:nvSpPr>
        <p:spPr/>
        <p:txBody>
          <a:bodyPr/>
          <a:lstStyle/>
          <a:p>
            <a:r>
              <a:rPr lang="en-TR" dirty="0"/>
              <a:t>TEZ VE ANTİTEZ LER</a:t>
            </a:r>
          </a:p>
        </p:txBody>
      </p:sp>
      <p:sp>
        <p:nvSpPr>
          <p:cNvPr id="3" name="Content Placeholder 2">
            <a:extLst>
              <a:ext uri="{FF2B5EF4-FFF2-40B4-BE49-F238E27FC236}">
                <a16:creationId xmlns:a16="http://schemas.microsoft.com/office/drawing/2014/main" id="{E1DE4649-FF39-9E46-B294-BC9C4344A78D}"/>
              </a:ext>
            </a:extLst>
          </p:cNvPr>
          <p:cNvSpPr>
            <a:spLocks noGrp="1"/>
          </p:cNvSpPr>
          <p:nvPr>
            <p:ph idx="1"/>
          </p:nvPr>
        </p:nvSpPr>
        <p:spPr/>
        <p:txBody>
          <a:bodyPr>
            <a:normAutofit fontScale="70000" lnSpcReduction="20000"/>
          </a:bodyPr>
          <a:lstStyle/>
          <a:p>
            <a:r>
              <a:rPr lang="en-US" b="1" dirty="0" err="1">
                <a:solidFill>
                  <a:srgbClr val="FF0000"/>
                </a:solidFill>
              </a:rPr>
              <a:t>İddiası</a:t>
            </a:r>
            <a:r>
              <a:rPr lang="en-US" dirty="0">
                <a:solidFill>
                  <a:srgbClr val="FF0000"/>
                </a:solidFill>
              </a:rPr>
              <a:t> </a:t>
            </a:r>
            <a:r>
              <a:rPr lang="en-US" dirty="0"/>
              <a:t>: </a:t>
            </a:r>
            <a:r>
              <a:rPr lang="en-US" dirty="0" err="1"/>
              <a:t>Piramitlerin</a:t>
            </a:r>
            <a:r>
              <a:rPr lang="en-US" dirty="0"/>
              <a:t> </a:t>
            </a:r>
            <a:r>
              <a:rPr lang="en-US" dirty="0" err="1"/>
              <a:t>taban</a:t>
            </a:r>
            <a:r>
              <a:rPr lang="en-US" dirty="0"/>
              <a:t> </a:t>
            </a:r>
            <a:r>
              <a:rPr lang="en-US" dirty="0" err="1"/>
              <a:t>alanının</a:t>
            </a:r>
            <a:r>
              <a:rPr lang="en-US" dirty="0"/>
              <a:t> </a:t>
            </a:r>
            <a:r>
              <a:rPr lang="en-US" dirty="0" err="1"/>
              <a:t>yüksekliğiyle</a:t>
            </a:r>
            <a:r>
              <a:rPr lang="en-US" dirty="0"/>
              <a:t> </a:t>
            </a:r>
            <a:r>
              <a:rPr lang="en-US" dirty="0" err="1"/>
              <a:t>toplamının</a:t>
            </a:r>
            <a:r>
              <a:rPr lang="en-US" dirty="0"/>
              <a:t/>
            </a:r>
            <a:br>
              <a:rPr lang="en-US" dirty="0"/>
            </a:br>
            <a:r>
              <a:rPr lang="en-US" dirty="0"/>
              <a:t>120.000.000'la </a:t>
            </a:r>
            <a:r>
              <a:rPr lang="en-US" dirty="0" err="1"/>
              <a:t>çarpımı</a:t>
            </a:r>
            <a:r>
              <a:rPr lang="en-US" dirty="0"/>
              <a:t> </a:t>
            </a:r>
            <a:r>
              <a:rPr lang="en-US" dirty="0" err="1"/>
              <a:t>dünyanın</a:t>
            </a:r>
            <a:r>
              <a:rPr lang="en-US" dirty="0"/>
              <a:t> </a:t>
            </a:r>
            <a:r>
              <a:rPr lang="en-US" dirty="0" err="1"/>
              <a:t>güneşle</a:t>
            </a:r>
            <a:r>
              <a:rPr lang="en-US" dirty="0"/>
              <a:t> </a:t>
            </a:r>
            <a:r>
              <a:rPr lang="en-US" dirty="0" err="1"/>
              <a:t>olan</a:t>
            </a:r>
            <a:r>
              <a:rPr lang="en-US" dirty="0"/>
              <a:t> </a:t>
            </a:r>
            <a:r>
              <a:rPr lang="en-US" dirty="0" err="1"/>
              <a:t>uzaklığını</a:t>
            </a:r>
            <a:r>
              <a:rPr lang="en-US" dirty="0"/>
              <a:t> </a:t>
            </a:r>
            <a:r>
              <a:rPr lang="en-US" dirty="0" err="1"/>
              <a:t>vermektedir</a:t>
            </a:r>
            <a:r>
              <a:rPr lang="en-US" dirty="0"/>
              <a:t>.</a:t>
            </a:r>
            <a:br>
              <a:rPr lang="en-US" dirty="0"/>
            </a:br>
            <a:r>
              <a:rPr lang="en-US" dirty="0" err="1"/>
              <a:t>Bunu</a:t>
            </a:r>
            <a:r>
              <a:rPr lang="en-US" dirty="0"/>
              <a:t> o </a:t>
            </a:r>
            <a:r>
              <a:rPr lang="en-US" dirty="0" err="1"/>
              <a:t>zamanın</a:t>
            </a:r>
            <a:r>
              <a:rPr lang="en-US" dirty="0"/>
              <a:t> </a:t>
            </a:r>
            <a:r>
              <a:rPr lang="en-US" dirty="0" err="1"/>
              <a:t>adamları</a:t>
            </a:r>
            <a:r>
              <a:rPr lang="en-US" dirty="0"/>
              <a:t> </a:t>
            </a:r>
            <a:r>
              <a:rPr lang="en-US" dirty="0" err="1"/>
              <a:t>nereden</a:t>
            </a:r>
            <a:r>
              <a:rPr lang="en-US" dirty="0"/>
              <a:t> </a:t>
            </a:r>
            <a:r>
              <a:rPr lang="en-US" dirty="0" err="1"/>
              <a:t>bilecek</a:t>
            </a:r>
            <a:r>
              <a:rPr lang="en-US" dirty="0"/>
              <a:t>? </a:t>
            </a:r>
            <a:r>
              <a:rPr lang="en-US" dirty="0" err="1"/>
              <a:t>Bunu</a:t>
            </a:r>
            <a:r>
              <a:rPr lang="en-US" dirty="0"/>
              <a:t> </a:t>
            </a:r>
            <a:r>
              <a:rPr lang="en-US" dirty="0" err="1"/>
              <a:t>ancak</a:t>
            </a:r>
            <a:r>
              <a:rPr lang="en-US" dirty="0"/>
              <a:t> </a:t>
            </a:r>
            <a:r>
              <a:rPr lang="en-US" dirty="0" err="1"/>
              <a:t>uzaylılar</a:t>
            </a:r>
            <a:r>
              <a:rPr lang="en-US" dirty="0"/>
              <a:t> </a:t>
            </a:r>
            <a:r>
              <a:rPr lang="en-US" dirty="0" err="1"/>
              <a:t>bilir</a:t>
            </a:r>
            <a:r>
              <a:rPr lang="en-US" dirty="0"/>
              <a:t>.</a:t>
            </a:r>
            <a:br>
              <a:rPr lang="en-US" dirty="0"/>
            </a:br>
            <a:r>
              <a:rPr lang="en-US" b="1" dirty="0" err="1">
                <a:solidFill>
                  <a:srgbClr val="0070C0"/>
                </a:solidFill>
              </a:rPr>
              <a:t>Karşı</a:t>
            </a:r>
            <a:r>
              <a:rPr lang="en-US" b="1" dirty="0">
                <a:solidFill>
                  <a:srgbClr val="0070C0"/>
                </a:solidFill>
              </a:rPr>
              <a:t> </a:t>
            </a:r>
            <a:r>
              <a:rPr lang="en-US" b="1" dirty="0" err="1">
                <a:solidFill>
                  <a:srgbClr val="0070C0"/>
                </a:solidFill>
              </a:rPr>
              <a:t>İddia</a:t>
            </a:r>
            <a:r>
              <a:rPr lang="en-US" dirty="0"/>
              <a:t>: </a:t>
            </a:r>
            <a:r>
              <a:rPr lang="en-US" dirty="0" err="1"/>
              <a:t>Ulaşmak</a:t>
            </a:r>
            <a:r>
              <a:rPr lang="en-US" dirty="0"/>
              <a:t> </a:t>
            </a:r>
            <a:r>
              <a:rPr lang="en-US" dirty="0" err="1"/>
              <a:t>istediğiniz</a:t>
            </a:r>
            <a:r>
              <a:rPr lang="en-US" dirty="0"/>
              <a:t> </a:t>
            </a:r>
            <a:r>
              <a:rPr lang="en-US" dirty="0" err="1"/>
              <a:t>bir</a:t>
            </a:r>
            <a:r>
              <a:rPr lang="en-US" dirty="0"/>
              <a:t> </a:t>
            </a:r>
            <a:r>
              <a:rPr lang="en-US" dirty="0" err="1"/>
              <a:t>sayıya</a:t>
            </a:r>
            <a:r>
              <a:rPr lang="en-US" dirty="0"/>
              <a:t> </a:t>
            </a:r>
            <a:r>
              <a:rPr lang="en-US" dirty="0" err="1"/>
              <a:t>çeşitli</a:t>
            </a:r>
            <a:r>
              <a:rPr lang="en-US" dirty="0"/>
              <a:t> </a:t>
            </a:r>
            <a:r>
              <a:rPr lang="en-US" dirty="0" err="1"/>
              <a:t>denklemler</a:t>
            </a:r>
            <a:r>
              <a:rPr lang="en-US" dirty="0"/>
              <a:t> </a:t>
            </a:r>
            <a:r>
              <a:rPr lang="en-US" dirty="0" err="1"/>
              <a:t>kullanarak</a:t>
            </a:r>
            <a:r>
              <a:rPr lang="en-US" dirty="0"/>
              <a:t/>
            </a:r>
            <a:br>
              <a:rPr lang="en-US" dirty="0"/>
            </a:br>
            <a:r>
              <a:rPr lang="en-US" dirty="0" err="1"/>
              <a:t>ulaşabilirsiniz</a:t>
            </a:r>
            <a:r>
              <a:rPr lang="en-US" dirty="0"/>
              <a:t>.</a:t>
            </a:r>
          </a:p>
          <a:p>
            <a:r>
              <a:rPr lang="en-US" dirty="0" err="1">
                <a:solidFill>
                  <a:srgbClr val="FF0000"/>
                </a:solidFill>
              </a:rPr>
              <a:t>İddiası</a:t>
            </a:r>
            <a:r>
              <a:rPr lang="en-US" dirty="0"/>
              <a:t> : Maya, Aztek, İnka </a:t>
            </a:r>
            <a:r>
              <a:rPr lang="en-US" dirty="0" err="1"/>
              <a:t>gibi</a:t>
            </a:r>
            <a:r>
              <a:rPr lang="en-US" dirty="0"/>
              <a:t> </a:t>
            </a:r>
            <a:r>
              <a:rPr lang="en-US" dirty="0" err="1"/>
              <a:t>eski</a:t>
            </a:r>
            <a:r>
              <a:rPr lang="en-US" dirty="0"/>
              <a:t> </a:t>
            </a:r>
            <a:r>
              <a:rPr lang="en-US" dirty="0" err="1"/>
              <a:t>Amarikan</a:t>
            </a:r>
            <a:r>
              <a:rPr lang="en-US" dirty="0"/>
              <a:t> </a:t>
            </a:r>
            <a:r>
              <a:rPr lang="en-US" dirty="0" err="1"/>
              <a:t>medeniyetlerini</a:t>
            </a:r>
            <a:r>
              <a:rPr lang="en-US" dirty="0"/>
              <a:t/>
            </a:r>
            <a:br>
              <a:rPr lang="en-US" dirty="0"/>
            </a:br>
            <a:r>
              <a:rPr lang="en-US" dirty="0" err="1"/>
              <a:t>uzaylılar</a:t>
            </a:r>
            <a:r>
              <a:rPr lang="en-US" dirty="0"/>
              <a:t> </a:t>
            </a:r>
            <a:r>
              <a:rPr lang="en-US" dirty="0" err="1"/>
              <a:t>kurmuşlardır</a:t>
            </a:r>
            <a:r>
              <a:rPr lang="en-US" dirty="0"/>
              <a:t>. </a:t>
            </a:r>
            <a:r>
              <a:rPr lang="en-US" dirty="0" err="1"/>
              <a:t>Onların</a:t>
            </a:r>
            <a:r>
              <a:rPr lang="en-US" dirty="0"/>
              <a:t> da </a:t>
            </a:r>
            <a:r>
              <a:rPr lang="en-US" dirty="0" err="1"/>
              <a:t>binaları</a:t>
            </a:r>
            <a:r>
              <a:rPr lang="en-US" dirty="0"/>
              <a:t> </a:t>
            </a:r>
            <a:r>
              <a:rPr lang="en-US" dirty="0" err="1"/>
              <a:t>piramit</a:t>
            </a:r>
            <a:r>
              <a:rPr lang="en-US" dirty="0"/>
              <a:t> </a:t>
            </a:r>
            <a:r>
              <a:rPr lang="en-US" dirty="0" err="1"/>
              <a:t>şeklindedir</a:t>
            </a:r>
            <a:r>
              <a:rPr lang="en-US" dirty="0"/>
              <a:t>.</a:t>
            </a:r>
            <a:br>
              <a:rPr lang="en-US" dirty="0"/>
            </a:br>
            <a:r>
              <a:rPr lang="en-US" dirty="0"/>
              <a:t>Sirius </a:t>
            </a:r>
            <a:r>
              <a:rPr lang="en-US" dirty="0" err="1"/>
              <a:t>yıldızını</a:t>
            </a:r>
            <a:r>
              <a:rPr lang="en-US" dirty="0"/>
              <a:t> da </a:t>
            </a:r>
            <a:r>
              <a:rPr lang="en-US" dirty="0" err="1"/>
              <a:t>biliyorlardı</a:t>
            </a:r>
            <a:r>
              <a:rPr lang="en-US" dirty="0"/>
              <a:t>. </a:t>
            </a:r>
            <a:r>
              <a:rPr lang="en-US" dirty="0" err="1"/>
              <a:t>Bunlar</a:t>
            </a:r>
            <a:r>
              <a:rPr lang="en-US" dirty="0"/>
              <a:t> </a:t>
            </a:r>
            <a:r>
              <a:rPr lang="en-US" dirty="0" err="1"/>
              <a:t>çok</a:t>
            </a:r>
            <a:r>
              <a:rPr lang="en-US" dirty="0"/>
              <a:t> </a:t>
            </a:r>
            <a:r>
              <a:rPr lang="en-US" dirty="0" err="1"/>
              <a:t>mükemmel</a:t>
            </a:r>
            <a:r>
              <a:rPr lang="en-US" dirty="0"/>
              <a:t> </a:t>
            </a:r>
            <a:r>
              <a:rPr lang="en-US" dirty="0" err="1"/>
              <a:t>takvimler</a:t>
            </a:r>
            <a:r>
              <a:rPr lang="en-US" dirty="0"/>
              <a:t/>
            </a:r>
            <a:br>
              <a:rPr lang="en-US" dirty="0"/>
            </a:br>
            <a:r>
              <a:rPr lang="en-US" dirty="0" err="1"/>
              <a:t>yapmışlardı</a:t>
            </a:r>
            <a:r>
              <a:rPr lang="en-US" dirty="0"/>
              <a:t>. </a:t>
            </a:r>
            <a:r>
              <a:rPr lang="en-US" dirty="0" err="1"/>
              <a:t>Ve</a:t>
            </a:r>
            <a:r>
              <a:rPr lang="en-US" dirty="0"/>
              <a:t> </a:t>
            </a:r>
            <a:r>
              <a:rPr lang="en-US" dirty="0" err="1"/>
              <a:t>muazzam</a:t>
            </a:r>
            <a:r>
              <a:rPr lang="en-US" dirty="0"/>
              <a:t> </a:t>
            </a:r>
            <a:r>
              <a:rPr lang="en-US" dirty="0" err="1"/>
              <a:t>bir</a:t>
            </a:r>
            <a:r>
              <a:rPr lang="en-US" dirty="0"/>
              <a:t> </a:t>
            </a:r>
            <a:r>
              <a:rPr lang="en-US" dirty="0" err="1"/>
              <a:t>medeniyet</a:t>
            </a:r>
            <a:r>
              <a:rPr lang="en-US" dirty="0"/>
              <a:t> </a:t>
            </a:r>
            <a:r>
              <a:rPr lang="en-US" dirty="0" err="1"/>
              <a:t>kurmuşlardı</a:t>
            </a:r>
            <a:r>
              <a:rPr lang="en-US" dirty="0"/>
              <a:t>. </a:t>
            </a:r>
            <a:r>
              <a:rPr lang="en-US" dirty="0" err="1"/>
              <a:t>Uzaylılar</a:t>
            </a:r>
            <a:r>
              <a:rPr lang="en-US" dirty="0"/>
              <a:t> </a:t>
            </a:r>
            <a:r>
              <a:rPr lang="en-US" dirty="0" err="1"/>
              <a:t>yardım</a:t>
            </a:r>
            <a:r>
              <a:rPr lang="en-US" dirty="0"/>
              <a:t/>
            </a:r>
            <a:br>
              <a:rPr lang="en-US" dirty="0"/>
            </a:br>
            <a:r>
              <a:rPr lang="en-US" dirty="0" err="1"/>
              <a:t>etmese</a:t>
            </a:r>
            <a:r>
              <a:rPr lang="en-US" dirty="0"/>
              <a:t> </a:t>
            </a:r>
            <a:r>
              <a:rPr lang="en-US" dirty="0" err="1"/>
              <a:t>yapamazlardı</a:t>
            </a:r>
            <a:r>
              <a:rPr lang="en-US" dirty="0"/>
              <a:t>.</a:t>
            </a:r>
          </a:p>
          <a:p>
            <a:r>
              <a:rPr lang="en-US" dirty="0" err="1">
                <a:solidFill>
                  <a:srgbClr val="0070C0"/>
                </a:solidFill>
              </a:rPr>
              <a:t>Karşı</a:t>
            </a:r>
            <a:r>
              <a:rPr lang="en-US" dirty="0">
                <a:solidFill>
                  <a:srgbClr val="0070C0"/>
                </a:solidFill>
              </a:rPr>
              <a:t> </a:t>
            </a:r>
            <a:r>
              <a:rPr lang="en-US" dirty="0" err="1">
                <a:solidFill>
                  <a:srgbClr val="0070C0"/>
                </a:solidFill>
              </a:rPr>
              <a:t>İddia</a:t>
            </a:r>
            <a:r>
              <a:rPr lang="en-US" dirty="0"/>
              <a:t> : </a:t>
            </a:r>
            <a:r>
              <a:rPr lang="en-US" dirty="0" err="1"/>
              <a:t>Uzaylılarda</a:t>
            </a:r>
            <a:r>
              <a:rPr lang="en-US" dirty="0"/>
              <a:t> </a:t>
            </a:r>
            <a:r>
              <a:rPr lang="en-US" dirty="0" err="1"/>
              <a:t>piramit</a:t>
            </a:r>
            <a:r>
              <a:rPr lang="en-US" dirty="0"/>
              <a:t> </a:t>
            </a:r>
            <a:r>
              <a:rPr lang="en-US" dirty="0" err="1"/>
              <a:t>saplantısı</a:t>
            </a:r>
            <a:r>
              <a:rPr lang="en-US" dirty="0"/>
              <a:t> var </a:t>
            </a:r>
            <a:r>
              <a:rPr lang="en-US" dirty="0" err="1"/>
              <a:t>herhalde</a:t>
            </a:r>
            <a:r>
              <a:rPr lang="en-US" dirty="0"/>
              <a:t>. O </a:t>
            </a:r>
            <a:r>
              <a:rPr lang="en-US" dirty="0" err="1"/>
              <a:t>piramitlerde</a:t>
            </a:r>
            <a:r>
              <a:rPr lang="en-US" dirty="0"/>
              <a:t/>
            </a:r>
            <a:br>
              <a:rPr lang="en-US" dirty="0"/>
            </a:br>
            <a:r>
              <a:rPr lang="en-US" dirty="0" err="1"/>
              <a:t>rahipleri</a:t>
            </a:r>
            <a:r>
              <a:rPr lang="en-US" dirty="0"/>
              <a:t> </a:t>
            </a:r>
            <a:r>
              <a:rPr lang="en-US" dirty="0" err="1"/>
              <a:t>tanrılara</a:t>
            </a:r>
            <a:r>
              <a:rPr lang="en-US" dirty="0"/>
              <a:t> </a:t>
            </a:r>
            <a:r>
              <a:rPr lang="en-US" dirty="0" err="1"/>
              <a:t>binlerce</a:t>
            </a:r>
            <a:r>
              <a:rPr lang="en-US" dirty="0"/>
              <a:t> </a:t>
            </a:r>
            <a:r>
              <a:rPr lang="en-US" dirty="0" err="1"/>
              <a:t>insanı</a:t>
            </a:r>
            <a:r>
              <a:rPr lang="en-US" dirty="0"/>
              <a:t> </a:t>
            </a:r>
            <a:r>
              <a:rPr lang="en-US" dirty="0" err="1"/>
              <a:t>kurban</a:t>
            </a:r>
            <a:r>
              <a:rPr lang="en-US" dirty="0"/>
              <a:t> </a:t>
            </a:r>
            <a:r>
              <a:rPr lang="en-US" dirty="0" err="1"/>
              <a:t>ediyolardı</a:t>
            </a:r>
            <a:r>
              <a:rPr lang="en-US" dirty="0"/>
              <a:t>. Sirius</a:t>
            </a:r>
            <a:br>
              <a:rPr lang="en-US" dirty="0"/>
            </a:br>
            <a:r>
              <a:rPr lang="en-US" dirty="0" err="1"/>
              <a:t>yıldızını</a:t>
            </a:r>
            <a:r>
              <a:rPr lang="en-US" dirty="0"/>
              <a:t> </a:t>
            </a:r>
            <a:r>
              <a:rPr lang="en-US" dirty="0" err="1"/>
              <a:t>tabii</a:t>
            </a:r>
            <a:r>
              <a:rPr lang="en-US" dirty="0"/>
              <a:t> </a:t>
            </a:r>
            <a:r>
              <a:rPr lang="en-US" dirty="0" err="1"/>
              <a:t>biliyorlardı</a:t>
            </a:r>
            <a:r>
              <a:rPr lang="en-US" dirty="0"/>
              <a:t>, </a:t>
            </a:r>
            <a:r>
              <a:rPr lang="en-US" dirty="0" err="1"/>
              <a:t>çünkü</a:t>
            </a:r>
            <a:r>
              <a:rPr lang="en-US" dirty="0"/>
              <a:t> </a:t>
            </a:r>
            <a:r>
              <a:rPr lang="en-US" dirty="0" err="1"/>
              <a:t>göğe</a:t>
            </a:r>
            <a:r>
              <a:rPr lang="en-US" dirty="0"/>
              <a:t> </a:t>
            </a:r>
            <a:r>
              <a:rPr lang="en-US" dirty="0" err="1"/>
              <a:t>bakan</a:t>
            </a:r>
            <a:r>
              <a:rPr lang="en-US" dirty="0"/>
              <a:t> </a:t>
            </a:r>
            <a:r>
              <a:rPr lang="en-US" dirty="0" err="1"/>
              <a:t>herkes</a:t>
            </a:r>
            <a:r>
              <a:rPr lang="en-US" dirty="0"/>
              <a:t> </a:t>
            </a:r>
            <a:r>
              <a:rPr lang="en-US" dirty="0" err="1"/>
              <a:t>bilebilir</a:t>
            </a:r>
            <a:r>
              <a:rPr lang="en-US" dirty="0"/>
              <a:t/>
            </a:r>
            <a:br>
              <a:rPr lang="en-US" dirty="0"/>
            </a:br>
            <a:r>
              <a:rPr lang="en-US" dirty="0"/>
              <a:t>(Sirius </a:t>
            </a:r>
            <a:r>
              <a:rPr lang="en-US" dirty="0" err="1"/>
              <a:t>nedense</a:t>
            </a:r>
            <a:r>
              <a:rPr lang="en-US" dirty="0"/>
              <a:t> </a:t>
            </a:r>
            <a:r>
              <a:rPr lang="en-US" dirty="0" err="1"/>
              <a:t>UFOcuların</a:t>
            </a:r>
            <a:r>
              <a:rPr lang="en-US" dirty="0"/>
              <a:t> </a:t>
            </a:r>
            <a:r>
              <a:rPr lang="en-US" dirty="0" err="1"/>
              <a:t>en</a:t>
            </a:r>
            <a:r>
              <a:rPr lang="en-US" dirty="0"/>
              <a:t> </a:t>
            </a:r>
            <a:r>
              <a:rPr lang="en-US" dirty="0" err="1"/>
              <a:t>sevdiği</a:t>
            </a:r>
            <a:r>
              <a:rPr lang="en-US" dirty="0"/>
              <a:t> </a:t>
            </a:r>
            <a:r>
              <a:rPr lang="en-US" dirty="0" err="1"/>
              <a:t>yıldızdır</a:t>
            </a:r>
            <a:r>
              <a:rPr lang="en-US" dirty="0"/>
              <a:t>, ????).</a:t>
            </a:r>
            <a:br>
              <a:rPr lang="en-US" dirty="0"/>
            </a:br>
            <a:r>
              <a:rPr lang="en-US" dirty="0" err="1"/>
              <a:t>Tarım</a:t>
            </a:r>
            <a:r>
              <a:rPr lang="en-US" dirty="0"/>
              <a:t> </a:t>
            </a:r>
            <a:r>
              <a:rPr lang="en-US" dirty="0" err="1"/>
              <a:t>toplumu</a:t>
            </a:r>
            <a:r>
              <a:rPr lang="en-US" dirty="0"/>
              <a:t> </a:t>
            </a:r>
            <a:r>
              <a:rPr lang="en-US" dirty="0" err="1"/>
              <a:t>olduklarından</a:t>
            </a:r>
            <a:r>
              <a:rPr lang="en-US" dirty="0"/>
              <a:t> </a:t>
            </a:r>
            <a:r>
              <a:rPr lang="en-US" dirty="0" err="1"/>
              <a:t>iyi</a:t>
            </a:r>
            <a:r>
              <a:rPr lang="en-US" dirty="0"/>
              <a:t> </a:t>
            </a:r>
            <a:r>
              <a:rPr lang="en-US" dirty="0" err="1"/>
              <a:t>bir</a:t>
            </a:r>
            <a:r>
              <a:rPr lang="en-US" dirty="0"/>
              <a:t> </a:t>
            </a:r>
            <a:r>
              <a:rPr lang="en-US" dirty="0" err="1"/>
              <a:t>takvim</a:t>
            </a:r>
            <a:r>
              <a:rPr lang="en-US" dirty="0"/>
              <a:t> </a:t>
            </a:r>
            <a:r>
              <a:rPr lang="en-US" dirty="0" err="1"/>
              <a:t>geliştirmişlerdi</a:t>
            </a:r>
            <a:r>
              <a:rPr lang="en-US" dirty="0"/>
              <a:t>. </a:t>
            </a:r>
            <a:r>
              <a:rPr lang="en-US" dirty="0" err="1"/>
              <a:t>Eski</a:t>
            </a:r>
            <a:r>
              <a:rPr lang="en-US" dirty="0"/>
              <a:t/>
            </a:r>
            <a:br>
              <a:rPr lang="en-US" dirty="0"/>
            </a:br>
            <a:r>
              <a:rPr lang="en-US" dirty="0" err="1"/>
              <a:t>Amerikan</a:t>
            </a:r>
            <a:r>
              <a:rPr lang="en-US" dirty="0"/>
              <a:t> </a:t>
            </a:r>
            <a:r>
              <a:rPr lang="en-US" dirty="0" err="1"/>
              <a:t>medeniyetleri</a:t>
            </a:r>
            <a:r>
              <a:rPr lang="en-US" dirty="0"/>
              <a:t> </a:t>
            </a:r>
            <a:r>
              <a:rPr lang="en-US" dirty="0" err="1"/>
              <a:t>çok</a:t>
            </a:r>
            <a:r>
              <a:rPr lang="en-US" dirty="0"/>
              <a:t> </a:t>
            </a:r>
            <a:r>
              <a:rPr lang="en-US" dirty="0" err="1"/>
              <a:t>gelişmiş</a:t>
            </a:r>
            <a:r>
              <a:rPr lang="en-US" dirty="0"/>
              <a:t> </a:t>
            </a:r>
            <a:r>
              <a:rPr lang="en-US" dirty="0" err="1"/>
              <a:t>oldukları</a:t>
            </a:r>
            <a:r>
              <a:rPr lang="en-US" dirty="0"/>
              <a:t> </a:t>
            </a:r>
            <a:r>
              <a:rPr lang="en-US" dirty="0" err="1"/>
              <a:t>halde</a:t>
            </a:r>
            <a:r>
              <a:rPr lang="en-US" dirty="0"/>
              <a:t> </a:t>
            </a:r>
            <a:r>
              <a:rPr lang="en-US" dirty="0" err="1"/>
              <a:t>tekerleği</a:t>
            </a:r>
            <a:r>
              <a:rPr lang="en-US" dirty="0"/>
              <a:t/>
            </a:r>
            <a:br>
              <a:rPr lang="en-US" dirty="0"/>
            </a:br>
            <a:r>
              <a:rPr lang="en-US" dirty="0" err="1"/>
              <a:t>bilmiyorladı</a:t>
            </a:r>
            <a:r>
              <a:rPr lang="en-US" dirty="0"/>
              <a:t>. </a:t>
            </a:r>
            <a:r>
              <a:rPr lang="en-US" dirty="0" err="1"/>
              <a:t>Demek</a:t>
            </a:r>
            <a:r>
              <a:rPr lang="en-US" dirty="0"/>
              <a:t> </a:t>
            </a:r>
            <a:r>
              <a:rPr lang="en-US" dirty="0" err="1"/>
              <a:t>ki</a:t>
            </a:r>
            <a:r>
              <a:rPr lang="en-US" dirty="0"/>
              <a:t> </a:t>
            </a:r>
            <a:r>
              <a:rPr lang="en-US" dirty="0" err="1"/>
              <a:t>uzaylılar</a:t>
            </a:r>
            <a:r>
              <a:rPr lang="en-US" dirty="0"/>
              <a:t> da </a:t>
            </a:r>
            <a:r>
              <a:rPr lang="en-US" dirty="0" err="1"/>
              <a:t>bilmiyordu</a:t>
            </a:r>
            <a:r>
              <a:rPr lang="en-US" dirty="0"/>
              <a:t>. Ama </a:t>
            </a:r>
            <a:r>
              <a:rPr lang="en-US" dirty="0" err="1"/>
              <a:t>uzay</a:t>
            </a:r>
            <a:r>
              <a:rPr lang="en-US" dirty="0"/>
              <a:t> </a:t>
            </a:r>
            <a:r>
              <a:rPr lang="en-US" dirty="0" err="1"/>
              <a:t>gemileri</a:t>
            </a:r>
            <a:r>
              <a:rPr lang="en-US" dirty="0"/>
              <a:t/>
            </a:r>
            <a:br>
              <a:rPr lang="en-US" dirty="0"/>
            </a:br>
            <a:r>
              <a:rPr lang="en-US" dirty="0" err="1"/>
              <a:t>tekerlek</a:t>
            </a:r>
            <a:r>
              <a:rPr lang="en-US" dirty="0"/>
              <a:t> </a:t>
            </a:r>
            <a:r>
              <a:rPr lang="en-US" dirty="0" err="1"/>
              <a:t>şeklinde</a:t>
            </a:r>
            <a:r>
              <a:rPr lang="en-US" dirty="0"/>
              <a:t>.</a:t>
            </a:r>
            <a:endParaRPr lang="en-TR" dirty="0"/>
          </a:p>
        </p:txBody>
      </p:sp>
    </p:spTree>
    <p:extLst>
      <p:ext uri="{BB962C8B-B14F-4D97-AF65-F5344CB8AC3E}">
        <p14:creationId xmlns:p14="http://schemas.microsoft.com/office/powerpoint/2010/main" val="1799166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B0FDA-A5A9-1541-912E-ED03354B424F}"/>
              </a:ext>
            </a:extLst>
          </p:cNvPr>
          <p:cNvSpPr>
            <a:spLocks noGrp="1"/>
          </p:cNvSpPr>
          <p:nvPr>
            <p:ph type="title"/>
          </p:nvPr>
        </p:nvSpPr>
        <p:spPr/>
        <p:txBody>
          <a:bodyPr/>
          <a:lstStyle/>
          <a:p>
            <a:r>
              <a:rPr lang="en-TR" dirty="0"/>
              <a:t>TEZ VE ANTİTEZ LER</a:t>
            </a:r>
          </a:p>
        </p:txBody>
      </p:sp>
      <p:sp>
        <p:nvSpPr>
          <p:cNvPr id="3" name="Content Placeholder 2">
            <a:extLst>
              <a:ext uri="{FF2B5EF4-FFF2-40B4-BE49-F238E27FC236}">
                <a16:creationId xmlns:a16="http://schemas.microsoft.com/office/drawing/2014/main" id="{4C02FDC9-DB3C-574B-A4D3-0D8FE03F5B83}"/>
              </a:ext>
            </a:extLst>
          </p:cNvPr>
          <p:cNvSpPr>
            <a:spLocks noGrp="1"/>
          </p:cNvSpPr>
          <p:nvPr>
            <p:ph idx="1"/>
          </p:nvPr>
        </p:nvSpPr>
        <p:spPr/>
        <p:txBody>
          <a:bodyPr/>
          <a:lstStyle/>
          <a:p>
            <a:r>
              <a:rPr lang="en-US" dirty="0" err="1">
                <a:solidFill>
                  <a:srgbClr val="FF0000"/>
                </a:solidFill>
              </a:rPr>
              <a:t>İddiası</a:t>
            </a:r>
            <a:r>
              <a:rPr lang="en-US" dirty="0"/>
              <a:t> : And </a:t>
            </a:r>
            <a:r>
              <a:rPr lang="en-US" dirty="0" err="1"/>
              <a:t>dağlarının</a:t>
            </a:r>
            <a:r>
              <a:rPr lang="en-US" dirty="0"/>
              <a:t> </a:t>
            </a:r>
            <a:r>
              <a:rPr lang="en-US" dirty="0" err="1"/>
              <a:t>tepesinde</a:t>
            </a:r>
            <a:r>
              <a:rPr lang="en-US" dirty="0"/>
              <a:t> </a:t>
            </a:r>
            <a:r>
              <a:rPr lang="en-US" dirty="0" err="1"/>
              <a:t>bulunan</a:t>
            </a:r>
            <a:r>
              <a:rPr lang="en-US" dirty="0"/>
              <a:t> </a:t>
            </a:r>
            <a:r>
              <a:rPr lang="en-US" dirty="0" err="1"/>
              <a:t>Nazka'daki</a:t>
            </a:r>
            <a:r>
              <a:rPr lang="en-US" dirty="0"/>
              <a:t> </a:t>
            </a:r>
            <a:r>
              <a:rPr lang="en-US" dirty="0" err="1"/>
              <a:t>devasa</a:t>
            </a:r>
            <a:r>
              <a:rPr lang="en-US" dirty="0"/>
              <a:t/>
            </a:r>
            <a:br>
              <a:rPr lang="en-US" dirty="0"/>
            </a:br>
            <a:r>
              <a:rPr lang="en-US" dirty="0" err="1"/>
              <a:t>kertenkele</a:t>
            </a:r>
            <a:r>
              <a:rPr lang="en-US" dirty="0"/>
              <a:t>, </a:t>
            </a:r>
            <a:r>
              <a:rPr lang="en-US" dirty="0" err="1"/>
              <a:t>kuş</a:t>
            </a:r>
            <a:r>
              <a:rPr lang="en-US" dirty="0"/>
              <a:t>, </a:t>
            </a:r>
            <a:r>
              <a:rPr lang="en-US" dirty="0" err="1"/>
              <a:t>yılan</a:t>
            </a:r>
            <a:r>
              <a:rPr lang="en-US" dirty="0"/>
              <a:t> </a:t>
            </a:r>
            <a:r>
              <a:rPr lang="en-US" dirty="0" err="1"/>
              <a:t>resimleri</a:t>
            </a:r>
            <a:r>
              <a:rPr lang="en-US" dirty="0"/>
              <a:t> </a:t>
            </a:r>
            <a:r>
              <a:rPr lang="en-US" dirty="0" err="1"/>
              <a:t>uzaylıların</a:t>
            </a:r>
            <a:r>
              <a:rPr lang="en-US" dirty="0"/>
              <a:t> </a:t>
            </a:r>
            <a:r>
              <a:rPr lang="en-US" dirty="0" err="1"/>
              <a:t>yollarını</a:t>
            </a:r>
            <a:r>
              <a:rPr lang="en-US" dirty="0"/>
              <a:t> </a:t>
            </a:r>
            <a:r>
              <a:rPr lang="en-US" dirty="0" err="1"/>
              <a:t>bulabilmeleri</a:t>
            </a:r>
            <a:r>
              <a:rPr lang="en-US" dirty="0"/>
              <a:t/>
            </a:r>
            <a:br>
              <a:rPr lang="en-US" dirty="0"/>
            </a:br>
            <a:r>
              <a:rPr lang="en-US" dirty="0" err="1"/>
              <a:t>için</a:t>
            </a:r>
            <a:r>
              <a:rPr lang="en-US" dirty="0"/>
              <a:t> </a:t>
            </a:r>
            <a:r>
              <a:rPr lang="en-US" dirty="0" err="1"/>
              <a:t>yapılmış</a:t>
            </a:r>
            <a:r>
              <a:rPr lang="en-US" dirty="0"/>
              <a:t> </a:t>
            </a:r>
            <a:r>
              <a:rPr lang="en-US" dirty="0" err="1"/>
              <a:t>şekillerdir</a:t>
            </a:r>
            <a:r>
              <a:rPr lang="en-US" dirty="0"/>
              <a:t>. </a:t>
            </a:r>
            <a:r>
              <a:rPr lang="en-US" dirty="0" err="1"/>
              <a:t>Bunlar</a:t>
            </a:r>
            <a:r>
              <a:rPr lang="en-US" dirty="0"/>
              <a:t> </a:t>
            </a:r>
            <a:r>
              <a:rPr lang="en-US" dirty="0" err="1"/>
              <a:t>yerden</a:t>
            </a:r>
            <a:r>
              <a:rPr lang="en-US" dirty="0"/>
              <a:t> </a:t>
            </a:r>
            <a:r>
              <a:rPr lang="en-US" dirty="0" err="1"/>
              <a:t>bakıldığında</a:t>
            </a:r>
            <a:r>
              <a:rPr lang="en-US" dirty="0"/>
              <a:t> </a:t>
            </a:r>
            <a:r>
              <a:rPr lang="en-US" dirty="0" err="1"/>
              <a:t>hiçbir</a:t>
            </a:r>
            <a:r>
              <a:rPr lang="en-US" dirty="0"/>
              <a:t> </a:t>
            </a:r>
            <a:r>
              <a:rPr lang="en-US" dirty="0" err="1"/>
              <a:t>anlamı</a:t>
            </a:r>
            <a:r>
              <a:rPr lang="en-US" dirty="0"/>
              <a:t/>
            </a:r>
            <a:br>
              <a:rPr lang="en-US" dirty="0"/>
            </a:br>
            <a:r>
              <a:rPr lang="en-US" dirty="0" err="1"/>
              <a:t>yoktur</a:t>
            </a:r>
            <a:r>
              <a:rPr lang="en-US" dirty="0"/>
              <a:t>. </a:t>
            </a:r>
            <a:r>
              <a:rPr lang="en-US" dirty="0" err="1"/>
              <a:t>Bunların</a:t>
            </a:r>
            <a:r>
              <a:rPr lang="en-US" dirty="0"/>
              <a:t> </a:t>
            </a:r>
            <a:r>
              <a:rPr lang="en-US" dirty="0" err="1"/>
              <a:t>tadına</a:t>
            </a:r>
            <a:r>
              <a:rPr lang="en-US" dirty="0"/>
              <a:t> </a:t>
            </a:r>
            <a:r>
              <a:rPr lang="en-US" dirty="0" err="1"/>
              <a:t>varmak</a:t>
            </a:r>
            <a:r>
              <a:rPr lang="en-US" dirty="0"/>
              <a:t> </a:t>
            </a:r>
            <a:r>
              <a:rPr lang="en-US" dirty="0" err="1"/>
              <a:t>için</a:t>
            </a:r>
            <a:r>
              <a:rPr lang="en-US" dirty="0"/>
              <a:t> </a:t>
            </a:r>
            <a:r>
              <a:rPr lang="en-US" dirty="0" err="1"/>
              <a:t>havadan</a:t>
            </a:r>
            <a:r>
              <a:rPr lang="en-US" dirty="0"/>
              <a:t> </a:t>
            </a:r>
            <a:r>
              <a:rPr lang="en-US" dirty="0" err="1"/>
              <a:t>bakmak</a:t>
            </a:r>
            <a:r>
              <a:rPr lang="en-US" dirty="0"/>
              <a:t> </a:t>
            </a:r>
            <a:r>
              <a:rPr lang="en-US" dirty="0" err="1"/>
              <a:t>lazımdır</a:t>
            </a:r>
            <a:r>
              <a:rPr lang="en-US" dirty="0"/>
              <a:t>. </a:t>
            </a:r>
            <a:r>
              <a:rPr lang="en-US" dirty="0" err="1"/>
              <a:t>İnsanlar</a:t>
            </a:r>
            <a:r>
              <a:rPr lang="en-US" dirty="0"/>
              <a:t/>
            </a:r>
            <a:br>
              <a:rPr lang="en-US" dirty="0"/>
            </a:br>
            <a:r>
              <a:rPr lang="en-US" dirty="0" err="1"/>
              <a:t>böyle</a:t>
            </a:r>
            <a:r>
              <a:rPr lang="en-US" dirty="0"/>
              <a:t> </a:t>
            </a:r>
            <a:r>
              <a:rPr lang="en-US" dirty="0" err="1"/>
              <a:t>şeyleri</a:t>
            </a:r>
            <a:r>
              <a:rPr lang="en-US" dirty="0"/>
              <a:t> </a:t>
            </a:r>
            <a:r>
              <a:rPr lang="en-US" dirty="0" err="1"/>
              <a:t>niye</a:t>
            </a:r>
            <a:r>
              <a:rPr lang="en-US" dirty="0"/>
              <a:t> </a:t>
            </a:r>
            <a:r>
              <a:rPr lang="en-US" dirty="0" err="1"/>
              <a:t>yapsınlar</a:t>
            </a:r>
            <a:r>
              <a:rPr lang="en-US" dirty="0"/>
              <a:t> </a:t>
            </a:r>
            <a:r>
              <a:rPr lang="en-US" dirty="0" err="1"/>
              <a:t>ki</a:t>
            </a:r>
            <a:r>
              <a:rPr lang="en-US" dirty="0"/>
              <a:t>, </a:t>
            </a:r>
            <a:r>
              <a:rPr lang="en-US" dirty="0" err="1"/>
              <a:t>bunları</a:t>
            </a:r>
            <a:r>
              <a:rPr lang="en-US" dirty="0"/>
              <a:t> </a:t>
            </a:r>
            <a:r>
              <a:rPr lang="en-US" dirty="0" err="1"/>
              <a:t>ancak</a:t>
            </a:r>
            <a:r>
              <a:rPr lang="en-US" dirty="0"/>
              <a:t> </a:t>
            </a:r>
            <a:r>
              <a:rPr lang="en-US" dirty="0" err="1"/>
              <a:t>uzaylılar</a:t>
            </a:r>
            <a:r>
              <a:rPr lang="en-US" dirty="0"/>
              <a:t> </a:t>
            </a:r>
            <a:r>
              <a:rPr lang="en-US" dirty="0" err="1"/>
              <a:t>yapar</a:t>
            </a:r>
            <a:r>
              <a:rPr lang="en-US" dirty="0"/>
              <a:t>.</a:t>
            </a:r>
            <a:br>
              <a:rPr lang="en-US" dirty="0"/>
            </a:br>
            <a:r>
              <a:rPr lang="en-US" dirty="0" err="1">
                <a:solidFill>
                  <a:schemeClr val="accent1"/>
                </a:solidFill>
              </a:rPr>
              <a:t>Karşı</a:t>
            </a:r>
            <a:r>
              <a:rPr lang="en-US" dirty="0">
                <a:solidFill>
                  <a:schemeClr val="accent1"/>
                </a:solidFill>
              </a:rPr>
              <a:t> </a:t>
            </a:r>
            <a:r>
              <a:rPr lang="en-US" dirty="0" err="1">
                <a:solidFill>
                  <a:schemeClr val="accent1"/>
                </a:solidFill>
              </a:rPr>
              <a:t>İdd</a:t>
            </a:r>
            <a:r>
              <a:rPr lang="en-US" dirty="0" err="1"/>
              <a:t>ia</a:t>
            </a:r>
            <a:r>
              <a:rPr lang="en-US" dirty="0"/>
              <a:t> : </a:t>
            </a:r>
            <a:r>
              <a:rPr lang="en-US" dirty="0" err="1"/>
              <a:t>Uzaylıların</a:t>
            </a:r>
            <a:r>
              <a:rPr lang="en-US" dirty="0"/>
              <a:t> </a:t>
            </a:r>
            <a:r>
              <a:rPr lang="en-US" dirty="0" err="1"/>
              <a:t>radarı</a:t>
            </a:r>
            <a:r>
              <a:rPr lang="en-US" dirty="0"/>
              <a:t> </a:t>
            </a:r>
            <a:r>
              <a:rPr lang="en-US" dirty="0" err="1"/>
              <a:t>falan</a:t>
            </a:r>
            <a:r>
              <a:rPr lang="en-US" dirty="0"/>
              <a:t> yok </a:t>
            </a:r>
            <a:r>
              <a:rPr lang="en-US" dirty="0" err="1"/>
              <a:t>herhalde</a:t>
            </a:r>
            <a:r>
              <a:rPr lang="en-US" dirty="0"/>
              <a:t>. </a:t>
            </a:r>
            <a:r>
              <a:rPr lang="en-US" dirty="0" err="1"/>
              <a:t>Koskoca</a:t>
            </a:r>
            <a:r>
              <a:rPr lang="en-US" dirty="0"/>
              <a:t> </a:t>
            </a:r>
            <a:r>
              <a:rPr lang="en-US" dirty="0" err="1"/>
              <a:t>uzayda</a:t>
            </a:r>
            <a:r>
              <a:rPr lang="en-US" dirty="0"/>
              <a:t/>
            </a:r>
            <a:br>
              <a:rPr lang="en-US" dirty="0"/>
            </a:br>
            <a:r>
              <a:rPr lang="en-US" dirty="0" err="1"/>
              <a:t>dolaşıyorlar</a:t>
            </a:r>
            <a:r>
              <a:rPr lang="en-US" dirty="0"/>
              <a:t>, </a:t>
            </a:r>
            <a:r>
              <a:rPr lang="en-US" dirty="0" err="1"/>
              <a:t>dünyada</a:t>
            </a:r>
            <a:r>
              <a:rPr lang="en-US" dirty="0"/>
              <a:t> </a:t>
            </a:r>
            <a:r>
              <a:rPr lang="en-US" dirty="0" err="1"/>
              <a:t>kayboluyorlar</a:t>
            </a:r>
            <a:r>
              <a:rPr lang="en-US" dirty="0"/>
              <a:t>. Bu </a:t>
            </a:r>
            <a:r>
              <a:rPr lang="en-US" dirty="0" err="1"/>
              <a:t>resimlerin</a:t>
            </a:r>
            <a:r>
              <a:rPr lang="en-US" dirty="0"/>
              <a:t> </a:t>
            </a:r>
            <a:r>
              <a:rPr lang="en-US" dirty="0" err="1"/>
              <a:t>niye</a:t>
            </a:r>
            <a:r>
              <a:rPr lang="en-US" dirty="0"/>
              <a:t> </a:t>
            </a:r>
            <a:r>
              <a:rPr lang="en-US" dirty="0" err="1"/>
              <a:t>yapıldığıni</a:t>
            </a:r>
            <a:r>
              <a:rPr lang="en-US" dirty="0"/>
              <a:t/>
            </a:r>
            <a:br>
              <a:rPr lang="en-US" dirty="0"/>
            </a:br>
            <a:r>
              <a:rPr lang="en-US" dirty="0" err="1"/>
              <a:t>arkeologlar</a:t>
            </a:r>
            <a:r>
              <a:rPr lang="en-US" dirty="0"/>
              <a:t> </a:t>
            </a:r>
            <a:r>
              <a:rPr lang="en-US" dirty="0" err="1"/>
              <a:t>hala</a:t>
            </a:r>
            <a:r>
              <a:rPr lang="en-US" dirty="0"/>
              <a:t> </a:t>
            </a:r>
            <a:r>
              <a:rPr lang="en-US" dirty="0" err="1"/>
              <a:t>araştırıyolar</a:t>
            </a:r>
            <a:r>
              <a:rPr lang="en-US" dirty="0"/>
              <a:t>.</a:t>
            </a:r>
            <a:endParaRPr lang="en-TR" dirty="0"/>
          </a:p>
        </p:txBody>
      </p:sp>
    </p:spTree>
    <p:extLst>
      <p:ext uri="{BB962C8B-B14F-4D97-AF65-F5344CB8AC3E}">
        <p14:creationId xmlns:p14="http://schemas.microsoft.com/office/powerpoint/2010/main" val="1161988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4614-5D1D-CD45-9FBF-7887B5AB66FA}"/>
              </a:ext>
            </a:extLst>
          </p:cNvPr>
          <p:cNvSpPr>
            <a:spLocks noGrp="1"/>
          </p:cNvSpPr>
          <p:nvPr>
            <p:ph type="title"/>
          </p:nvPr>
        </p:nvSpPr>
        <p:spPr/>
        <p:txBody>
          <a:bodyPr/>
          <a:lstStyle/>
          <a:p>
            <a:r>
              <a:rPr lang="en-TR" dirty="0"/>
              <a:t>TEZ VE ANTİTEZ LER</a:t>
            </a:r>
          </a:p>
        </p:txBody>
      </p:sp>
      <p:sp>
        <p:nvSpPr>
          <p:cNvPr id="3" name="Content Placeholder 2">
            <a:extLst>
              <a:ext uri="{FF2B5EF4-FFF2-40B4-BE49-F238E27FC236}">
                <a16:creationId xmlns:a16="http://schemas.microsoft.com/office/drawing/2014/main" id="{91068212-D1D5-3046-9D75-00E910A92C91}"/>
              </a:ext>
            </a:extLst>
          </p:cNvPr>
          <p:cNvSpPr>
            <a:spLocks noGrp="1"/>
          </p:cNvSpPr>
          <p:nvPr>
            <p:ph idx="1"/>
          </p:nvPr>
        </p:nvSpPr>
        <p:spPr/>
        <p:txBody>
          <a:bodyPr/>
          <a:lstStyle/>
          <a:p>
            <a:r>
              <a:rPr lang="en-US" dirty="0" err="1">
                <a:solidFill>
                  <a:schemeClr val="accent1"/>
                </a:solidFill>
              </a:rPr>
              <a:t>İddiası</a:t>
            </a:r>
            <a:r>
              <a:rPr lang="en-US" dirty="0"/>
              <a:t> : </a:t>
            </a:r>
            <a:r>
              <a:rPr lang="en-US" dirty="0" err="1"/>
              <a:t>Mağaralardaki</a:t>
            </a:r>
            <a:r>
              <a:rPr lang="en-US" dirty="0"/>
              <a:t> </a:t>
            </a:r>
            <a:r>
              <a:rPr lang="en-US" dirty="0" err="1"/>
              <a:t>ve</a:t>
            </a:r>
            <a:r>
              <a:rPr lang="en-US" dirty="0"/>
              <a:t> </a:t>
            </a:r>
            <a:r>
              <a:rPr lang="en-US" dirty="0" err="1"/>
              <a:t>tapınaklardaki</a:t>
            </a:r>
            <a:r>
              <a:rPr lang="en-US" dirty="0"/>
              <a:t> </a:t>
            </a:r>
            <a:r>
              <a:rPr lang="en-US" dirty="0" err="1"/>
              <a:t>astronot</a:t>
            </a:r>
            <a:r>
              <a:rPr lang="en-US" dirty="0"/>
              <a:t> </a:t>
            </a:r>
            <a:r>
              <a:rPr lang="en-US" dirty="0" err="1"/>
              <a:t>ve</a:t>
            </a:r>
            <a:r>
              <a:rPr lang="en-US" dirty="0"/>
              <a:t> </a:t>
            </a:r>
            <a:r>
              <a:rPr lang="en-US" dirty="0" err="1"/>
              <a:t>uzay</a:t>
            </a:r>
            <a:r>
              <a:rPr lang="en-US" dirty="0"/>
              <a:t/>
            </a:r>
            <a:br>
              <a:rPr lang="en-US" dirty="0"/>
            </a:br>
            <a:r>
              <a:rPr lang="en-US" dirty="0" err="1"/>
              <a:t>gemisi</a:t>
            </a:r>
            <a:r>
              <a:rPr lang="en-US" dirty="0"/>
              <a:t> </a:t>
            </a:r>
            <a:r>
              <a:rPr lang="en-US" dirty="0" err="1"/>
              <a:t>resimleri</a:t>
            </a:r>
            <a:r>
              <a:rPr lang="en-US" dirty="0"/>
              <a:t> </a:t>
            </a:r>
            <a:r>
              <a:rPr lang="en-US" dirty="0" err="1"/>
              <a:t>ilkel</a:t>
            </a:r>
            <a:r>
              <a:rPr lang="en-US" dirty="0"/>
              <a:t> </a:t>
            </a:r>
            <a:r>
              <a:rPr lang="en-US" dirty="0" err="1"/>
              <a:t>insanların</a:t>
            </a:r>
            <a:r>
              <a:rPr lang="en-US" dirty="0"/>
              <a:t> </a:t>
            </a:r>
            <a:r>
              <a:rPr lang="en-US" dirty="0" err="1"/>
              <a:t>uzaylıları</a:t>
            </a:r>
            <a:r>
              <a:rPr lang="en-US" dirty="0"/>
              <a:t> </a:t>
            </a:r>
            <a:r>
              <a:rPr lang="en-US" dirty="0" err="1"/>
              <a:t>gördüğünün</a:t>
            </a:r>
            <a:r>
              <a:rPr lang="en-US" dirty="0"/>
              <a:t> </a:t>
            </a:r>
            <a:r>
              <a:rPr lang="en-US" dirty="0" err="1"/>
              <a:t>en</a:t>
            </a:r>
            <a:r>
              <a:rPr lang="en-US" dirty="0"/>
              <a:t> </a:t>
            </a:r>
            <a:r>
              <a:rPr lang="en-US" dirty="0" err="1"/>
              <a:t>kesin</a:t>
            </a:r>
            <a:r>
              <a:rPr lang="en-US" dirty="0"/>
              <a:t/>
            </a:r>
            <a:br>
              <a:rPr lang="en-US" dirty="0"/>
            </a:br>
            <a:r>
              <a:rPr lang="en-US" dirty="0" err="1"/>
              <a:t>kanıtıdır</a:t>
            </a:r>
            <a:r>
              <a:rPr lang="en-US" dirty="0"/>
              <a:t>.</a:t>
            </a:r>
            <a:br>
              <a:rPr lang="en-US" dirty="0"/>
            </a:br>
            <a:r>
              <a:rPr lang="en-US" dirty="0" err="1">
                <a:solidFill>
                  <a:srgbClr val="FF0000"/>
                </a:solidFill>
              </a:rPr>
              <a:t>Karşı</a:t>
            </a:r>
            <a:r>
              <a:rPr lang="en-US" dirty="0">
                <a:solidFill>
                  <a:srgbClr val="FF0000"/>
                </a:solidFill>
              </a:rPr>
              <a:t> </a:t>
            </a:r>
            <a:r>
              <a:rPr lang="en-US" dirty="0" err="1">
                <a:solidFill>
                  <a:srgbClr val="FF0000"/>
                </a:solidFill>
              </a:rPr>
              <a:t>İddia</a:t>
            </a:r>
            <a:r>
              <a:rPr lang="en-US" dirty="0">
                <a:solidFill>
                  <a:srgbClr val="FF0000"/>
                </a:solidFill>
              </a:rPr>
              <a:t>: </a:t>
            </a:r>
            <a:r>
              <a:rPr lang="en-US" dirty="0"/>
              <a:t>Bu </a:t>
            </a:r>
            <a:r>
              <a:rPr lang="en-US" dirty="0" err="1"/>
              <a:t>resimler</a:t>
            </a:r>
            <a:r>
              <a:rPr lang="en-US" dirty="0"/>
              <a:t> her </a:t>
            </a:r>
            <a:r>
              <a:rPr lang="en-US" dirty="0" err="1"/>
              <a:t>anlama</a:t>
            </a:r>
            <a:r>
              <a:rPr lang="en-US" dirty="0"/>
              <a:t> </a:t>
            </a:r>
            <a:r>
              <a:rPr lang="en-US" dirty="0" err="1"/>
              <a:t>gelebilecek</a:t>
            </a:r>
            <a:r>
              <a:rPr lang="en-US" dirty="0"/>
              <a:t> </a:t>
            </a:r>
            <a:r>
              <a:rPr lang="en-US" dirty="0" err="1"/>
              <a:t>resimlerdir</a:t>
            </a:r>
            <a:r>
              <a:rPr lang="en-US" dirty="0"/>
              <a:t>. </a:t>
            </a:r>
            <a:r>
              <a:rPr lang="en-US" dirty="0" err="1"/>
              <a:t>Mesela</a:t>
            </a:r>
            <a:r>
              <a:rPr lang="en-US" dirty="0"/>
              <a:t/>
            </a:r>
            <a:br>
              <a:rPr lang="en-US" dirty="0"/>
            </a:br>
            <a:r>
              <a:rPr lang="en-US" dirty="0" err="1"/>
              <a:t>mağara</a:t>
            </a:r>
            <a:r>
              <a:rPr lang="en-US" dirty="0"/>
              <a:t> </a:t>
            </a:r>
            <a:r>
              <a:rPr lang="en-US" dirty="0" err="1"/>
              <a:t>duvarındaki</a:t>
            </a:r>
            <a:r>
              <a:rPr lang="en-US" dirty="0"/>
              <a:t> </a:t>
            </a:r>
            <a:r>
              <a:rPr lang="en-US" dirty="0" err="1"/>
              <a:t>kocakafalı</a:t>
            </a:r>
            <a:r>
              <a:rPr lang="en-US" dirty="0"/>
              <a:t> </a:t>
            </a:r>
            <a:r>
              <a:rPr lang="en-US" dirty="0" err="1"/>
              <a:t>adam</a:t>
            </a:r>
            <a:r>
              <a:rPr lang="en-US" dirty="0"/>
              <a:t> </a:t>
            </a:r>
            <a:r>
              <a:rPr lang="en-US" dirty="0" err="1"/>
              <a:t>resmi</a:t>
            </a:r>
            <a:r>
              <a:rPr lang="en-US" dirty="0"/>
              <a:t> </a:t>
            </a:r>
            <a:r>
              <a:rPr lang="en-US" dirty="0" err="1"/>
              <a:t>astrontu</a:t>
            </a:r>
            <a:r>
              <a:rPr lang="en-US" dirty="0"/>
              <a:t> </a:t>
            </a:r>
            <a:r>
              <a:rPr lang="en-US" dirty="0" err="1"/>
              <a:t>temsil</a:t>
            </a:r>
            <a:r>
              <a:rPr lang="en-US" dirty="0"/>
              <a:t> </a:t>
            </a:r>
            <a:r>
              <a:rPr lang="en-US" dirty="0" err="1"/>
              <a:t>etmektedir</a:t>
            </a:r>
            <a:r>
              <a:rPr lang="en-US" dirty="0"/>
              <a:t>.</a:t>
            </a:r>
            <a:br>
              <a:rPr lang="en-US" dirty="0"/>
            </a:br>
            <a:r>
              <a:rPr lang="en-US" dirty="0"/>
              <a:t>Buna </a:t>
            </a:r>
            <a:r>
              <a:rPr lang="en-US" dirty="0" err="1"/>
              <a:t>sebep</a:t>
            </a:r>
            <a:r>
              <a:rPr lang="en-US" dirty="0"/>
              <a:t> </a:t>
            </a:r>
            <a:r>
              <a:rPr lang="en-US" dirty="0" err="1"/>
              <a:t>çizenin</a:t>
            </a:r>
            <a:r>
              <a:rPr lang="en-US" dirty="0"/>
              <a:t> </a:t>
            </a:r>
            <a:r>
              <a:rPr lang="en-US" dirty="0" err="1"/>
              <a:t>beceriksizliği</a:t>
            </a:r>
            <a:r>
              <a:rPr lang="en-US" dirty="0"/>
              <a:t> </a:t>
            </a:r>
            <a:r>
              <a:rPr lang="en-US" dirty="0" err="1"/>
              <a:t>değil</a:t>
            </a:r>
            <a:r>
              <a:rPr lang="en-US" dirty="0"/>
              <a:t> </a:t>
            </a:r>
            <a:r>
              <a:rPr lang="en-US" dirty="0" err="1"/>
              <a:t>uzaylıların</a:t>
            </a:r>
            <a:r>
              <a:rPr lang="en-US" dirty="0"/>
              <a:t> </a:t>
            </a:r>
            <a:r>
              <a:rPr lang="en-US" dirty="0" err="1"/>
              <a:t>dünyaya</a:t>
            </a:r>
            <a:r>
              <a:rPr lang="en-US" dirty="0"/>
              <a:t/>
            </a:r>
            <a:br>
              <a:rPr lang="en-US" dirty="0"/>
            </a:br>
            <a:r>
              <a:rPr lang="en-US" dirty="0" err="1"/>
              <a:t>gelmeleridir</a:t>
            </a:r>
            <a:r>
              <a:rPr lang="en-US" dirty="0"/>
              <a:t>. </a:t>
            </a:r>
            <a:r>
              <a:rPr lang="en-US" dirty="0" err="1"/>
              <a:t>Yine</a:t>
            </a:r>
            <a:r>
              <a:rPr lang="en-US" dirty="0"/>
              <a:t> </a:t>
            </a:r>
            <a:r>
              <a:rPr lang="en-US" dirty="0" err="1"/>
              <a:t>tapınaklardaki</a:t>
            </a:r>
            <a:r>
              <a:rPr lang="en-US" dirty="0"/>
              <a:t> </a:t>
            </a:r>
            <a:r>
              <a:rPr lang="en-US" dirty="0" err="1"/>
              <a:t>kargacık-burgacık</a:t>
            </a:r>
            <a:r>
              <a:rPr lang="en-US" dirty="0"/>
              <a:t> </a:t>
            </a:r>
            <a:r>
              <a:rPr lang="en-US" dirty="0" err="1"/>
              <a:t>adam</a:t>
            </a:r>
            <a:r>
              <a:rPr lang="en-US" dirty="0"/>
              <a:t> </a:t>
            </a:r>
            <a:r>
              <a:rPr lang="en-US" dirty="0" err="1"/>
              <a:t>resimleri</a:t>
            </a:r>
            <a:r>
              <a:rPr lang="en-US" dirty="0"/>
              <a:t> de</a:t>
            </a:r>
            <a:br>
              <a:rPr lang="en-US" dirty="0"/>
            </a:br>
            <a:r>
              <a:rPr lang="en-US" dirty="0" err="1"/>
              <a:t>uzay</a:t>
            </a:r>
            <a:r>
              <a:rPr lang="en-US" dirty="0"/>
              <a:t> </a:t>
            </a:r>
            <a:r>
              <a:rPr lang="en-US" dirty="0" err="1"/>
              <a:t>gemisine</a:t>
            </a:r>
            <a:r>
              <a:rPr lang="en-US" dirty="0"/>
              <a:t> </a:t>
            </a:r>
            <a:r>
              <a:rPr lang="en-US" dirty="0" err="1"/>
              <a:t>binmiş</a:t>
            </a:r>
            <a:r>
              <a:rPr lang="en-US" dirty="0"/>
              <a:t> </a:t>
            </a:r>
            <a:r>
              <a:rPr lang="en-US" dirty="0" err="1"/>
              <a:t>uzaylı</a:t>
            </a:r>
            <a:r>
              <a:rPr lang="en-US" dirty="0"/>
              <a:t> </a:t>
            </a:r>
            <a:r>
              <a:rPr lang="en-US" dirty="0" err="1"/>
              <a:t>resimleridir</a:t>
            </a:r>
            <a:r>
              <a:rPr lang="en-US" dirty="0"/>
              <a:t>. </a:t>
            </a:r>
            <a:endParaRPr lang="en-TR" dirty="0"/>
          </a:p>
        </p:txBody>
      </p:sp>
    </p:spTree>
    <p:extLst>
      <p:ext uri="{BB962C8B-B14F-4D97-AF65-F5344CB8AC3E}">
        <p14:creationId xmlns:p14="http://schemas.microsoft.com/office/powerpoint/2010/main" val="2150693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8796D-174A-B34B-BBF4-D23D1C0C8C7B}"/>
              </a:ext>
            </a:extLst>
          </p:cNvPr>
          <p:cNvSpPr>
            <a:spLocks noGrp="1"/>
          </p:cNvSpPr>
          <p:nvPr>
            <p:ph type="title"/>
          </p:nvPr>
        </p:nvSpPr>
        <p:spPr/>
        <p:txBody>
          <a:bodyPr/>
          <a:lstStyle/>
          <a:p>
            <a:r>
              <a:rPr lang="en-TR" dirty="0"/>
              <a:t>TEZ VE ANTİTEZ LER</a:t>
            </a:r>
          </a:p>
        </p:txBody>
      </p:sp>
      <p:sp>
        <p:nvSpPr>
          <p:cNvPr id="8" name="Content Placeholder 7">
            <a:extLst>
              <a:ext uri="{FF2B5EF4-FFF2-40B4-BE49-F238E27FC236}">
                <a16:creationId xmlns:a16="http://schemas.microsoft.com/office/drawing/2014/main" id="{D719103E-B19D-EA48-B570-AE86C9E5D997}"/>
              </a:ext>
            </a:extLst>
          </p:cNvPr>
          <p:cNvSpPr>
            <a:spLocks noGrp="1"/>
          </p:cNvSpPr>
          <p:nvPr>
            <p:ph idx="1"/>
          </p:nvPr>
        </p:nvSpPr>
        <p:spPr/>
        <p:txBody>
          <a:bodyPr>
            <a:normAutofit fontScale="70000" lnSpcReduction="20000"/>
          </a:bodyPr>
          <a:lstStyle/>
          <a:p>
            <a:r>
              <a:rPr lang="en-US" dirty="0" err="1">
                <a:solidFill>
                  <a:srgbClr val="FF0000"/>
                </a:solidFill>
              </a:rPr>
              <a:t>İddiası</a:t>
            </a:r>
            <a:r>
              <a:rPr lang="en-US" dirty="0"/>
              <a:t>: </a:t>
            </a:r>
            <a:r>
              <a:rPr lang="en-US" dirty="0" err="1"/>
              <a:t>İnsanları</a:t>
            </a:r>
            <a:r>
              <a:rPr lang="en-US" dirty="0"/>
              <a:t> </a:t>
            </a:r>
            <a:r>
              <a:rPr lang="en-US" dirty="0" err="1"/>
              <a:t>uzaylılar</a:t>
            </a:r>
            <a:r>
              <a:rPr lang="en-US" dirty="0"/>
              <a:t> </a:t>
            </a:r>
            <a:r>
              <a:rPr lang="en-US" dirty="0" err="1"/>
              <a:t>imal</a:t>
            </a:r>
            <a:r>
              <a:rPr lang="en-US" dirty="0"/>
              <a:t> </a:t>
            </a:r>
            <a:r>
              <a:rPr lang="en-US" dirty="0" err="1"/>
              <a:t>etmişlerdir</a:t>
            </a:r>
            <a:r>
              <a:rPr lang="en-US" dirty="0"/>
              <a:t>. </a:t>
            </a:r>
            <a:r>
              <a:rPr lang="en-US" dirty="0" err="1"/>
              <a:t>Uzaylılar</a:t>
            </a:r>
            <a:r>
              <a:rPr lang="en-US" dirty="0"/>
              <a:t/>
            </a:r>
            <a:br>
              <a:rPr lang="en-US" dirty="0"/>
            </a:br>
            <a:r>
              <a:rPr lang="en-US" dirty="0" err="1"/>
              <a:t>maymunları</a:t>
            </a:r>
            <a:r>
              <a:rPr lang="en-US" dirty="0"/>
              <a:t> </a:t>
            </a:r>
            <a:r>
              <a:rPr lang="en-US" dirty="0" err="1"/>
              <a:t>genetik</a:t>
            </a:r>
            <a:r>
              <a:rPr lang="en-US" dirty="0"/>
              <a:t> </a:t>
            </a:r>
            <a:r>
              <a:rPr lang="en-US" dirty="0" err="1"/>
              <a:t>işlemlerden</a:t>
            </a:r>
            <a:r>
              <a:rPr lang="en-US" dirty="0"/>
              <a:t> </a:t>
            </a:r>
            <a:r>
              <a:rPr lang="en-US" dirty="0" err="1"/>
              <a:t>geçirerek</a:t>
            </a:r>
            <a:r>
              <a:rPr lang="en-US" dirty="0"/>
              <a:t> </a:t>
            </a:r>
            <a:r>
              <a:rPr lang="en-US" dirty="0" err="1"/>
              <a:t>insan</a:t>
            </a:r>
            <a:r>
              <a:rPr lang="en-US" dirty="0"/>
              <a:t> </a:t>
            </a:r>
            <a:r>
              <a:rPr lang="en-US" dirty="0" err="1"/>
              <a:t>haline</a:t>
            </a:r>
            <a:r>
              <a:rPr lang="en-US" dirty="0"/>
              <a:t> </a:t>
            </a:r>
            <a:r>
              <a:rPr lang="en-US" dirty="0" err="1"/>
              <a:t>getirmişlerdir</a:t>
            </a:r>
            <a:r>
              <a:rPr lang="en-US" dirty="0"/>
              <a:t>.</a:t>
            </a:r>
            <a:br>
              <a:rPr lang="en-US" dirty="0"/>
            </a:br>
            <a:r>
              <a:rPr lang="en-US" dirty="0" err="1"/>
              <a:t>İnsanlar</a:t>
            </a:r>
            <a:r>
              <a:rPr lang="en-US" dirty="0"/>
              <a:t> </a:t>
            </a:r>
            <a:r>
              <a:rPr lang="en-US" dirty="0" err="1"/>
              <a:t>aslında</a:t>
            </a:r>
            <a:r>
              <a:rPr lang="en-US" dirty="0"/>
              <a:t> </a:t>
            </a:r>
            <a:r>
              <a:rPr lang="en-US" dirty="0" err="1"/>
              <a:t>uzaydan</a:t>
            </a:r>
            <a:r>
              <a:rPr lang="en-US" dirty="0"/>
              <a:t> </a:t>
            </a:r>
            <a:r>
              <a:rPr lang="en-US" dirty="0" err="1"/>
              <a:t>gelenlerin</a:t>
            </a:r>
            <a:r>
              <a:rPr lang="en-US" dirty="0"/>
              <a:t> </a:t>
            </a:r>
            <a:r>
              <a:rPr lang="en-US" dirty="0" err="1"/>
              <a:t>torunlarıdır</a:t>
            </a:r>
            <a:r>
              <a:rPr lang="en-US" dirty="0"/>
              <a:t>. </a:t>
            </a:r>
            <a:r>
              <a:rPr lang="en-US" dirty="0" err="1"/>
              <a:t>İnsanların</a:t>
            </a:r>
            <a:r>
              <a:rPr lang="en-US" dirty="0"/>
              <a:t> </a:t>
            </a:r>
            <a:r>
              <a:rPr lang="en-US" dirty="0" err="1"/>
              <a:t>genlerini</a:t>
            </a:r>
            <a:r>
              <a:rPr lang="en-US" dirty="0"/>
              <a:t> </a:t>
            </a:r>
            <a:r>
              <a:rPr lang="en-US" dirty="0" err="1"/>
              <a:t>değiştirerek</a:t>
            </a:r>
            <a:r>
              <a:rPr lang="en-US" dirty="0"/>
              <a:t> </a:t>
            </a:r>
            <a:r>
              <a:rPr lang="en-US" dirty="0" err="1"/>
              <a:t>evrimlerini</a:t>
            </a:r>
            <a:r>
              <a:rPr lang="en-US" dirty="0"/>
              <a:t> </a:t>
            </a:r>
            <a:r>
              <a:rPr lang="en-US" dirty="0" err="1"/>
              <a:t>hızlandırmış</a:t>
            </a:r>
            <a:r>
              <a:rPr lang="en-US" dirty="0"/>
              <a:t> </a:t>
            </a:r>
            <a:r>
              <a:rPr lang="en-US" dirty="0" err="1"/>
              <a:t>ve</a:t>
            </a:r>
            <a:r>
              <a:rPr lang="en-US" dirty="0"/>
              <a:t> modern </a:t>
            </a:r>
            <a:r>
              <a:rPr lang="en-US" dirty="0" err="1"/>
              <a:t>insanı</a:t>
            </a:r>
            <a:r>
              <a:rPr lang="en-US" dirty="0"/>
              <a:t> </a:t>
            </a:r>
            <a:r>
              <a:rPr lang="en-US" dirty="0" err="1"/>
              <a:t>yaratmışlardır</a:t>
            </a:r>
            <a:r>
              <a:rPr lang="en-US" dirty="0"/>
              <a:t>. </a:t>
            </a:r>
            <a:r>
              <a:rPr lang="en-US" dirty="0" err="1"/>
              <a:t>İnsanlar</a:t>
            </a:r>
            <a:r>
              <a:rPr lang="en-US" dirty="0"/>
              <a:t> </a:t>
            </a:r>
            <a:r>
              <a:rPr lang="en-US" dirty="0" err="1"/>
              <a:t>uzaylılar</a:t>
            </a:r>
            <a:r>
              <a:rPr lang="en-US" dirty="0"/>
              <a:t> </a:t>
            </a:r>
            <a:r>
              <a:rPr lang="en-US" dirty="0" err="1"/>
              <a:t>gelmeden</a:t>
            </a:r>
            <a:r>
              <a:rPr lang="en-US" dirty="0"/>
              <a:t> </a:t>
            </a:r>
            <a:r>
              <a:rPr lang="en-US" dirty="0" err="1"/>
              <a:t>önce</a:t>
            </a:r>
            <a:r>
              <a:rPr lang="en-US" dirty="0"/>
              <a:t/>
            </a:r>
            <a:br>
              <a:rPr lang="en-US" dirty="0"/>
            </a:br>
            <a:r>
              <a:rPr lang="en-US" dirty="0" err="1"/>
              <a:t>kendi</a:t>
            </a:r>
            <a:r>
              <a:rPr lang="en-US" dirty="0"/>
              <a:t> </a:t>
            </a:r>
            <a:r>
              <a:rPr lang="en-US" dirty="0" err="1"/>
              <a:t>kendilerine</a:t>
            </a:r>
            <a:r>
              <a:rPr lang="en-US" dirty="0"/>
              <a:t> </a:t>
            </a:r>
            <a:r>
              <a:rPr lang="en-US" dirty="0" err="1"/>
              <a:t>evrim</a:t>
            </a:r>
            <a:r>
              <a:rPr lang="en-US" dirty="0"/>
              <a:t> </a:t>
            </a:r>
            <a:r>
              <a:rPr lang="en-US" dirty="0" err="1"/>
              <a:t>geçirip</a:t>
            </a:r>
            <a:r>
              <a:rPr lang="en-US" dirty="0"/>
              <a:t> </a:t>
            </a:r>
            <a:r>
              <a:rPr lang="en-US" dirty="0" err="1"/>
              <a:t>bu</a:t>
            </a:r>
            <a:r>
              <a:rPr lang="en-US" dirty="0"/>
              <a:t> hale </a:t>
            </a:r>
            <a:r>
              <a:rPr lang="en-US" dirty="0" err="1"/>
              <a:t>gelmişlerdir</a:t>
            </a:r>
            <a:r>
              <a:rPr lang="en-US" dirty="0"/>
              <a:t>. </a:t>
            </a:r>
            <a:r>
              <a:rPr lang="en-US" dirty="0" err="1"/>
              <a:t>Cennet</a:t>
            </a:r>
            <a:r>
              <a:rPr lang="en-US" dirty="0"/>
              <a:t> </a:t>
            </a:r>
            <a:r>
              <a:rPr lang="en-US" dirty="0" err="1"/>
              <a:t>uzayda</a:t>
            </a:r>
            <a:r>
              <a:rPr lang="en-US" dirty="0"/>
              <a:t> </a:t>
            </a:r>
            <a:r>
              <a:rPr lang="en-US" dirty="0" err="1"/>
              <a:t>bir</a:t>
            </a:r>
            <a:r>
              <a:rPr lang="en-US" dirty="0"/>
              <a:t/>
            </a:r>
            <a:br>
              <a:rPr lang="en-US" dirty="0"/>
            </a:br>
            <a:r>
              <a:rPr lang="en-US" dirty="0" err="1"/>
              <a:t>gezegendir</a:t>
            </a:r>
            <a:r>
              <a:rPr lang="en-US" dirty="0"/>
              <a:t>. </a:t>
            </a:r>
            <a:r>
              <a:rPr lang="en-US" dirty="0" err="1"/>
              <a:t>Adem</a:t>
            </a:r>
            <a:r>
              <a:rPr lang="en-US" dirty="0"/>
              <a:t> </a:t>
            </a:r>
            <a:r>
              <a:rPr lang="en-US" dirty="0" err="1"/>
              <a:t>ve</a:t>
            </a:r>
            <a:r>
              <a:rPr lang="en-US" dirty="0"/>
              <a:t> </a:t>
            </a:r>
            <a:r>
              <a:rPr lang="en-US" dirty="0" err="1"/>
              <a:t>Havva</a:t>
            </a:r>
            <a:r>
              <a:rPr lang="en-US" dirty="0"/>
              <a:t> </a:t>
            </a:r>
            <a:r>
              <a:rPr lang="en-US" dirty="0" err="1"/>
              <a:t>aslında</a:t>
            </a:r>
            <a:r>
              <a:rPr lang="en-US" dirty="0"/>
              <a:t> </a:t>
            </a:r>
            <a:r>
              <a:rPr lang="en-US" dirty="0" err="1"/>
              <a:t>uzaylıdır</a:t>
            </a:r>
            <a:r>
              <a:rPr lang="en-US" dirty="0"/>
              <a:t>. Sirius </a:t>
            </a:r>
            <a:r>
              <a:rPr lang="en-US" dirty="0" err="1"/>
              <a:t>yıldızının</a:t>
            </a:r>
            <a:r>
              <a:rPr lang="en-US" dirty="0"/>
              <a:t> </a:t>
            </a:r>
            <a:r>
              <a:rPr lang="en-US" dirty="0" err="1"/>
              <a:t>bir</a:t>
            </a:r>
            <a:r>
              <a:rPr lang="en-US" dirty="0"/>
              <a:t/>
            </a:r>
            <a:br>
              <a:rPr lang="en-US" dirty="0"/>
            </a:br>
            <a:r>
              <a:rPr lang="en-US" dirty="0" err="1"/>
              <a:t>gezegeninde</a:t>
            </a:r>
            <a:r>
              <a:rPr lang="en-US" dirty="0"/>
              <a:t> </a:t>
            </a:r>
            <a:r>
              <a:rPr lang="en-US" dirty="0" err="1"/>
              <a:t>yaşayan</a:t>
            </a:r>
            <a:r>
              <a:rPr lang="en-US" dirty="0"/>
              <a:t> </a:t>
            </a:r>
            <a:r>
              <a:rPr lang="en-US" dirty="0" err="1"/>
              <a:t>atalarımız</a:t>
            </a:r>
            <a:r>
              <a:rPr lang="en-US" dirty="0"/>
              <a:t> </a:t>
            </a:r>
            <a:r>
              <a:rPr lang="en-US" dirty="0" err="1"/>
              <a:t>bu</a:t>
            </a:r>
            <a:r>
              <a:rPr lang="en-US" dirty="0"/>
              <a:t> </a:t>
            </a:r>
            <a:r>
              <a:rPr lang="en-US" dirty="0" err="1"/>
              <a:t>gezegenin</a:t>
            </a:r>
            <a:r>
              <a:rPr lang="en-US" dirty="0"/>
              <a:t> yok </a:t>
            </a:r>
            <a:r>
              <a:rPr lang="en-US" dirty="0" err="1"/>
              <a:t>olması</a:t>
            </a:r>
            <a:r>
              <a:rPr lang="en-US" dirty="0"/>
              <a:t> </a:t>
            </a:r>
            <a:r>
              <a:rPr lang="en-US" dirty="0" err="1"/>
              <a:t>üzerine</a:t>
            </a:r>
            <a:r>
              <a:rPr lang="en-US" dirty="0"/>
              <a:t> </a:t>
            </a:r>
            <a:r>
              <a:rPr lang="en-US" dirty="0" err="1"/>
              <a:t>bu</a:t>
            </a:r>
            <a:r>
              <a:rPr lang="en-US" dirty="0"/>
              <a:t/>
            </a:r>
            <a:br>
              <a:rPr lang="en-US" dirty="0"/>
            </a:br>
            <a:r>
              <a:rPr lang="en-US" dirty="0" err="1"/>
              <a:t>dünyaya</a:t>
            </a:r>
            <a:r>
              <a:rPr lang="en-US" dirty="0"/>
              <a:t> </a:t>
            </a:r>
            <a:r>
              <a:rPr lang="en-US" dirty="0" err="1"/>
              <a:t>gelmişler</a:t>
            </a:r>
            <a:r>
              <a:rPr lang="en-US" dirty="0"/>
              <a:t> </a:t>
            </a:r>
            <a:r>
              <a:rPr lang="en-US" dirty="0" err="1"/>
              <a:t>ve</a:t>
            </a:r>
            <a:r>
              <a:rPr lang="en-US" dirty="0"/>
              <a:t> </a:t>
            </a:r>
            <a:r>
              <a:rPr lang="en-US" dirty="0" err="1"/>
              <a:t>kendilerini</a:t>
            </a:r>
            <a:r>
              <a:rPr lang="en-US" dirty="0"/>
              <a:t> </a:t>
            </a:r>
            <a:r>
              <a:rPr lang="en-US" dirty="0" err="1"/>
              <a:t>dünyanın</a:t>
            </a:r>
            <a:r>
              <a:rPr lang="en-US" dirty="0"/>
              <a:t> </a:t>
            </a:r>
            <a:r>
              <a:rPr lang="en-US" dirty="0" err="1"/>
              <a:t>şartlarına</a:t>
            </a:r>
            <a:r>
              <a:rPr lang="en-US" dirty="0"/>
              <a:t> </a:t>
            </a:r>
            <a:r>
              <a:rPr lang="en-US" dirty="0" err="1"/>
              <a:t>uydurmuşlardır</a:t>
            </a:r>
            <a:r>
              <a:rPr lang="en-US" dirty="0"/>
              <a:t>.</a:t>
            </a:r>
          </a:p>
          <a:p>
            <a:r>
              <a:rPr lang="en-US" dirty="0" err="1">
                <a:solidFill>
                  <a:schemeClr val="accent1"/>
                </a:solidFill>
              </a:rPr>
              <a:t>Karşı</a:t>
            </a:r>
            <a:r>
              <a:rPr lang="en-US" dirty="0">
                <a:solidFill>
                  <a:schemeClr val="accent1"/>
                </a:solidFill>
              </a:rPr>
              <a:t> </a:t>
            </a:r>
            <a:r>
              <a:rPr lang="en-US" dirty="0" err="1">
                <a:solidFill>
                  <a:schemeClr val="accent1"/>
                </a:solidFill>
              </a:rPr>
              <a:t>Görüş</a:t>
            </a:r>
            <a:r>
              <a:rPr lang="en-US" dirty="0">
                <a:solidFill>
                  <a:schemeClr val="accent1"/>
                </a:solidFill>
              </a:rPr>
              <a:t> </a:t>
            </a:r>
            <a:r>
              <a:rPr lang="en-US" dirty="0"/>
              <a:t>: </a:t>
            </a:r>
            <a:r>
              <a:rPr lang="en-US" dirty="0" err="1"/>
              <a:t>Yukarıdaki</a:t>
            </a:r>
            <a:r>
              <a:rPr lang="en-US" dirty="0"/>
              <a:t> </a:t>
            </a:r>
            <a:r>
              <a:rPr lang="en-US" dirty="0" err="1"/>
              <a:t>iddialar</a:t>
            </a:r>
            <a:r>
              <a:rPr lang="en-US" dirty="0"/>
              <a:t> </a:t>
            </a:r>
            <a:r>
              <a:rPr lang="en-US" dirty="0" err="1"/>
              <a:t>aslında</a:t>
            </a:r>
            <a:r>
              <a:rPr lang="en-US" dirty="0"/>
              <a:t>  </a:t>
            </a:r>
            <a:r>
              <a:rPr lang="en-US" dirty="0" err="1"/>
              <a:t>birbiriyle</a:t>
            </a:r>
            <a:r>
              <a:rPr lang="en-US" dirty="0"/>
              <a:t> </a:t>
            </a:r>
            <a:r>
              <a:rPr lang="en-US" dirty="0" err="1"/>
              <a:t>çelişmekte</a:t>
            </a:r>
            <a:r>
              <a:rPr lang="en-US" dirty="0"/>
              <a:t> </a:t>
            </a:r>
            <a:r>
              <a:rPr lang="en-US" dirty="0" err="1"/>
              <a:t>ve</a:t>
            </a:r>
            <a:r>
              <a:rPr lang="en-US" dirty="0"/>
              <a:t> </a:t>
            </a:r>
            <a:r>
              <a:rPr lang="en-US" dirty="0" err="1"/>
              <a:t>hepsi</a:t>
            </a:r>
            <a:r>
              <a:rPr lang="en-US" dirty="0"/>
              <a:t> </a:t>
            </a:r>
            <a:r>
              <a:rPr lang="en-US" dirty="0" err="1"/>
              <a:t>yazarın</a:t>
            </a:r>
            <a:r>
              <a:rPr lang="en-US" dirty="0"/>
              <a:t/>
            </a:r>
            <a:br>
              <a:rPr lang="en-US" dirty="0"/>
            </a:br>
            <a:r>
              <a:rPr lang="en-US" dirty="0" err="1"/>
              <a:t>iddialarıdır</a:t>
            </a:r>
            <a:r>
              <a:rPr lang="en-US" dirty="0"/>
              <a:t>. </a:t>
            </a:r>
            <a:r>
              <a:rPr lang="en-US" dirty="0" err="1"/>
              <a:t>Uzaylılar</a:t>
            </a:r>
            <a:r>
              <a:rPr lang="en-US" dirty="0"/>
              <a:t> </a:t>
            </a:r>
            <a:r>
              <a:rPr lang="en-US" dirty="0" err="1"/>
              <a:t>insan</a:t>
            </a:r>
            <a:r>
              <a:rPr lang="en-US" dirty="0"/>
              <a:t> </a:t>
            </a:r>
            <a:r>
              <a:rPr lang="en-US" dirty="0" err="1"/>
              <a:t>yaratmak</a:t>
            </a:r>
            <a:r>
              <a:rPr lang="en-US" dirty="0"/>
              <a:t> </a:t>
            </a:r>
            <a:r>
              <a:rPr lang="en-US" dirty="0" err="1"/>
              <a:t>için</a:t>
            </a:r>
            <a:r>
              <a:rPr lang="en-US" dirty="0"/>
              <a:t> </a:t>
            </a:r>
            <a:r>
              <a:rPr lang="en-US" dirty="0" err="1"/>
              <a:t>maymun</a:t>
            </a:r>
            <a:r>
              <a:rPr lang="en-US" dirty="0"/>
              <a:t> </a:t>
            </a:r>
            <a:r>
              <a:rPr lang="en-US" dirty="0" err="1"/>
              <a:t>yerine</a:t>
            </a:r>
            <a:r>
              <a:rPr lang="en-US" dirty="0"/>
              <a:t> </a:t>
            </a:r>
            <a:r>
              <a:rPr lang="en-US" dirty="0" err="1"/>
              <a:t>sığırları</a:t>
            </a:r>
            <a:r>
              <a:rPr lang="en-US" dirty="0"/>
              <a:t/>
            </a:r>
            <a:br>
              <a:rPr lang="en-US" dirty="0"/>
            </a:br>
            <a:r>
              <a:rPr lang="en-US" dirty="0" err="1"/>
              <a:t>seçselerdi</a:t>
            </a:r>
            <a:r>
              <a:rPr lang="en-US" dirty="0"/>
              <a:t> </a:t>
            </a:r>
            <a:r>
              <a:rPr lang="en-US" dirty="0" err="1"/>
              <a:t>acaba</a:t>
            </a:r>
            <a:r>
              <a:rPr lang="en-US" dirty="0"/>
              <a:t> </a:t>
            </a:r>
            <a:r>
              <a:rPr lang="en-US" dirty="0" err="1"/>
              <a:t>neye</a:t>
            </a:r>
            <a:r>
              <a:rPr lang="en-US" dirty="0"/>
              <a:t> </a:t>
            </a:r>
            <a:r>
              <a:rPr lang="en-US" dirty="0" err="1"/>
              <a:t>bezeyecektik</a:t>
            </a:r>
            <a:r>
              <a:rPr lang="en-US" dirty="0"/>
              <a:t>. </a:t>
            </a:r>
            <a:r>
              <a:rPr lang="en-US" dirty="0" err="1"/>
              <a:t>Niye</a:t>
            </a:r>
            <a:r>
              <a:rPr lang="en-US" dirty="0"/>
              <a:t> </a:t>
            </a:r>
            <a:r>
              <a:rPr lang="en-US" dirty="0" err="1"/>
              <a:t>bu</a:t>
            </a:r>
            <a:r>
              <a:rPr lang="en-US" dirty="0"/>
              <a:t>  </a:t>
            </a:r>
            <a:r>
              <a:rPr lang="en-US" dirty="0" err="1"/>
              <a:t>gezegende</a:t>
            </a:r>
            <a:r>
              <a:rPr lang="en-US" dirty="0"/>
              <a:t> </a:t>
            </a:r>
            <a:r>
              <a:rPr lang="en-US" dirty="0" err="1"/>
              <a:t>insan</a:t>
            </a:r>
            <a:r>
              <a:rPr lang="en-US" dirty="0"/>
              <a:t/>
            </a:r>
            <a:br>
              <a:rPr lang="en-US" dirty="0"/>
            </a:br>
            <a:r>
              <a:rPr lang="en-US" dirty="0" err="1"/>
              <a:t>yaratıyorlar</a:t>
            </a:r>
            <a:r>
              <a:rPr lang="en-US" dirty="0"/>
              <a:t>? </a:t>
            </a:r>
            <a:r>
              <a:rPr lang="en-US" dirty="0" err="1"/>
              <a:t>Madem</a:t>
            </a:r>
            <a:r>
              <a:rPr lang="en-US" dirty="0"/>
              <a:t> </a:t>
            </a:r>
            <a:r>
              <a:rPr lang="en-US" dirty="0" err="1"/>
              <a:t>geliyolar</a:t>
            </a:r>
            <a:r>
              <a:rPr lang="en-US" dirty="0"/>
              <a:t> o zaman </a:t>
            </a:r>
            <a:r>
              <a:rPr lang="en-US" dirty="0" err="1"/>
              <a:t>neden</a:t>
            </a:r>
            <a:r>
              <a:rPr lang="en-US" dirty="0"/>
              <a:t> </a:t>
            </a:r>
            <a:r>
              <a:rPr lang="en-US" dirty="0" err="1"/>
              <a:t>piramit</a:t>
            </a:r>
            <a:r>
              <a:rPr lang="en-US" dirty="0"/>
              <a:t> </a:t>
            </a:r>
            <a:r>
              <a:rPr lang="en-US" dirty="0" err="1"/>
              <a:t>gibi</a:t>
            </a:r>
            <a:r>
              <a:rPr lang="en-US" dirty="0"/>
              <a:t> </a:t>
            </a:r>
            <a:r>
              <a:rPr lang="en-US" dirty="0" err="1"/>
              <a:t>hiç</a:t>
            </a:r>
            <a:r>
              <a:rPr lang="en-US" dirty="0"/>
              <a:t> </a:t>
            </a:r>
            <a:r>
              <a:rPr lang="en-US" dirty="0" err="1"/>
              <a:t>bir</a:t>
            </a:r>
            <a:r>
              <a:rPr lang="en-US" dirty="0"/>
              <a:t> </a:t>
            </a:r>
            <a:r>
              <a:rPr lang="en-US" dirty="0" err="1"/>
              <a:t>işe</a:t>
            </a:r>
            <a:r>
              <a:rPr lang="en-US" dirty="0"/>
              <a:t/>
            </a:r>
            <a:br>
              <a:rPr lang="en-US" dirty="0"/>
            </a:br>
            <a:r>
              <a:rPr lang="en-US" dirty="0" err="1"/>
              <a:t>yaramayan</a:t>
            </a:r>
            <a:r>
              <a:rPr lang="en-US" dirty="0"/>
              <a:t> </a:t>
            </a:r>
            <a:r>
              <a:rPr lang="en-US" dirty="0" err="1"/>
              <a:t>şeyler</a:t>
            </a:r>
            <a:r>
              <a:rPr lang="en-US" dirty="0"/>
              <a:t> </a:t>
            </a:r>
            <a:r>
              <a:rPr lang="en-US" dirty="0" err="1"/>
              <a:t>yapıyorlar</a:t>
            </a:r>
            <a:r>
              <a:rPr lang="en-US" dirty="0"/>
              <a:t>? Nil </a:t>
            </a:r>
            <a:r>
              <a:rPr lang="en-US" dirty="0" err="1"/>
              <a:t>taşınca</a:t>
            </a:r>
            <a:r>
              <a:rPr lang="en-US" dirty="0"/>
              <a:t> </a:t>
            </a:r>
            <a:r>
              <a:rPr lang="en-US" dirty="0" err="1"/>
              <a:t>bir</a:t>
            </a:r>
            <a:r>
              <a:rPr lang="en-US" dirty="0"/>
              <a:t> </a:t>
            </a:r>
            <a:r>
              <a:rPr lang="en-US" dirty="0" err="1"/>
              <a:t>sürü</a:t>
            </a:r>
            <a:r>
              <a:rPr lang="en-US" dirty="0"/>
              <a:t> </a:t>
            </a:r>
            <a:r>
              <a:rPr lang="en-US" dirty="0" err="1"/>
              <a:t>insan</a:t>
            </a:r>
            <a:r>
              <a:rPr lang="en-US" dirty="0"/>
              <a:t> </a:t>
            </a:r>
            <a:r>
              <a:rPr lang="en-US" dirty="0" err="1"/>
              <a:t>ölüyor</a:t>
            </a:r>
            <a:r>
              <a:rPr lang="en-US" dirty="0"/>
              <a:t>.</a:t>
            </a:r>
            <a:br>
              <a:rPr lang="en-US" dirty="0"/>
            </a:br>
            <a:r>
              <a:rPr lang="en-US" dirty="0" err="1"/>
              <a:t>Piramit</a:t>
            </a:r>
            <a:r>
              <a:rPr lang="en-US" dirty="0"/>
              <a:t> </a:t>
            </a:r>
            <a:r>
              <a:rPr lang="en-US" dirty="0" err="1"/>
              <a:t>yapacağına</a:t>
            </a:r>
            <a:r>
              <a:rPr lang="en-US" dirty="0"/>
              <a:t>, o </a:t>
            </a:r>
            <a:r>
              <a:rPr lang="en-US" dirty="0" err="1"/>
              <a:t>taşlarla</a:t>
            </a:r>
            <a:r>
              <a:rPr lang="en-US" dirty="0"/>
              <a:t> set, </a:t>
            </a:r>
            <a:r>
              <a:rPr lang="en-US" dirty="0" err="1"/>
              <a:t>baraj</a:t>
            </a:r>
            <a:r>
              <a:rPr lang="en-US" dirty="0"/>
              <a:t> </a:t>
            </a:r>
            <a:r>
              <a:rPr lang="en-US" dirty="0" err="1"/>
              <a:t>yapabilirlerdi</a:t>
            </a:r>
            <a:r>
              <a:rPr lang="en-US" dirty="0"/>
              <a:t>. </a:t>
            </a:r>
            <a:r>
              <a:rPr lang="en-US" dirty="0" err="1"/>
              <a:t>Böyle</a:t>
            </a:r>
            <a:r>
              <a:rPr lang="en-US" dirty="0"/>
              <a:t/>
            </a:r>
            <a:br>
              <a:rPr lang="en-US" dirty="0"/>
            </a:br>
            <a:r>
              <a:rPr lang="en-US" dirty="0" err="1"/>
              <a:t>şeyler</a:t>
            </a:r>
            <a:r>
              <a:rPr lang="en-US" dirty="0"/>
              <a:t> </a:t>
            </a:r>
            <a:r>
              <a:rPr lang="en-US" dirty="0" err="1"/>
              <a:t>yapmazlar</a:t>
            </a:r>
            <a:r>
              <a:rPr lang="en-US" dirty="0"/>
              <a:t>, </a:t>
            </a:r>
            <a:r>
              <a:rPr lang="en-US" dirty="0" err="1"/>
              <a:t>niye</a:t>
            </a:r>
            <a:r>
              <a:rPr lang="en-US" dirty="0"/>
              <a:t>? </a:t>
            </a:r>
            <a:r>
              <a:rPr lang="en-US" dirty="0" err="1"/>
              <a:t>Çünkü</a:t>
            </a:r>
            <a:r>
              <a:rPr lang="en-US" dirty="0"/>
              <a:t> </a:t>
            </a:r>
            <a:r>
              <a:rPr lang="en-US" dirty="0" err="1"/>
              <a:t>evrensel</a:t>
            </a:r>
            <a:r>
              <a:rPr lang="en-US" dirty="0"/>
              <a:t> </a:t>
            </a:r>
            <a:r>
              <a:rPr lang="en-US" dirty="0" err="1"/>
              <a:t>kanunlara</a:t>
            </a:r>
            <a:r>
              <a:rPr lang="en-US" dirty="0"/>
              <a:t> (?!) </a:t>
            </a:r>
            <a:r>
              <a:rPr lang="en-US" dirty="0" err="1"/>
              <a:t>göre</a:t>
            </a:r>
            <a:r>
              <a:rPr lang="en-US" dirty="0"/>
              <a:t/>
            </a:r>
            <a:br>
              <a:rPr lang="en-US" dirty="0"/>
            </a:br>
            <a:r>
              <a:rPr lang="en-US" dirty="0" err="1"/>
              <a:t>gezegenlerdeki</a:t>
            </a:r>
            <a:r>
              <a:rPr lang="en-US" dirty="0"/>
              <a:t> </a:t>
            </a:r>
            <a:r>
              <a:rPr lang="en-US" dirty="0" err="1"/>
              <a:t>medeniyete</a:t>
            </a:r>
            <a:r>
              <a:rPr lang="en-US" dirty="0"/>
              <a:t> </a:t>
            </a:r>
            <a:r>
              <a:rPr lang="en-US" dirty="0" err="1"/>
              <a:t>müdahale</a:t>
            </a:r>
            <a:r>
              <a:rPr lang="en-US" dirty="0"/>
              <a:t> </a:t>
            </a:r>
            <a:r>
              <a:rPr lang="en-US" dirty="0" err="1"/>
              <a:t>etmek</a:t>
            </a:r>
            <a:r>
              <a:rPr lang="en-US" dirty="0"/>
              <a:t> </a:t>
            </a:r>
            <a:r>
              <a:rPr lang="en-US" dirty="0" err="1"/>
              <a:t>yasak</a:t>
            </a:r>
            <a:r>
              <a:rPr lang="en-US" dirty="0"/>
              <a:t>. </a:t>
            </a:r>
            <a:r>
              <a:rPr lang="en-US" dirty="0" err="1"/>
              <a:t>Madem</a:t>
            </a:r>
            <a:r>
              <a:rPr lang="en-US" dirty="0"/>
              <a:t> </a:t>
            </a:r>
            <a:r>
              <a:rPr lang="en-US" dirty="0" err="1"/>
              <a:t>yasak</a:t>
            </a:r>
            <a:r>
              <a:rPr lang="en-US" dirty="0"/>
              <a:t> ne </a:t>
            </a:r>
            <a:r>
              <a:rPr lang="en-US" dirty="0" err="1"/>
              <a:t>diye</a:t>
            </a:r>
            <a:r>
              <a:rPr lang="en-US" dirty="0"/>
              <a:t/>
            </a:r>
            <a:br>
              <a:rPr lang="en-US" dirty="0"/>
            </a:br>
            <a:r>
              <a:rPr lang="en-US" dirty="0" err="1"/>
              <a:t>gelip</a:t>
            </a:r>
            <a:r>
              <a:rPr lang="en-US" dirty="0"/>
              <a:t> </a:t>
            </a:r>
            <a:r>
              <a:rPr lang="en-US" dirty="0" err="1"/>
              <a:t>piramit</a:t>
            </a:r>
            <a:r>
              <a:rPr lang="en-US" dirty="0"/>
              <a:t>, </a:t>
            </a:r>
            <a:r>
              <a:rPr lang="en-US" dirty="0" err="1"/>
              <a:t>kuş</a:t>
            </a:r>
            <a:r>
              <a:rPr lang="en-US" dirty="0"/>
              <a:t> </a:t>
            </a:r>
            <a:r>
              <a:rPr lang="en-US" dirty="0" err="1"/>
              <a:t>resmi</a:t>
            </a:r>
            <a:r>
              <a:rPr lang="en-US" dirty="0"/>
              <a:t>, </a:t>
            </a:r>
            <a:r>
              <a:rPr lang="en-US" dirty="0" err="1"/>
              <a:t>heykel</a:t>
            </a:r>
            <a:r>
              <a:rPr lang="en-US" dirty="0"/>
              <a:t> </a:t>
            </a:r>
            <a:r>
              <a:rPr lang="en-US" dirty="0" err="1"/>
              <a:t>falan</a:t>
            </a:r>
            <a:r>
              <a:rPr lang="en-US" dirty="0"/>
              <a:t> </a:t>
            </a:r>
            <a:r>
              <a:rPr lang="en-US" dirty="0" err="1"/>
              <a:t>yapıyorlar</a:t>
            </a:r>
            <a:r>
              <a:rPr lang="en-US" dirty="0"/>
              <a:t>? </a:t>
            </a:r>
            <a:r>
              <a:rPr lang="en-US" dirty="0" err="1"/>
              <a:t>Neden</a:t>
            </a:r>
            <a:r>
              <a:rPr lang="en-US" dirty="0"/>
              <a:t> </a:t>
            </a:r>
            <a:r>
              <a:rPr lang="en-US" dirty="0" err="1"/>
              <a:t>insanların</a:t>
            </a:r>
            <a:r>
              <a:rPr lang="en-US" dirty="0"/>
              <a:t/>
            </a:r>
            <a:br>
              <a:rPr lang="en-US" dirty="0"/>
            </a:br>
            <a:r>
              <a:rPr lang="en-US" dirty="0" err="1"/>
              <a:t>genleriyle</a:t>
            </a:r>
            <a:r>
              <a:rPr lang="en-US" dirty="0"/>
              <a:t> </a:t>
            </a:r>
            <a:r>
              <a:rPr lang="en-US" dirty="0" err="1"/>
              <a:t>oynuyorlar</a:t>
            </a:r>
            <a:r>
              <a:rPr lang="en-US" dirty="0"/>
              <a:t>?</a:t>
            </a:r>
            <a:endParaRPr lang="en-TR" dirty="0"/>
          </a:p>
        </p:txBody>
      </p:sp>
    </p:spTree>
    <p:extLst>
      <p:ext uri="{BB962C8B-B14F-4D97-AF65-F5344CB8AC3E}">
        <p14:creationId xmlns:p14="http://schemas.microsoft.com/office/powerpoint/2010/main" val="567873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F082-BE92-E64A-AA92-F991F238A017}"/>
              </a:ext>
            </a:extLst>
          </p:cNvPr>
          <p:cNvSpPr>
            <a:spLocks noGrp="1"/>
          </p:cNvSpPr>
          <p:nvPr>
            <p:ph type="title"/>
          </p:nvPr>
        </p:nvSpPr>
        <p:spPr/>
        <p:txBody>
          <a:bodyPr/>
          <a:lstStyle/>
          <a:p>
            <a:r>
              <a:rPr lang="en-TR" dirty="0"/>
              <a:t>KİTAPLARI</a:t>
            </a:r>
          </a:p>
        </p:txBody>
      </p:sp>
      <p:sp>
        <p:nvSpPr>
          <p:cNvPr id="3" name="Content Placeholder 2">
            <a:extLst>
              <a:ext uri="{FF2B5EF4-FFF2-40B4-BE49-F238E27FC236}">
                <a16:creationId xmlns:a16="http://schemas.microsoft.com/office/drawing/2014/main" id="{80BC3AC5-A1AD-2F42-8BAF-CD00B58A4997}"/>
              </a:ext>
            </a:extLst>
          </p:cNvPr>
          <p:cNvSpPr>
            <a:spLocks noGrp="1"/>
          </p:cNvSpPr>
          <p:nvPr>
            <p:ph idx="1"/>
          </p:nvPr>
        </p:nvSpPr>
        <p:spPr/>
        <p:txBody>
          <a:bodyPr>
            <a:normAutofit fontScale="32500" lnSpcReduction="20000"/>
          </a:bodyPr>
          <a:lstStyle/>
          <a:p>
            <a:r>
              <a:rPr lang="en-US" i="1" dirty="0">
                <a:hlinkClick r:id="rId2" tooltip="Tanrıların Arabaları"/>
              </a:rPr>
              <a:t>Tanrıların Arabaları</a:t>
            </a:r>
            <a:r>
              <a:rPr lang="en-US" i="1" dirty="0"/>
              <a:t>,</a:t>
            </a:r>
            <a:r>
              <a:rPr lang="en-US" dirty="0"/>
              <a:t> </a:t>
            </a:r>
            <a:r>
              <a:rPr lang="en-US" dirty="0" err="1"/>
              <a:t>Tanrı</a:t>
            </a:r>
            <a:r>
              <a:rPr lang="en-US" dirty="0"/>
              <a:t> Bir </a:t>
            </a:r>
            <a:r>
              <a:rPr lang="en-US" dirty="0" err="1"/>
              <a:t>Astronot</a:t>
            </a:r>
            <a:r>
              <a:rPr lang="en-US" dirty="0"/>
              <a:t> </a:t>
            </a:r>
            <a:r>
              <a:rPr lang="en-US" dirty="0" err="1"/>
              <a:t>Muydu</a:t>
            </a:r>
            <a:r>
              <a:rPr lang="en-US" dirty="0"/>
              <a:t>? (Artemis </a:t>
            </a:r>
            <a:r>
              <a:rPr lang="en-US" dirty="0" err="1"/>
              <a:t>Yayınları</a:t>
            </a:r>
            <a:r>
              <a:rPr lang="en-US" dirty="0"/>
              <a:t> 2012, İstanbul)</a:t>
            </a:r>
          </a:p>
          <a:p>
            <a:r>
              <a:rPr lang="en-US" dirty="0" err="1"/>
              <a:t>Sfenks'in</a:t>
            </a:r>
            <a:r>
              <a:rPr lang="en-US" dirty="0"/>
              <a:t> </a:t>
            </a:r>
            <a:r>
              <a:rPr lang="en-US" dirty="0" err="1"/>
              <a:t>Gözleri</a:t>
            </a:r>
            <a:r>
              <a:rPr lang="en-US" dirty="0"/>
              <a:t>, </a:t>
            </a:r>
            <a:r>
              <a:rPr lang="en-US" dirty="0" err="1"/>
              <a:t>Nil'in</a:t>
            </a:r>
            <a:r>
              <a:rPr lang="en-US" dirty="0"/>
              <a:t> </a:t>
            </a:r>
            <a:r>
              <a:rPr lang="en-US" dirty="0" err="1"/>
              <a:t>kıyısındaki</a:t>
            </a:r>
            <a:r>
              <a:rPr lang="en-US" dirty="0"/>
              <a:t> </a:t>
            </a:r>
            <a:r>
              <a:rPr lang="en-US" dirty="0" err="1"/>
              <a:t>eski</a:t>
            </a:r>
            <a:r>
              <a:rPr lang="en-US" dirty="0"/>
              <a:t> </a:t>
            </a:r>
            <a:r>
              <a:rPr lang="en-US" dirty="0" err="1"/>
              <a:t>ülkeye</a:t>
            </a:r>
            <a:r>
              <a:rPr lang="en-US" dirty="0"/>
              <a:t> </a:t>
            </a:r>
            <a:r>
              <a:rPr lang="en-US" dirty="0" err="1"/>
              <a:t>yöneltilmiş</a:t>
            </a:r>
            <a:r>
              <a:rPr lang="en-US" dirty="0"/>
              <a:t> yeni </a:t>
            </a:r>
            <a:r>
              <a:rPr lang="en-US" dirty="0" err="1"/>
              <a:t>sorular</a:t>
            </a:r>
            <a:r>
              <a:rPr lang="en-US" dirty="0"/>
              <a:t> (</a:t>
            </a:r>
            <a:r>
              <a:rPr lang="en-US" dirty="0" err="1"/>
              <a:t>İnkılap</a:t>
            </a:r>
            <a:r>
              <a:rPr lang="en-US" dirty="0"/>
              <a:t> </a:t>
            </a:r>
            <a:r>
              <a:rPr lang="en-US" dirty="0" err="1"/>
              <a:t>Kitabevi</a:t>
            </a:r>
            <a:r>
              <a:rPr lang="en-US" dirty="0"/>
              <a:t>, 1990 İstanbul)</a:t>
            </a:r>
          </a:p>
          <a:p>
            <a:r>
              <a:rPr lang="en-US" i="1" dirty="0"/>
              <a:t>Return to the Stars</a:t>
            </a:r>
            <a:r>
              <a:rPr lang="en-US" dirty="0"/>
              <a:t> (Souvenir Press Ltd, 1970) </a:t>
            </a:r>
            <a:r>
              <a:rPr lang="en-US" dirty="0">
                <a:hlinkClick r:id="rId3"/>
              </a:rPr>
              <a:t>ISBN 0-285-50298-0</a:t>
            </a:r>
            <a:endParaRPr lang="en-US" dirty="0"/>
          </a:p>
          <a:p>
            <a:r>
              <a:rPr lang="en-US" i="1" dirty="0"/>
              <a:t>Gods from Outer Space</a:t>
            </a:r>
            <a:r>
              <a:rPr lang="en-US" dirty="0"/>
              <a:t> (Bantam,1972; reprint of </a:t>
            </a:r>
            <a:r>
              <a:rPr lang="en-US" i="1" dirty="0"/>
              <a:t>Return to the Stars</a:t>
            </a:r>
            <a:r>
              <a:rPr lang="en-US" dirty="0"/>
              <a:t>)</a:t>
            </a:r>
          </a:p>
          <a:p>
            <a:r>
              <a:rPr lang="en-US" i="1" dirty="0"/>
              <a:t>The Gold of the Gods</a:t>
            </a:r>
            <a:r>
              <a:rPr lang="en-US" dirty="0"/>
              <a:t> (Souvenir Press Ltd, 1973) </a:t>
            </a:r>
            <a:r>
              <a:rPr lang="en-US" dirty="0">
                <a:hlinkClick r:id="rId4"/>
              </a:rPr>
              <a:t>ISBN 0-285-62087-8</a:t>
            </a:r>
            <a:endParaRPr lang="en-US" dirty="0"/>
          </a:p>
          <a:p>
            <a:r>
              <a:rPr lang="en-US" i="1" dirty="0"/>
              <a:t>Miracles of the Gods: A Hard Look at the Supernatural</a:t>
            </a:r>
            <a:r>
              <a:rPr lang="en-US" dirty="0"/>
              <a:t> (Souvenir Press Ltd, 1975) </a:t>
            </a:r>
            <a:r>
              <a:rPr lang="en-US" dirty="0">
                <a:hlinkClick r:id="rId5"/>
              </a:rPr>
              <a:t>ISBN 0-285-62174-2</a:t>
            </a:r>
            <a:endParaRPr lang="en-US" dirty="0"/>
          </a:p>
          <a:p>
            <a:r>
              <a:rPr lang="en-US" i="1" dirty="0"/>
              <a:t>In Search of Ancient Gods: My Pictorial Evidence for the Impossible</a:t>
            </a:r>
            <a:r>
              <a:rPr lang="en-US" dirty="0"/>
              <a:t> (Corgi books, 1976) </a:t>
            </a:r>
            <a:r>
              <a:rPr lang="en-US" dirty="0">
                <a:hlinkClick r:id="rId6"/>
              </a:rPr>
              <a:t>ISBN 0-552-10073-0</a:t>
            </a:r>
            <a:endParaRPr lang="en-US" dirty="0"/>
          </a:p>
          <a:p>
            <a:r>
              <a:rPr lang="en-US" i="1" dirty="0"/>
              <a:t>According to the Evidence</a:t>
            </a:r>
            <a:r>
              <a:rPr lang="en-US" dirty="0"/>
              <a:t> (Souvenir Press, 1977) </a:t>
            </a:r>
            <a:r>
              <a:rPr lang="en-US" dirty="0">
                <a:hlinkClick r:id="rId7"/>
              </a:rPr>
              <a:t>ISBN 0-285-62301-X</a:t>
            </a:r>
            <a:endParaRPr lang="en-US" dirty="0"/>
          </a:p>
          <a:p>
            <a:r>
              <a:rPr lang="en-US" i="1" dirty="0"/>
              <a:t>Signs of the Gods</a:t>
            </a:r>
            <a:r>
              <a:rPr lang="en-US" dirty="0"/>
              <a:t> (Corgi books, 1980) </a:t>
            </a:r>
            <a:r>
              <a:rPr lang="en-US" dirty="0">
                <a:hlinkClick r:id="rId8"/>
              </a:rPr>
              <a:t>ISBN 0-552-11716-1</a:t>
            </a:r>
            <a:endParaRPr lang="en-US" dirty="0"/>
          </a:p>
          <a:p>
            <a:r>
              <a:rPr lang="en-US" i="1" dirty="0"/>
              <a:t>The Stones of Kiribati: Pathways to the Gods</a:t>
            </a:r>
            <a:r>
              <a:rPr lang="en-US" dirty="0"/>
              <a:t> (Corgi books, 1982) </a:t>
            </a:r>
            <a:r>
              <a:rPr lang="en-US" dirty="0">
                <a:hlinkClick r:id="rId9"/>
              </a:rPr>
              <a:t>ISBN 0-552-12183-5</a:t>
            </a:r>
            <a:endParaRPr lang="en-US" dirty="0"/>
          </a:p>
          <a:p>
            <a:r>
              <a:rPr lang="en-US" i="1" dirty="0"/>
              <a:t>The Gods and their Grand Design: The Eighth Wonder of the World</a:t>
            </a:r>
            <a:r>
              <a:rPr lang="en-US" dirty="0"/>
              <a:t> (Souvenir Press, 1984) </a:t>
            </a:r>
            <a:r>
              <a:rPr lang="en-US" dirty="0">
                <a:hlinkClick r:id="rId10"/>
              </a:rPr>
              <a:t>ISBN 0-285-62630-2</a:t>
            </a:r>
            <a:endParaRPr lang="en-US" dirty="0"/>
          </a:p>
          <a:p>
            <a:r>
              <a:rPr lang="en-US" i="1" dirty="0"/>
              <a:t>The Return of the Gods: Evidence of Extraterrestrial Visitations</a:t>
            </a:r>
            <a:r>
              <a:rPr lang="en-US" dirty="0"/>
              <a:t> (Element, 1998) </a:t>
            </a:r>
            <a:r>
              <a:rPr lang="en-US" dirty="0">
                <a:hlinkClick r:id="rId11"/>
              </a:rPr>
              <a:t>ISBN 1-86204-253-5</a:t>
            </a:r>
            <a:endParaRPr lang="en-US" dirty="0"/>
          </a:p>
          <a:p>
            <a:r>
              <a:rPr lang="en-US" i="1" dirty="0"/>
              <a:t>Arrival of the Gods: Revealing the Alien Landing Sites of Nazca</a:t>
            </a:r>
            <a:r>
              <a:rPr lang="en-US" dirty="0"/>
              <a:t> (Element, 1998) </a:t>
            </a:r>
            <a:r>
              <a:rPr lang="en-US" dirty="0">
                <a:hlinkClick r:id="rId12"/>
              </a:rPr>
              <a:t>ISBN 1-86204-353-1</a:t>
            </a:r>
            <a:endParaRPr lang="en-US" dirty="0"/>
          </a:p>
          <a:p>
            <a:r>
              <a:rPr lang="en-US" i="1" dirty="0"/>
              <a:t>The Gods Were Astronauts: Evidence of the True Identities of the Old "Gods"</a:t>
            </a:r>
            <a:r>
              <a:rPr lang="en-US" dirty="0"/>
              <a:t> (Vega books, 2001) </a:t>
            </a:r>
            <a:r>
              <a:rPr lang="en-US" dirty="0">
                <a:hlinkClick r:id="rId13"/>
              </a:rPr>
              <a:t>ISBN 1-84333-625-1</a:t>
            </a:r>
            <a:endParaRPr lang="en-US" dirty="0"/>
          </a:p>
          <a:p>
            <a:r>
              <a:rPr lang="en-US" i="1" dirty="0"/>
              <a:t>Odyssey of the Gods: An Alien History of Ancient Greece</a:t>
            </a:r>
            <a:r>
              <a:rPr lang="en-US" dirty="0"/>
              <a:t> (Vega books, 2002) </a:t>
            </a:r>
            <a:r>
              <a:rPr lang="en-US" dirty="0">
                <a:hlinkClick r:id="rId14"/>
              </a:rPr>
              <a:t>ISBN 978-1-84333-558-0</a:t>
            </a:r>
            <a:endParaRPr lang="en-US" dirty="0"/>
          </a:p>
          <a:p>
            <a:r>
              <a:rPr lang="en-US" i="1" dirty="0"/>
              <a:t>History Is Wrong</a:t>
            </a:r>
            <a:r>
              <a:rPr lang="en-US" dirty="0"/>
              <a:t> (New Page books, 2009) </a:t>
            </a:r>
            <a:r>
              <a:rPr lang="en-US" dirty="0">
                <a:hlinkClick r:id="rId15"/>
              </a:rPr>
              <a:t>ISBN 978-1-60163-086-5</a:t>
            </a:r>
            <a:endParaRPr lang="en-US" dirty="0"/>
          </a:p>
          <a:p>
            <a:r>
              <a:rPr lang="en-US" i="1" dirty="0"/>
              <a:t>Twilight of the Gods: The Mayan Calendar and the Return of the Extraterrestrials</a:t>
            </a:r>
            <a:r>
              <a:rPr lang="en-US" dirty="0"/>
              <a:t> (New Page books, 2010) </a:t>
            </a:r>
            <a:r>
              <a:rPr lang="en-US" dirty="0">
                <a:hlinkClick r:id="rId16"/>
              </a:rPr>
              <a:t>ISBN 978-1-60163-141-1</a:t>
            </a:r>
            <a:endParaRPr lang="en-US" dirty="0"/>
          </a:p>
          <a:p>
            <a:r>
              <a:rPr lang="en-US" i="1" dirty="0"/>
              <a:t>Remnants of the Gods: A Visual Tour of Alien Influence in Egypt, Spain, France, Turkey, and Italy</a:t>
            </a:r>
            <a:r>
              <a:rPr lang="en-US" dirty="0"/>
              <a:t> (New Page Books, 2013) </a:t>
            </a:r>
            <a:r>
              <a:rPr lang="en-US" dirty="0">
                <a:hlinkClick r:id="rId17"/>
              </a:rPr>
              <a:t>ISBN 1601632835</a:t>
            </a:r>
            <a:endParaRPr lang="en-US" dirty="0"/>
          </a:p>
          <a:p>
            <a:endParaRPr lang="en-TR" dirty="0"/>
          </a:p>
        </p:txBody>
      </p:sp>
    </p:spTree>
    <p:extLst>
      <p:ext uri="{BB962C8B-B14F-4D97-AF65-F5344CB8AC3E}">
        <p14:creationId xmlns:p14="http://schemas.microsoft.com/office/powerpoint/2010/main" val="223817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04202-7D02-124D-AC97-315C089005BD}"/>
              </a:ext>
            </a:extLst>
          </p:cNvPr>
          <p:cNvSpPr>
            <a:spLocks noGrp="1"/>
          </p:cNvSpPr>
          <p:nvPr>
            <p:ph type="title"/>
          </p:nvPr>
        </p:nvSpPr>
        <p:spPr/>
        <p:txBody>
          <a:bodyPr/>
          <a:lstStyle/>
          <a:p>
            <a:r>
              <a:rPr lang="en-TR" dirty="0"/>
              <a:t>KİTAP NE ANLATIYOR?</a:t>
            </a:r>
          </a:p>
        </p:txBody>
      </p:sp>
      <p:sp>
        <p:nvSpPr>
          <p:cNvPr id="3" name="Content Placeholder 2">
            <a:extLst>
              <a:ext uri="{FF2B5EF4-FFF2-40B4-BE49-F238E27FC236}">
                <a16:creationId xmlns:a16="http://schemas.microsoft.com/office/drawing/2014/main" id="{71B83416-3E6A-8048-B76D-45EE235BDB0A}"/>
              </a:ext>
            </a:extLst>
          </p:cNvPr>
          <p:cNvSpPr>
            <a:spLocks noGrp="1"/>
          </p:cNvSpPr>
          <p:nvPr>
            <p:ph idx="1"/>
          </p:nvPr>
        </p:nvSpPr>
        <p:spPr/>
        <p:txBody>
          <a:bodyPr>
            <a:normAutofit fontScale="92500" lnSpcReduction="20000"/>
          </a:bodyPr>
          <a:lstStyle/>
          <a:p>
            <a:r>
              <a:rPr lang="en-TR" dirty="0"/>
              <a:t>çok eski uygarlıkların bıraktığı tarihi eserlerin gelişmiş bir teknolojiyle bile yapılmasının çok güç olduğu fikrinden yola çıkarak eski medeniyetlerin uzaylılar (dünya dışı, daha gelişmiş varlıklar) tarafından yönlendirildikleri, helak edildikleri ve yüksek teknolojileri sayesinde söz konusu uzaylıların eski insanlar üzerinde bir tanrı imajı uyandırdığı hatta onların tanrısı olduğunu savunuyor. </a:t>
            </a:r>
          </a:p>
          <a:p>
            <a:r>
              <a:rPr lang="en-TR" dirty="0"/>
              <a:t>tarihteki destanlar, mitler ve hatta kutsal kitaplardan örnekler vererek bu durumu açıklamaya çalışmıştır. </a:t>
            </a:r>
          </a:p>
          <a:p>
            <a:r>
              <a:rPr lang="en-TR" dirty="0"/>
              <a:t>kitapta tüm insanlığın bir sosyal deney olduğu söylenmiştir.</a:t>
            </a:r>
          </a:p>
          <a:p>
            <a:r>
              <a:rPr lang="en-TR" dirty="0"/>
              <a:t>kitapta deist bir tutum da sergilemiştir.  dogmatik inançlardan bir adım geri atılıp, at gözlüklerini çıkarıp bakıldığında, sözü edilen şeyler o kadar da mantıksız değildir.</a:t>
            </a:r>
          </a:p>
          <a:p>
            <a:r>
              <a:rPr lang="en-TR" dirty="0"/>
              <a:t> </a:t>
            </a:r>
          </a:p>
          <a:p>
            <a:endParaRPr lang="en-TR" dirty="0"/>
          </a:p>
        </p:txBody>
      </p:sp>
    </p:spTree>
    <p:extLst>
      <p:ext uri="{BB962C8B-B14F-4D97-AF65-F5344CB8AC3E}">
        <p14:creationId xmlns:p14="http://schemas.microsoft.com/office/powerpoint/2010/main" val="8118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B8FF6-3589-194B-9D61-3A1C27867EEA}"/>
              </a:ext>
            </a:extLst>
          </p:cNvPr>
          <p:cNvSpPr>
            <a:spLocks noGrp="1"/>
          </p:cNvSpPr>
          <p:nvPr>
            <p:ph type="title"/>
          </p:nvPr>
        </p:nvSpPr>
        <p:spPr/>
        <p:txBody>
          <a:bodyPr/>
          <a:lstStyle/>
          <a:p>
            <a:r>
              <a:rPr lang="en-TR" dirty="0"/>
              <a:t>KİTAP NE ANLATIYOR?</a:t>
            </a:r>
          </a:p>
        </p:txBody>
      </p:sp>
      <p:sp>
        <p:nvSpPr>
          <p:cNvPr id="3" name="Content Placeholder 2">
            <a:extLst>
              <a:ext uri="{FF2B5EF4-FFF2-40B4-BE49-F238E27FC236}">
                <a16:creationId xmlns:a16="http://schemas.microsoft.com/office/drawing/2014/main" id="{63E51414-278D-9742-B67B-F366496ED932}"/>
              </a:ext>
            </a:extLst>
          </p:cNvPr>
          <p:cNvSpPr>
            <a:spLocks noGrp="1"/>
          </p:cNvSpPr>
          <p:nvPr>
            <p:ph idx="1"/>
          </p:nvPr>
        </p:nvSpPr>
        <p:spPr/>
        <p:txBody>
          <a:bodyPr>
            <a:normAutofit fontScale="77500" lnSpcReduction="20000"/>
          </a:bodyPr>
          <a:lstStyle/>
          <a:p>
            <a:r>
              <a:rPr lang="en-TR" dirty="0"/>
              <a:t>dönemine göre aykırı bir ses; farklı düşünmeye iten akılcı ve akıcı bi kitap. körü körüne inanmayı dizginlemeye çalışan doğruları ve yanlışları/desteklenebilir- çürütülebilir tezleriyle okunası bir eser </a:t>
            </a:r>
          </a:p>
          <a:p>
            <a:r>
              <a:rPr lang="en-TR" dirty="0"/>
              <a:t>Uzayin derinliklerinden gelen canlıların bir çok sefer insanoğlunun evrimine ve gelişmesine yardımcı olduğunu anlatan kitap</a:t>
            </a:r>
          </a:p>
          <a:p>
            <a:r>
              <a:rPr lang="en-US" dirty="0"/>
              <a:t>V</a:t>
            </a:r>
            <a:r>
              <a:rPr lang="en-TR" dirty="0"/>
              <a:t>e ekliyor…: geleceği araştırmak için harcadığımız kaynakların bir kısmını da geçmişimizi araştırmak için ayırmalıyız,  </a:t>
            </a:r>
          </a:p>
          <a:p>
            <a:r>
              <a:rPr lang="en-TR" dirty="0"/>
              <a:t>ancak bu şekilde geleceğimizi daha iyi görebilir ve inşa edebiliriz. zira geçmiş medeniyetlerimizin neyi nasıl yaptığını, nelerden etkilendiğini, tanrı kavramını nasıl ortaya çıkardığını bilemezsek; geleceğimizle ilgili yaptığımız planlar da hep eksik kalır.</a:t>
            </a:r>
          </a:p>
          <a:p>
            <a:r>
              <a:rPr lang="en-TR" dirty="0"/>
              <a:t> savlarını; tevrattan, incilden, çeşitli uygarlıklara ait destanlardan, geçmiş medeniyetlere ait tabletlerden, tarihi eserlerin yapılarından ve birçok bilim adamının araştırma sonucu ve teorilerinden faydalanarak yapıyor. yani "ben böyle düşünüyorum, muhtemelen de böyle oldu. çünkü neden olmasın?" demiyor.</a:t>
            </a:r>
          </a:p>
          <a:p>
            <a:endParaRPr lang="en-TR" dirty="0"/>
          </a:p>
          <a:p>
            <a:endParaRPr lang="en-TR" dirty="0"/>
          </a:p>
        </p:txBody>
      </p:sp>
    </p:spTree>
    <p:extLst>
      <p:ext uri="{BB962C8B-B14F-4D97-AF65-F5344CB8AC3E}">
        <p14:creationId xmlns:p14="http://schemas.microsoft.com/office/powerpoint/2010/main" val="3870999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5DC41-2867-C244-AFB4-D3348AF7DC3B}"/>
              </a:ext>
            </a:extLst>
          </p:cNvPr>
          <p:cNvSpPr>
            <a:spLocks noGrp="1"/>
          </p:cNvSpPr>
          <p:nvPr>
            <p:ph type="title"/>
          </p:nvPr>
        </p:nvSpPr>
        <p:spPr/>
        <p:txBody>
          <a:bodyPr/>
          <a:lstStyle/>
          <a:p>
            <a:r>
              <a:rPr lang="en-TR" dirty="0"/>
              <a:t>KİTAP NE ANLATIYOR?</a:t>
            </a:r>
          </a:p>
        </p:txBody>
      </p:sp>
      <p:sp>
        <p:nvSpPr>
          <p:cNvPr id="3" name="Content Placeholder 2">
            <a:extLst>
              <a:ext uri="{FF2B5EF4-FFF2-40B4-BE49-F238E27FC236}">
                <a16:creationId xmlns:a16="http://schemas.microsoft.com/office/drawing/2014/main" id="{4BDD9308-20FD-3144-8493-AE442DA35C03}"/>
              </a:ext>
            </a:extLst>
          </p:cNvPr>
          <p:cNvSpPr>
            <a:spLocks noGrp="1"/>
          </p:cNvSpPr>
          <p:nvPr>
            <p:ph idx="1"/>
          </p:nvPr>
        </p:nvSpPr>
        <p:spPr/>
        <p:txBody>
          <a:bodyPr>
            <a:normAutofit fontScale="85000" lnSpcReduction="20000"/>
          </a:bodyPr>
          <a:lstStyle/>
          <a:p>
            <a:r>
              <a:rPr lang="en-TR" dirty="0"/>
              <a:t>erich von daniken'ın yaptığı bir röportajda; mısır piramitlerinin uzaylılar tarafından yapıldığı fikrinden etkilenerek yazdığını, açıklamasında klasik arkeoloji nin gerçekçiliğinden midesinin bulandığını ve kitabının çok satmasının nedeninin de bu 'gerçeklikten kurtulma' olarak yorumlamıştır.</a:t>
            </a:r>
          </a:p>
          <a:p>
            <a:r>
              <a:rPr lang="en-TR" dirty="0"/>
              <a:t>dini kitaplardaki tanrıların gazabı (nuh tufanı, kavimlerin helak olması vb.) hikâyelerinin bu varlıklar tarafından teknoloji kullanılarak bilerek meydana getirilmiş olabileceğini söylemiş ve bunları arkeolojik bulgulardan ve eski dönem eserlerinden yararlanarak oldukça tutarlı bir şekilde sunmayı başarmıştır.</a:t>
            </a:r>
          </a:p>
          <a:p>
            <a:r>
              <a:rPr lang="en-TR" dirty="0"/>
              <a:t> yazılanlar mantık çerçevesinde olsa da anlatılanlara körü körüne inanarak doğrudur demek yanlış, benzer şekilde yazılanlara peşinen saçmalık demek de doğru değildir. </a:t>
            </a:r>
          </a:p>
          <a:p>
            <a:r>
              <a:rPr lang="en-TR" dirty="0"/>
              <a:t>yazar ayrıca binlerce yıl öncesine tarihlenen ancak hangi amaçla kullanıldığı anlaşılamayan pek çok yapıya/esere tanrılar için yapılmıştır diyen arkeoloji bilimini de eleştirmişti. </a:t>
            </a:r>
          </a:p>
          <a:p>
            <a:endParaRPr lang="en-TR" dirty="0"/>
          </a:p>
        </p:txBody>
      </p:sp>
    </p:spTree>
    <p:extLst>
      <p:ext uri="{BB962C8B-B14F-4D97-AF65-F5344CB8AC3E}">
        <p14:creationId xmlns:p14="http://schemas.microsoft.com/office/powerpoint/2010/main" val="278787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FC384-1A68-F346-B2D2-17C8CCE3D18E}"/>
              </a:ext>
            </a:extLst>
          </p:cNvPr>
          <p:cNvSpPr>
            <a:spLocks noGrp="1"/>
          </p:cNvSpPr>
          <p:nvPr>
            <p:ph type="title"/>
          </p:nvPr>
        </p:nvSpPr>
        <p:spPr/>
        <p:txBody>
          <a:bodyPr/>
          <a:lstStyle/>
          <a:p>
            <a:r>
              <a:rPr lang="en-US" dirty="0"/>
              <a:t>Erich von </a:t>
            </a:r>
            <a:r>
              <a:rPr lang="en-US" dirty="0" err="1"/>
              <a:t>Däniken</a:t>
            </a:r>
            <a:endParaRPr lang="en-TR" dirty="0"/>
          </a:p>
        </p:txBody>
      </p:sp>
      <p:sp>
        <p:nvSpPr>
          <p:cNvPr id="3" name="Content Placeholder 2">
            <a:extLst>
              <a:ext uri="{FF2B5EF4-FFF2-40B4-BE49-F238E27FC236}">
                <a16:creationId xmlns:a16="http://schemas.microsoft.com/office/drawing/2014/main" id="{C12C5C42-6FC4-6442-AECB-7E804E9A6D36}"/>
              </a:ext>
            </a:extLst>
          </p:cNvPr>
          <p:cNvSpPr>
            <a:spLocks noGrp="1"/>
          </p:cNvSpPr>
          <p:nvPr>
            <p:ph idx="1"/>
          </p:nvPr>
        </p:nvSpPr>
        <p:spPr/>
        <p:txBody>
          <a:bodyPr/>
          <a:lstStyle/>
          <a:p>
            <a:r>
              <a:rPr lang="en-US" dirty="0" err="1"/>
              <a:t>erich</a:t>
            </a:r>
            <a:r>
              <a:rPr lang="en-US" dirty="0"/>
              <a:t> von </a:t>
            </a:r>
            <a:r>
              <a:rPr lang="en-US" dirty="0" err="1"/>
              <a:t>daniken</a:t>
            </a:r>
            <a:r>
              <a:rPr lang="en-US" dirty="0"/>
              <a:t>, 14 </a:t>
            </a:r>
            <a:r>
              <a:rPr lang="en-US" dirty="0" err="1"/>
              <a:t>nisan</a:t>
            </a:r>
            <a:r>
              <a:rPr lang="en-US" dirty="0"/>
              <a:t> 1935’te </a:t>
            </a:r>
            <a:r>
              <a:rPr lang="en-US" dirty="0" err="1"/>
              <a:t>isviçre’nin</a:t>
            </a:r>
            <a:r>
              <a:rPr lang="en-US" dirty="0"/>
              <a:t> </a:t>
            </a:r>
            <a:r>
              <a:rPr lang="en-US" dirty="0" err="1"/>
              <a:t>zofingen</a:t>
            </a:r>
            <a:r>
              <a:rPr lang="en-US" dirty="0"/>
              <a:t> </a:t>
            </a:r>
            <a:r>
              <a:rPr lang="en-US" dirty="0" err="1"/>
              <a:t>kenti'nde</a:t>
            </a:r>
            <a:r>
              <a:rPr lang="en-US" dirty="0"/>
              <a:t> </a:t>
            </a:r>
            <a:r>
              <a:rPr lang="en-US" dirty="0" err="1"/>
              <a:t>doğdu</a:t>
            </a:r>
            <a:r>
              <a:rPr lang="en-US" dirty="0"/>
              <a:t>. college saint </a:t>
            </a:r>
            <a:r>
              <a:rPr lang="en-US" dirty="0" err="1"/>
              <a:t>micleh’de</a:t>
            </a:r>
            <a:r>
              <a:rPr lang="en-US" dirty="0"/>
              <a:t> </a:t>
            </a:r>
            <a:r>
              <a:rPr lang="en-US" dirty="0" err="1"/>
              <a:t>okurken</a:t>
            </a:r>
            <a:r>
              <a:rPr lang="en-US" dirty="0"/>
              <a:t> </a:t>
            </a:r>
            <a:r>
              <a:rPr lang="en-US" dirty="0" err="1"/>
              <a:t>kutsal</a:t>
            </a:r>
            <a:r>
              <a:rPr lang="en-US" dirty="0"/>
              <a:t> </a:t>
            </a:r>
            <a:r>
              <a:rPr lang="en-US" dirty="0" err="1"/>
              <a:t>yazıtlar</a:t>
            </a:r>
            <a:r>
              <a:rPr lang="en-US" dirty="0"/>
              <a:t> </a:t>
            </a:r>
            <a:r>
              <a:rPr lang="en-US" dirty="0" err="1"/>
              <a:t>ve</a:t>
            </a:r>
            <a:r>
              <a:rPr lang="en-US" dirty="0"/>
              <a:t> </a:t>
            </a:r>
            <a:r>
              <a:rPr lang="en-US" dirty="0" err="1"/>
              <a:t>çözülmemiş</a:t>
            </a:r>
            <a:r>
              <a:rPr lang="en-US" dirty="0"/>
              <a:t> </a:t>
            </a:r>
            <a:r>
              <a:rPr lang="en-US" dirty="0" err="1"/>
              <a:t>arkeolojik</a:t>
            </a:r>
            <a:r>
              <a:rPr lang="en-US" dirty="0"/>
              <a:t> </a:t>
            </a:r>
            <a:r>
              <a:rPr lang="en-US" dirty="0" err="1"/>
              <a:t>bilmecelere</a:t>
            </a:r>
            <a:r>
              <a:rPr lang="en-US" dirty="0"/>
              <a:t> </a:t>
            </a:r>
            <a:r>
              <a:rPr lang="en-US" dirty="0" err="1"/>
              <a:t>kafa</a:t>
            </a:r>
            <a:r>
              <a:rPr lang="en-US" dirty="0"/>
              <a:t> </a:t>
            </a:r>
            <a:r>
              <a:rPr lang="en-US" dirty="0" err="1"/>
              <a:t>yormaya</a:t>
            </a:r>
            <a:r>
              <a:rPr lang="en-US" dirty="0"/>
              <a:t> </a:t>
            </a:r>
            <a:r>
              <a:rPr lang="en-US" dirty="0" err="1"/>
              <a:t>başladı</a:t>
            </a:r>
            <a:r>
              <a:rPr lang="en-US" dirty="0"/>
              <a:t>. 1968 </a:t>
            </a:r>
            <a:r>
              <a:rPr lang="en-US" dirty="0" err="1"/>
              <a:t>yılında</a:t>
            </a:r>
            <a:r>
              <a:rPr lang="en-US" dirty="0"/>
              <a:t> ilk </a:t>
            </a:r>
            <a:r>
              <a:rPr lang="en-US" dirty="0" err="1"/>
              <a:t>ve</a:t>
            </a:r>
            <a:r>
              <a:rPr lang="en-US" dirty="0"/>
              <a:t> </a:t>
            </a:r>
            <a:r>
              <a:rPr lang="en-US" dirty="0" err="1"/>
              <a:t>en</a:t>
            </a:r>
            <a:r>
              <a:rPr lang="en-US" dirty="0"/>
              <a:t> </a:t>
            </a:r>
            <a:r>
              <a:rPr lang="en-US" dirty="0" err="1"/>
              <a:t>ünlü</a:t>
            </a:r>
            <a:r>
              <a:rPr lang="en-US" dirty="0"/>
              <a:t> </a:t>
            </a:r>
            <a:r>
              <a:rPr lang="en-US" dirty="0" err="1"/>
              <a:t>eseri</a:t>
            </a:r>
            <a:r>
              <a:rPr lang="en-US" dirty="0"/>
              <a:t> </a:t>
            </a:r>
            <a:r>
              <a:rPr lang="en-US" dirty="0" err="1"/>
              <a:t>olan</a:t>
            </a:r>
            <a:r>
              <a:rPr lang="en-US" dirty="0"/>
              <a:t> </a:t>
            </a:r>
            <a:r>
              <a:rPr lang="en-US" dirty="0">
                <a:hlinkClick r:id="rId2"/>
              </a:rPr>
              <a:t>tanrıların arabaları</a:t>
            </a:r>
            <a:r>
              <a:rPr lang="en-US" dirty="0"/>
              <a:t> </a:t>
            </a:r>
            <a:r>
              <a:rPr lang="en-US" dirty="0" err="1"/>
              <a:t>yayınlandı</a:t>
            </a:r>
            <a:r>
              <a:rPr lang="en-US" dirty="0"/>
              <a:t> </a:t>
            </a:r>
            <a:r>
              <a:rPr lang="en-US" dirty="0" err="1"/>
              <a:t>ve</a:t>
            </a:r>
            <a:r>
              <a:rPr lang="en-US" dirty="0"/>
              <a:t> </a:t>
            </a:r>
            <a:r>
              <a:rPr lang="en-US" dirty="0" err="1"/>
              <a:t>iki</a:t>
            </a:r>
            <a:r>
              <a:rPr lang="en-US" dirty="0"/>
              <a:t> </a:t>
            </a:r>
            <a:r>
              <a:rPr lang="en-US" dirty="0" err="1"/>
              <a:t>yıl</a:t>
            </a:r>
            <a:r>
              <a:rPr lang="en-US" dirty="0"/>
              <a:t> </a:t>
            </a:r>
            <a:r>
              <a:rPr lang="en-US" dirty="0" err="1"/>
              <a:t>içinde</a:t>
            </a:r>
            <a:r>
              <a:rPr lang="en-US" dirty="0"/>
              <a:t> 30 </a:t>
            </a:r>
            <a:r>
              <a:rPr lang="en-US" dirty="0" err="1"/>
              <a:t>baskı</a:t>
            </a:r>
            <a:r>
              <a:rPr lang="en-US" dirty="0"/>
              <a:t> </a:t>
            </a:r>
            <a:r>
              <a:rPr lang="en-US" dirty="0" err="1"/>
              <a:t>yaparak</a:t>
            </a:r>
            <a:r>
              <a:rPr lang="en-US" dirty="0"/>
              <a:t> 600 bin </a:t>
            </a:r>
            <a:r>
              <a:rPr lang="en-US" dirty="0" err="1"/>
              <a:t>adet</a:t>
            </a:r>
            <a:r>
              <a:rPr lang="en-US" dirty="0"/>
              <a:t> </a:t>
            </a:r>
            <a:r>
              <a:rPr lang="en-US" dirty="0" err="1"/>
              <a:t>sattı</a:t>
            </a:r>
            <a:r>
              <a:rPr lang="en-US" dirty="0"/>
              <a:t>. </a:t>
            </a:r>
            <a:r>
              <a:rPr lang="en-US" dirty="0" err="1"/>
              <a:t>dünya</a:t>
            </a:r>
            <a:r>
              <a:rPr lang="en-US" dirty="0"/>
              <a:t> </a:t>
            </a:r>
            <a:r>
              <a:rPr lang="en-US" dirty="0" err="1"/>
              <a:t>çapında</a:t>
            </a:r>
            <a:r>
              <a:rPr lang="en-US" dirty="0"/>
              <a:t> </a:t>
            </a:r>
            <a:r>
              <a:rPr lang="en-US" dirty="0" err="1"/>
              <a:t>bir</a:t>
            </a:r>
            <a:r>
              <a:rPr lang="en-US" dirty="0"/>
              <a:t> </a:t>
            </a:r>
            <a:r>
              <a:rPr lang="en-US" dirty="0" err="1"/>
              <a:t>olay</a:t>
            </a:r>
            <a:r>
              <a:rPr lang="en-US" dirty="0"/>
              <a:t> </a:t>
            </a:r>
            <a:r>
              <a:rPr lang="en-US" dirty="0" err="1"/>
              <a:t>yaratan</a:t>
            </a:r>
            <a:r>
              <a:rPr lang="en-US" dirty="0"/>
              <a:t> </a:t>
            </a:r>
            <a:r>
              <a:rPr lang="en-US" dirty="0" err="1"/>
              <a:t>bu</a:t>
            </a:r>
            <a:r>
              <a:rPr lang="en-US" dirty="0"/>
              <a:t> </a:t>
            </a:r>
            <a:r>
              <a:rPr lang="en-US" dirty="0" err="1"/>
              <a:t>kitap</a:t>
            </a:r>
            <a:r>
              <a:rPr lang="en-US" dirty="0"/>
              <a:t>, time </a:t>
            </a:r>
            <a:r>
              <a:rPr lang="en-US" dirty="0" err="1"/>
              <a:t>dergisine</a:t>
            </a:r>
            <a:r>
              <a:rPr lang="en-US" dirty="0"/>
              <a:t> </a:t>
            </a:r>
            <a:r>
              <a:rPr lang="en-US" dirty="0" err="1"/>
              <a:t>göre</a:t>
            </a:r>
            <a:r>
              <a:rPr lang="en-US" dirty="0"/>
              <a:t> “</a:t>
            </a:r>
            <a:r>
              <a:rPr lang="en-US" dirty="0" err="1"/>
              <a:t>danikenizm</a:t>
            </a:r>
            <a:r>
              <a:rPr lang="en-US" dirty="0"/>
              <a:t>” </a:t>
            </a:r>
            <a:r>
              <a:rPr lang="en-US" dirty="0" err="1"/>
              <a:t>salgınını</a:t>
            </a:r>
            <a:r>
              <a:rPr lang="en-US" dirty="0"/>
              <a:t> </a:t>
            </a:r>
            <a:r>
              <a:rPr lang="en-US" dirty="0" err="1"/>
              <a:t>başlatıyordu</a:t>
            </a:r>
            <a:r>
              <a:rPr lang="en-US" dirty="0"/>
              <a:t>.</a:t>
            </a:r>
            <a:br>
              <a:rPr lang="en-US" dirty="0"/>
            </a:br>
            <a:r>
              <a:rPr lang="en-US" dirty="0"/>
              <a:t>1969 </a:t>
            </a:r>
            <a:r>
              <a:rPr lang="en-US" dirty="0" err="1"/>
              <a:t>yılında</a:t>
            </a:r>
            <a:r>
              <a:rPr lang="en-US" dirty="0"/>
              <a:t> </a:t>
            </a:r>
            <a:r>
              <a:rPr lang="en-US" dirty="0" err="1"/>
              <a:t>yayınlanan</a:t>
            </a:r>
            <a:r>
              <a:rPr lang="en-US" dirty="0"/>
              <a:t> </a:t>
            </a:r>
            <a:r>
              <a:rPr lang="en-US" dirty="0">
                <a:hlinkClick r:id="rId3"/>
              </a:rPr>
              <a:t>yıldızlara dönüş</a:t>
            </a:r>
            <a:r>
              <a:rPr lang="en-US" dirty="0"/>
              <a:t> </a:t>
            </a:r>
            <a:r>
              <a:rPr lang="en-US" dirty="0" err="1"/>
              <a:t>adlı</a:t>
            </a:r>
            <a:r>
              <a:rPr lang="en-US" dirty="0"/>
              <a:t> </a:t>
            </a:r>
            <a:r>
              <a:rPr lang="en-US" dirty="0" err="1"/>
              <a:t>kitabı</a:t>
            </a:r>
            <a:r>
              <a:rPr lang="en-US" dirty="0"/>
              <a:t> </a:t>
            </a:r>
            <a:r>
              <a:rPr lang="en-US" dirty="0" err="1"/>
              <a:t>iki</a:t>
            </a:r>
            <a:r>
              <a:rPr lang="en-US" dirty="0"/>
              <a:t> </a:t>
            </a:r>
            <a:r>
              <a:rPr lang="en-US" dirty="0" err="1"/>
              <a:t>hafta</a:t>
            </a:r>
            <a:r>
              <a:rPr lang="en-US" dirty="0"/>
              <a:t> </a:t>
            </a:r>
            <a:r>
              <a:rPr lang="en-US" dirty="0" err="1"/>
              <a:t>içinde</a:t>
            </a:r>
            <a:r>
              <a:rPr lang="en-US" dirty="0"/>
              <a:t> </a:t>
            </a:r>
            <a:r>
              <a:rPr lang="en-US" dirty="0" err="1"/>
              <a:t>tüm</a:t>
            </a:r>
            <a:r>
              <a:rPr lang="en-US" dirty="0"/>
              <a:t> </a:t>
            </a:r>
            <a:r>
              <a:rPr lang="en-US" dirty="0" err="1"/>
              <a:t>dünyadaki</a:t>
            </a:r>
            <a:r>
              <a:rPr lang="en-US" dirty="0"/>
              <a:t> bestseller </a:t>
            </a:r>
            <a:r>
              <a:rPr lang="en-US" dirty="0" err="1"/>
              <a:t>listesine</a:t>
            </a:r>
            <a:r>
              <a:rPr lang="en-US" dirty="0"/>
              <a:t> </a:t>
            </a:r>
            <a:r>
              <a:rPr lang="en-US" dirty="0" err="1"/>
              <a:t>girdi</a:t>
            </a:r>
            <a:r>
              <a:rPr lang="en-US" dirty="0"/>
              <a:t>. 1972’de </a:t>
            </a:r>
            <a:r>
              <a:rPr lang="en-US" dirty="0">
                <a:hlinkClick r:id="rId4"/>
              </a:rPr>
              <a:t>tohum ve evren</a:t>
            </a:r>
            <a:r>
              <a:rPr lang="en-US" dirty="0"/>
              <a:t>, 1974’te </a:t>
            </a:r>
            <a:r>
              <a:rPr lang="en-US" dirty="0" err="1"/>
              <a:t>ise</a:t>
            </a:r>
            <a:r>
              <a:rPr lang="en-US" dirty="0"/>
              <a:t> </a:t>
            </a:r>
            <a:r>
              <a:rPr lang="en-US" dirty="0">
                <a:hlinkClick r:id="rId5"/>
              </a:rPr>
              <a:t>tanrıların mucizeleri</a:t>
            </a:r>
            <a:r>
              <a:rPr lang="en-US" dirty="0"/>
              <a:t> </a:t>
            </a:r>
            <a:r>
              <a:rPr lang="en-US" dirty="0" err="1"/>
              <a:t>adlı</a:t>
            </a:r>
            <a:r>
              <a:rPr lang="en-US" dirty="0"/>
              <a:t> </a:t>
            </a:r>
            <a:r>
              <a:rPr lang="en-US" dirty="0" err="1"/>
              <a:t>kitapları</a:t>
            </a:r>
            <a:r>
              <a:rPr lang="en-US" dirty="0"/>
              <a:t> </a:t>
            </a:r>
            <a:r>
              <a:rPr lang="en-US" dirty="0" err="1"/>
              <a:t>yayınladı</a:t>
            </a:r>
            <a:r>
              <a:rPr lang="en-US" dirty="0"/>
              <a:t>. 1979’da </a:t>
            </a:r>
            <a:r>
              <a:rPr lang="en-US" dirty="0" err="1"/>
              <a:t>çıkan</a:t>
            </a:r>
            <a:r>
              <a:rPr lang="en-US" dirty="0"/>
              <a:t> </a:t>
            </a:r>
            <a:r>
              <a:rPr lang="en-US" dirty="0">
                <a:hlinkClick r:id="rId6"/>
              </a:rPr>
              <a:t>tanrıların ayak izleri</a:t>
            </a:r>
            <a:r>
              <a:rPr lang="en-US" dirty="0"/>
              <a:t>, </a:t>
            </a:r>
            <a:r>
              <a:rPr lang="en-US" dirty="0" err="1"/>
              <a:t>daniken’in</a:t>
            </a:r>
            <a:r>
              <a:rPr lang="en-US" dirty="0"/>
              <a:t> </a:t>
            </a:r>
            <a:r>
              <a:rPr lang="en-US" dirty="0" err="1"/>
              <a:t>ününe</a:t>
            </a:r>
            <a:r>
              <a:rPr lang="en-US" dirty="0"/>
              <a:t> </a:t>
            </a:r>
            <a:r>
              <a:rPr lang="en-US" dirty="0" err="1"/>
              <a:t>ün</a:t>
            </a:r>
            <a:r>
              <a:rPr lang="en-US" dirty="0"/>
              <a:t> </a:t>
            </a:r>
            <a:r>
              <a:rPr lang="en-US" dirty="0" err="1"/>
              <a:t>kattı</a:t>
            </a:r>
            <a:r>
              <a:rPr lang="en-US" dirty="0"/>
              <a:t>. </a:t>
            </a:r>
            <a:r>
              <a:rPr lang="en-US" dirty="0" err="1"/>
              <a:t>kitapları</a:t>
            </a:r>
            <a:r>
              <a:rPr lang="en-US" dirty="0"/>
              <a:t> 32 </a:t>
            </a:r>
            <a:r>
              <a:rPr lang="en-US" dirty="0" err="1"/>
              <a:t>dile</a:t>
            </a:r>
            <a:r>
              <a:rPr lang="en-US" dirty="0"/>
              <a:t> </a:t>
            </a:r>
            <a:r>
              <a:rPr lang="en-US" dirty="0" err="1"/>
              <a:t>çevrildi</a:t>
            </a:r>
            <a:r>
              <a:rPr lang="en-US" dirty="0"/>
              <a:t> </a:t>
            </a:r>
            <a:r>
              <a:rPr lang="en-US" dirty="0" err="1"/>
              <a:t>ve</a:t>
            </a:r>
            <a:r>
              <a:rPr lang="en-US" dirty="0"/>
              <a:t> 54 </a:t>
            </a:r>
            <a:r>
              <a:rPr lang="en-US" dirty="0" err="1"/>
              <a:t>milyonun</a:t>
            </a:r>
            <a:r>
              <a:rPr lang="en-US" dirty="0"/>
              <a:t> </a:t>
            </a:r>
            <a:r>
              <a:rPr lang="en-US" dirty="0" err="1"/>
              <a:t>üzerinde</a:t>
            </a:r>
            <a:r>
              <a:rPr lang="en-US" dirty="0"/>
              <a:t> </a:t>
            </a:r>
            <a:r>
              <a:rPr lang="en-US" dirty="0" err="1"/>
              <a:t>sattı</a:t>
            </a:r>
            <a:r>
              <a:rPr lang="en-US" dirty="0"/>
              <a:t>.</a:t>
            </a:r>
            <a:endParaRPr lang="en-TR" dirty="0"/>
          </a:p>
        </p:txBody>
      </p:sp>
    </p:spTree>
    <p:extLst>
      <p:ext uri="{BB962C8B-B14F-4D97-AF65-F5344CB8AC3E}">
        <p14:creationId xmlns:p14="http://schemas.microsoft.com/office/powerpoint/2010/main" val="408083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1E1E0-1A0B-F94E-A3F7-37D82A0161D6}"/>
              </a:ext>
            </a:extLst>
          </p:cNvPr>
          <p:cNvSpPr>
            <a:spLocks noGrp="1"/>
          </p:cNvSpPr>
          <p:nvPr>
            <p:ph type="title"/>
          </p:nvPr>
        </p:nvSpPr>
        <p:spPr/>
        <p:txBody>
          <a:bodyPr/>
          <a:lstStyle/>
          <a:p>
            <a:r>
              <a:rPr lang="en-US" dirty="0"/>
              <a:t>Erich von </a:t>
            </a:r>
            <a:r>
              <a:rPr lang="en-US" dirty="0" err="1"/>
              <a:t>Däniken</a:t>
            </a:r>
            <a:r>
              <a:rPr lang="en-US" dirty="0"/>
              <a:t/>
            </a:r>
            <a:br>
              <a:rPr lang="en-US" dirty="0"/>
            </a:br>
            <a:endParaRPr lang="en-TR" dirty="0"/>
          </a:p>
        </p:txBody>
      </p:sp>
      <p:sp>
        <p:nvSpPr>
          <p:cNvPr id="3" name="Content Placeholder 2">
            <a:extLst>
              <a:ext uri="{FF2B5EF4-FFF2-40B4-BE49-F238E27FC236}">
                <a16:creationId xmlns:a16="http://schemas.microsoft.com/office/drawing/2014/main" id="{F4543FEF-FA88-8947-B24F-ED6814BBD82D}"/>
              </a:ext>
            </a:extLst>
          </p:cNvPr>
          <p:cNvSpPr>
            <a:spLocks noGrp="1"/>
          </p:cNvSpPr>
          <p:nvPr>
            <p:ph idx="1"/>
          </p:nvPr>
        </p:nvSpPr>
        <p:spPr/>
        <p:txBody>
          <a:bodyPr>
            <a:normAutofit fontScale="77500" lnSpcReduction="20000"/>
          </a:bodyPr>
          <a:lstStyle/>
          <a:p>
            <a:r>
              <a:rPr lang="en-US" b="1" dirty="0"/>
              <a:t>Erich Anton Paul von </a:t>
            </a:r>
            <a:r>
              <a:rPr lang="en-US" b="1" dirty="0" err="1"/>
              <a:t>Däniken</a:t>
            </a:r>
            <a:r>
              <a:rPr lang="en-US" dirty="0"/>
              <a:t> (d. 14 Nisan 1935, </a:t>
            </a:r>
            <a:r>
              <a:rPr lang="en-US" dirty="0">
                <a:hlinkClick r:id="rId2" tooltip="Zofingen"/>
              </a:rPr>
              <a:t>Zofingen</a:t>
            </a:r>
            <a:r>
              <a:rPr lang="en-US" dirty="0"/>
              <a:t>, </a:t>
            </a:r>
            <a:r>
              <a:rPr lang="en-US" dirty="0">
                <a:hlinkClick r:id="rId3" tooltip="Aargau"/>
              </a:rPr>
              <a:t>Aargau</a:t>
            </a:r>
            <a:r>
              <a:rPr lang="en-US" dirty="0"/>
              <a:t>, </a:t>
            </a:r>
            <a:r>
              <a:rPr lang="en-US" dirty="0">
                <a:hlinkClick r:id="rId4" tooltip="İsviçre"/>
              </a:rPr>
              <a:t>İsviçre</a:t>
            </a:r>
            <a:r>
              <a:rPr lang="en-US" dirty="0"/>
              <a:t>), ilk </a:t>
            </a:r>
            <a:r>
              <a:rPr lang="en-US" dirty="0" err="1"/>
              <a:t>insan</a:t>
            </a:r>
            <a:r>
              <a:rPr lang="en-US" dirty="0"/>
              <a:t> </a:t>
            </a:r>
            <a:r>
              <a:rPr lang="en-US" dirty="0" err="1"/>
              <a:t>kültürleri</a:t>
            </a:r>
            <a:r>
              <a:rPr lang="en-US" dirty="0"/>
              <a:t> </a:t>
            </a:r>
            <a:r>
              <a:rPr lang="en-US" dirty="0" err="1"/>
              <a:t>üzerindeki</a:t>
            </a:r>
            <a:r>
              <a:rPr lang="en-US" dirty="0"/>
              <a:t> </a:t>
            </a:r>
            <a:r>
              <a:rPr lang="en-US" dirty="0" err="1"/>
              <a:t>dünya</a:t>
            </a:r>
            <a:r>
              <a:rPr lang="en-US" dirty="0"/>
              <a:t> </a:t>
            </a:r>
            <a:r>
              <a:rPr lang="en-US" dirty="0" err="1"/>
              <a:t>dışı</a:t>
            </a:r>
            <a:r>
              <a:rPr lang="en-US" dirty="0"/>
              <a:t> </a:t>
            </a:r>
            <a:r>
              <a:rPr lang="en-US" dirty="0" err="1"/>
              <a:t>etkiler</a:t>
            </a:r>
            <a:r>
              <a:rPr lang="en-US" dirty="0"/>
              <a:t> </a:t>
            </a:r>
            <a:r>
              <a:rPr lang="en-US" dirty="0" err="1"/>
              <a:t>hakkında</a:t>
            </a:r>
            <a:r>
              <a:rPr lang="en-US" dirty="0"/>
              <a:t> </a:t>
            </a:r>
            <a:r>
              <a:rPr lang="en-US" dirty="0" err="1"/>
              <a:t>tartışmalı</a:t>
            </a:r>
            <a:r>
              <a:rPr lang="en-US" dirty="0"/>
              <a:t> </a:t>
            </a:r>
            <a:r>
              <a:rPr lang="en-US" dirty="0" err="1"/>
              <a:t>iddialarda</a:t>
            </a:r>
            <a:r>
              <a:rPr lang="en-US" dirty="0"/>
              <a:t> </a:t>
            </a:r>
            <a:r>
              <a:rPr lang="en-US" dirty="0" err="1"/>
              <a:t>bulunan</a:t>
            </a:r>
            <a:r>
              <a:rPr lang="en-US" dirty="0"/>
              <a:t>, 1968’de </a:t>
            </a:r>
            <a:r>
              <a:rPr lang="en-US" dirty="0" err="1"/>
              <a:t>yayımlanmış</a:t>
            </a:r>
            <a:r>
              <a:rPr lang="en-US" dirty="0"/>
              <a:t> “</a:t>
            </a:r>
            <a:r>
              <a:rPr lang="en-US" dirty="0">
                <a:hlinkClick r:id="rId5" tooltip="Tanrıların Arabaları"/>
              </a:rPr>
              <a:t>Tanrıların Arabaları</a:t>
            </a:r>
            <a:r>
              <a:rPr lang="en-US" dirty="0"/>
              <a:t>” </a:t>
            </a:r>
            <a:r>
              <a:rPr lang="en-US" dirty="0" err="1"/>
              <a:t>adlı</a:t>
            </a:r>
            <a:r>
              <a:rPr lang="en-US" dirty="0"/>
              <a:t> </a:t>
            </a:r>
            <a:r>
              <a:rPr lang="en-US" dirty="0" err="1"/>
              <a:t>en</a:t>
            </a:r>
            <a:r>
              <a:rPr lang="en-US" dirty="0"/>
              <a:t> </a:t>
            </a:r>
            <a:r>
              <a:rPr lang="en-US" dirty="0" err="1"/>
              <a:t>çok</a:t>
            </a:r>
            <a:r>
              <a:rPr lang="en-US" dirty="0"/>
              <a:t> </a:t>
            </a:r>
            <a:r>
              <a:rPr lang="en-US" dirty="0" err="1"/>
              <a:t>satan</a:t>
            </a:r>
            <a:r>
              <a:rPr lang="en-US" dirty="0"/>
              <a:t> </a:t>
            </a:r>
            <a:r>
              <a:rPr lang="en-US" dirty="0" err="1"/>
              <a:t>eseri</a:t>
            </a:r>
            <a:r>
              <a:rPr lang="en-US" dirty="0"/>
              <a:t> de </a:t>
            </a:r>
            <a:r>
              <a:rPr lang="en-US" dirty="0" err="1"/>
              <a:t>içeren</a:t>
            </a:r>
            <a:r>
              <a:rPr lang="en-US" dirty="0"/>
              <a:t> </a:t>
            </a:r>
            <a:r>
              <a:rPr lang="en-US" dirty="0" err="1"/>
              <a:t>kitaplara</a:t>
            </a:r>
            <a:r>
              <a:rPr lang="en-US" dirty="0"/>
              <a:t> </a:t>
            </a:r>
            <a:r>
              <a:rPr lang="en-US" dirty="0" err="1"/>
              <a:t>sahip</a:t>
            </a:r>
            <a:r>
              <a:rPr lang="en-US" dirty="0"/>
              <a:t> </a:t>
            </a:r>
            <a:r>
              <a:rPr lang="en-US" dirty="0" err="1"/>
              <a:t>İsviçreli</a:t>
            </a:r>
            <a:r>
              <a:rPr lang="en-US" dirty="0"/>
              <a:t> </a:t>
            </a:r>
            <a:r>
              <a:rPr lang="en-US" dirty="0" err="1"/>
              <a:t>bir</a:t>
            </a:r>
            <a:r>
              <a:rPr lang="en-US" dirty="0"/>
              <a:t> </a:t>
            </a:r>
            <a:r>
              <a:rPr lang="en-US" dirty="0" err="1"/>
              <a:t>yazardır</a:t>
            </a:r>
            <a:r>
              <a:rPr lang="en-US" dirty="0"/>
              <a:t>. Von </a:t>
            </a:r>
            <a:r>
              <a:rPr lang="en-US" dirty="0" err="1"/>
              <a:t>Daniken</a:t>
            </a:r>
            <a:r>
              <a:rPr lang="en-US" dirty="0"/>
              <a:t> “paleo-contact” </a:t>
            </a:r>
            <a:r>
              <a:rPr lang="en-US" dirty="0" err="1"/>
              <a:t>ve</a:t>
            </a:r>
            <a:r>
              <a:rPr lang="en-US" dirty="0"/>
              <a:t> </a:t>
            </a:r>
            <a:r>
              <a:rPr lang="en-US" dirty="0" err="1"/>
              <a:t>eski</a:t>
            </a:r>
            <a:r>
              <a:rPr lang="en-US" dirty="0"/>
              <a:t> </a:t>
            </a:r>
            <a:r>
              <a:rPr lang="en-US" dirty="0" err="1"/>
              <a:t>astronotlar</a:t>
            </a:r>
            <a:r>
              <a:rPr lang="en-US" dirty="0"/>
              <a:t> </a:t>
            </a:r>
            <a:r>
              <a:rPr lang="en-US" dirty="0" err="1"/>
              <a:t>hipotezinin</a:t>
            </a:r>
            <a:r>
              <a:rPr lang="en-US" dirty="0"/>
              <a:t> </a:t>
            </a:r>
            <a:r>
              <a:rPr lang="en-US" dirty="0" err="1"/>
              <a:t>popülerleşmesinden</a:t>
            </a:r>
            <a:r>
              <a:rPr lang="en-US" dirty="0"/>
              <a:t> </a:t>
            </a:r>
            <a:r>
              <a:rPr lang="en-US" dirty="0" err="1"/>
              <a:t>sorumlu</a:t>
            </a:r>
            <a:r>
              <a:rPr lang="en-US" dirty="0"/>
              <a:t> </a:t>
            </a:r>
            <a:r>
              <a:rPr lang="en-US" dirty="0" err="1"/>
              <a:t>olan</a:t>
            </a:r>
            <a:r>
              <a:rPr lang="en-US" dirty="0"/>
              <a:t> </a:t>
            </a:r>
            <a:r>
              <a:rPr lang="en-US" dirty="0" err="1"/>
              <a:t>en</a:t>
            </a:r>
            <a:r>
              <a:rPr lang="en-US" dirty="0"/>
              <a:t> </a:t>
            </a:r>
            <a:r>
              <a:rPr lang="en-US" dirty="0" err="1"/>
              <a:t>önemli</a:t>
            </a:r>
            <a:r>
              <a:rPr lang="en-US" dirty="0"/>
              <a:t> </a:t>
            </a:r>
            <a:r>
              <a:rPr lang="en-US" dirty="0" err="1"/>
              <a:t>figürlerden</a:t>
            </a:r>
            <a:r>
              <a:rPr lang="en-US" dirty="0"/>
              <a:t> </a:t>
            </a:r>
            <a:r>
              <a:rPr lang="en-US" dirty="0" err="1"/>
              <a:t>biridir</a:t>
            </a:r>
            <a:r>
              <a:rPr lang="en-US" dirty="0"/>
              <a:t>. </a:t>
            </a:r>
            <a:r>
              <a:rPr lang="en-US" dirty="0" err="1"/>
              <a:t>Kitaplarında</a:t>
            </a:r>
            <a:r>
              <a:rPr lang="en-US" dirty="0"/>
              <a:t> </a:t>
            </a:r>
            <a:r>
              <a:rPr lang="en-US" dirty="0" err="1"/>
              <a:t>ortaya</a:t>
            </a:r>
            <a:r>
              <a:rPr lang="en-US" dirty="0"/>
              <a:t> </a:t>
            </a:r>
            <a:r>
              <a:rPr lang="en-US" dirty="0" err="1"/>
              <a:t>koyduğu</a:t>
            </a:r>
            <a:r>
              <a:rPr lang="en-US" dirty="0"/>
              <a:t> </a:t>
            </a:r>
            <a:r>
              <a:rPr lang="en-US" dirty="0" err="1"/>
              <a:t>fikirler</a:t>
            </a:r>
            <a:r>
              <a:rPr lang="en-US" dirty="0"/>
              <a:t>, </a:t>
            </a:r>
            <a:r>
              <a:rPr lang="en-US" dirty="0" err="1"/>
              <a:t>çoğunlukla</a:t>
            </a:r>
            <a:r>
              <a:rPr lang="en-US" dirty="0"/>
              <a:t> </a:t>
            </a:r>
            <a:r>
              <a:rPr lang="en-US" dirty="0" err="1"/>
              <a:t>onun</a:t>
            </a:r>
            <a:r>
              <a:rPr lang="en-US" dirty="0"/>
              <a:t> </a:t>
            </a:r>
            <a:r>
              <a:rPr lang="en-US" dirty="0" err="1"/>
              <a:t>eserlerini</a:t>
            </a:r>
            <a:r>
              <a:rPr lang="en-US" dirty="0"/>
              <a:t> </a:t>
            </a:r>
            <a:r>
              <a:rPr lang="en-US" dirty="0" err="1"/>
              <a:t>sahte</a:t>
            </a:r>
            <a:r>
              <a:rPr lang="en-US" dirty="0"/>
              <a:t> </a:t>
            </a:r>
            <a:r>
              <a:rPr lang="en-US" dirty="0" err="1"/>
              <a:t>tarih</a:t>
            </a:r>
            <a:r>
              <a:rPr lang="en-US" dirty="0"/>
              <a:t> </a:t>
            </a:r>
            <a:r>
              <a:rPr lang="en-US" dirty="0" err="1"/>
              <a:t>ve</a:t>
            </a:r>
            <a:r>
              <a:rPr lang="en-US" dirty="0"/>
              <a:t> </a:t>
            </a:r>
            <a:r>
              <a:rPr lang="en-US" dirty="0" err="1"/>
              <a:t>sahte</a:t>
            </a:r>
            <a:r>
              <a:rPr lang="en-US" dirty="0"/>
              <a:t> </a:t>
            </a:r>
            <a:r>
              <a:rPr lang="en-US" dirty="0" err="1"/>
              <a:t>arkeoloji</a:t>
            </a:r>
            <a:r>
              <a:rPr lang="en-US" dirty="0"/>
              <a:t> </a:t>
            </a:r>
            <a:r>
              <a:rPr lang="en-US" dirty="0" err="1"/>
              <a:t>olarak</a:t>
            </a:r>
            <a:r>
              <a:rPr lang="en-US" dirty="0"/>
              <a:t> </a:t>
            </a:r>
            <a:r>
              <a:rPr lang="en-US" dirty="0" err="1"/>
              <a:t>kategorize</a:t>
            </a:r>
            <a:r>
              <a:rPr lang="en-US" dirty="0"/>
              <a:t> </a:t>
            </a:r>
            <a:r>
              <a:rPr lang="en-US" dirty="0" err="1"/>
              <a:t>eden</a:t>
            </a:r>
            <a:r>
              <a:rPr lang="en-US" dirty="0"/>
              <a:t> </a:t>
            </a:r>
            <a:r>
              <a:rPr lang="en-US" dirty="0" err="1"/>
              <a:t>bilim</a:t>
            </a:r>
            <a:r>
              <a:rPr lang="en-US" dirty="0"/>
              <a:t> </a:t>
            </a:r>
            <a:r>
              <a:rPr lang="en-US" dirty="0" err="1"/>
              <a:t>insanları</a:t>
            </a:r>
            <a:r>
              <a:rPr lang="en-US" dirty="0"/>
              <a:t> </a:t>
            </a:r>
            <a:r>
              <a:rPr lang="en-US" dirty="0" err="1"/>
              <a:t>ve</a:t>
            </a:r>
            <a:r>
              <a:rPr lang="en-US" dirty="0"/>
              <a:t> </a:t>
            </a:r>
            <a:r>
              <a:rPr lang="en-US" dirty="0" err="1"/>
              <a:t>akademisyenler</a:t>
            </a:r>
            <a:r>
              <a:rPr lang="en-US" dirty="0"/>
              <a:t> </a:t>
            </a:r>
            <a:r>
              <a:rPr lang="en-US" dirty="0" err="1"/>
              <a:t>tarafından</a:t>
            </a:r>
            <a:r>
              <a:rPr lang="en-US" dirty="0"/>
              <a:t> </a:t>
            </a:r>
            <a:r>
              <a:rPr lang="en-US" dirty="0" err="1"/>
              <a:t>reddedilmiştir</a:t>
            </a:r>
            <a:r>
              <a:rPr lang="en-US" dirty="0"/>
              <a:t>.</a:t>
            </a:r>
            <a:r>
              <a:rPr lang="en-US" baseline="30000" dirty="0">
                <a:hlinkClick r:id="rId6"/>
              </a:rPr>
              <a:t>[1]</a:t>
            </a:r>
            <a:r>
              <a:rPr lang="en-US" baseline="30000" dirty="0">
                <a:hlinkClick r:id="rId7"/>
              </a:rPr>
              <a:t>[2]</a:t>
            </a:r>
            <a:r>
              <a:rPr lang="en-US" baseline="30000" dirty="0">
                <a:hlinkClick r:id="rId8"/>
              </a:rPr>
              <a:t>[3]</a:t>
            </a:r>
            <a:endParaRPr lang="en-US" dirty="0"/>
          </a:p>
          <a:p>
            <a:r>
              <a:rPr lang="en-US" dirty="0"/>
              <a:t>Von </a:t>
            </a:r>
            <a:r>
              <a:rPr lang="en-US" dirty="0" err="1"/>
              <a:t>Daniken</a:t>
            </a:r>
            <a:r>
              <a:rPr lang="en-US" dirty="0"/>
              <a:t> </a:t>
            </a:r>
            <a:r>
              <a:rPr lang="en-US" dirty="0" err="1"/>
              <a:t>İsviçre</a:t>
            </a:r>
            <a:r>
              <a:rPr lang="en-US" dirty="0"/>
              <a:t>, </a:t>
            </a:r>
            <a:r>
              <a:rPr lang="en-US" dirty="0" err="1"/>
              <a:t>Davos’taki</a:t>
            </a:r>
            <a:r>
              <a:rPr lang="en-US" dirty="0"/>
              <a:t> </a:t>
            </a:r>
            <a:r>
              <a:rPr lang="en-US" dirty="0" err="1"/>
              <a:t>Otel</a:t>
            </a:r>
            <a:r>
              <a:rPr lang="en-US" dirty="0"/>
              <a:t> </a:t>
            </a:r>
            <a:r>
              <a:rPr lang="en-US" dirty="0" err="1"/>
              <a:t>Rosenhügel’de</a:t>
            </a:r>
            <a:r>
              <a:rPr lang="en-US" dirty="0"/>
              <a:t> </a:t>
            </a:r>
            <a:r>
              <a:rPr lang="en-US" dirty="0" err="1"/>
              <a:t>müdür</a:t>
            </a:r>
            <a:r>
              <a:rPr lang="en-US" dirty="0"/>
              <a:t> </a:t>
            </a:r>
            <a:r>
              <a:rPr lang="en-US" dirty="0" err="1"/>
              <a:t>olarak</a:t>
            </a:r>
            <a:r>
              <a:rPr lang="en-US" dirty="0"/>
              <a:t> </a:t>
            </a:r>
            <a:r>
              <a:rPr lang="en-US" dirty="0" err="1"/>
              <a:t>çalıştığı</a:t>
            </a:r>
            <a:r>
              <a:rPr lang="en-US" dirty="0"/>
              <a:t> </a:t>
            </a:r>
            <a:r>
              <a:rPr lang="en-US" dirty="0" err="1"/>
              <a:t>sıralarda</a:t>
            </a:r>
            <a:r>
              <a:rPr lang="en-US" dirty="0"/>
              <a:t> ilk </a:t>
            </a:r>
            <a:r>
              <a:rPr lang="en-US" dirty="0" err="1"/>
              <a:t>kitabını</a:t>
            </a:r>
            <a:r>
              <a:rPr lang="en-US" dirty="0"/>
              <a:t> </a:t>
            </a:r>
            <a:r>
              <a:rPr lang="en-US" dirty="0" err="1"/>
              <a:t>yazdı</a:t>
            </a:r>
            <a:r>
              <a:rPr lang="en-US" dirty="0"/>
              <a:t>. </a:t>
            </a:r>
            <a:r>
              <a:rPr lang="en-US" dirty="0" err="1"/>
              <a:t>Kitabı</a:t>
            </a:r>
            <a:r>
              <a:rPr lang="en-US" dirty="0"/>
              <a:t> </a:t>
            </a:r>
            <a:r>
              <a:rPr lang="en-US" dirty="0" err="1"/>
              <a:t>yayımlandıktan</a:t>
            </a:r>
            <a:r>
              <a:rPr lang="en-US" dirty="0"/>
              <a:t> </a:t>
            </a:r>
            <a:r>
              <a:rPr lang="en-US" dirty="0" err="1"/>
              <a:t>hemen</a:t>
            </a:r>
            <a:r>
              <a:rPr lang="en-US" dirty="0"/>
              <a:t> </a:t>
            </a:r>
            <a:r>
              <a:rPr lang="en-US" dirty="0" err="1"/>
              <a:t>sonra</a:t>
            </a:r>
            <a:r>
              <a:rPr lang="en-US" dirty="0"/>
              <a:t>, </a:t>
            </a:r>
            <a:r>
              <a:rPr lang="en-US" dirty="0" err="1"/>
              <a:t>içinde</a:t>
            </a:r>
            <a:r>
              <a:rPr lang="en-US" dirty="0"/>
              <a:t> </a:t>
            </a:r>
            <a:r>
              <a:rPr lang="en-US" dirty="0" err="1"/>
              <a:t>dolandırıcılık</a:t>
            </a:r>
            <a:r>
              <a:rPr lang="en-US" dirty="0"/>
              <a:t> da </a:t>
            </a:r>
            <a:r>
              <a:rPr lang="en-US" dirty="0" err="1"/>
              <a:t>bulunan</a:t>
            </a:r>
            <a:r>
              <a:rPr lang="en-US" dirty="0"/>
              <a:t> </a:t>
            </a:r>
            <a:r>
              <a:rPr lang="en-US" dirty="0" err="1"/>
              <a:t>birkaç</a:t>
            </a:r>
            <a:r>
              <a:rPr lang="en-US" dirty="0"/>
              <a:t> </a:t>
            </a:r>
            <a:r>
              <a:rPr lang="en-US" dirty="0" err="1"/>
              <a:t>mali</a:t>
            </a:r>
            <a:r>
              <a:rPr lang="en-US" dirty="0"/>
              <a:t> </a:t>
            </a:r>
            <a:r>
              <a:rPr lang="en-US" dirty="0" err="1"/>
              <a:t>suçtan</a:t>
            </a:r>
            <a:r>
              <a:rPr lang="en-US" dirty="0"/>
              <a:t> </a:t>
            </a:r>
            <a:r>
              <a:rPr lang="en-US" dirty="0" err="1"/>
              <a:t>tutuklandı</a:t>
            </a:r>
            <a:r>
              <a:rPr lang="en-US" dirty="0"/>
              <a:t>. </a:t>
            </a:r>
            <a:r>
              <a:rPr lang="en-US" dirty="0" err="1"/>
              <a:t>Kitabın</a:t>
            </a:r>
            <a:r>
              <a:rPr lang="en-US" dirty="0"/>
              <a:t> </a:t>
            </a:r>
            <a:r>
              <a:rPr lang="en-US" dirty="0" err="1"/>
              <a:t>satışlarından</a:t>
            </a:r>
            <a:r>
              <a:rPr lang="en-US" dirty="0"/>
              <a:t> </a:t>
            </a:r>
            <a:r>
              <a:rPr lang="en-US" dirty="0" err="1"/>
              <a:t>aldığı</a:t>
            </a:r>
            <a:r>
              <a:rPr lang="en-US" dirty="0"/>
              <a:t> </a:t>
            </a:r>
            <a:r>
              <a:rPr lang="en-US" dirty="0" err="1"/>
              <a:t>gelir</a:t>
            </a:r>
            <a:r>
              <a:rPr lang="en-US" dirty="0"/>
              <a:t> </a:t>
            </a:r>
            <a:r>
              <a:rPr lang="en-US" dirty="0" err="1"/>
              <a:t>borçlarını</a:t>
            </a:r>
            <a:r>
              <a:rPr lang="en-US" dirty="0"/>
              <a:t> </a:t>
            </a:r>
            <a:r>
              <a:rPr lang="en-US" dirty="0" err="1"/>
              <a:t>ödemesi</a:t>
            </a:r>
            <a:r>
              <a:rPr lang="en-US" dirty="0"/>
              <a:t> </a:t>
            </a:r>
            <a:r>
              <a:rPr lang="en-US" dirty="0" err="1"/>
              <a:t>ve</a:t>
            </a:r>
            <a:r>
              <a:rPr lang="en-US" dirty="0"/>
              <a:t> </a:t>
            </a:r>
            <a:r>
              <a:rPr lang="en-US" dirty="0" err="1"/>
              <a:t>otel</a:t>
            </a:r>
            <a:r>
              <a:rPr lang="en-US" dirty="0"/>
              <a:t> </a:t>
            </a:r>
            <a:r>
              <a:rPr lang="en-US" dirty="0" err="1"/>
              <a:t>işlerini</a:t>
            </a:r>
            <a:r>
              <a:rPr lang="en-US" dirty="0"/>
              <a:t> </a:t>
            </a:r>
            <a:r>
              <a:rPr lang="en-US" dirty="0" err="1"/>
              <a:t>bırakması</a:t>
            </a:r>
            <a:r>
              <a:rPr lang="en-US" dirty="0"/>
              <a:t> </a:t>
            </a:r>
            <a:r>
              <a:rPr lang="en-US" dirty="0" err="1"/>
              <a:t>için</a:t>
            </a:r>
            <a:r>
              <a:rPr lang="en-US" dirty="0"/>
              <a:t> </a:t>
            </a:r>
            <a:r>
              <a:rPr lang="en-US" dirty="0" err="1"/>
              <a:t>yeterliydi</a:t>
            </a:r>
            <a:r>
              <a:rPr lang="en-US" dirty="0"/>
              <a:t>. Von </a:t>
            </a:r>
            <a:r>
              <a:rPr lang="en-US" dirty="0" err="1"/>
              <a:t>Daniken</a:t>
            </a:r>
            <a:r>
              <a:rPr lang="en-US" dirty="0"/>
              <a:t> </a:t>
            </a:r>
            <a:r>
              <a:rPr lang="en-US" dirty="0" err="1"/>
              <a:t>hapishanedeyken</a:t>
            </a:r>
            <a:r>
              <a:rPr lang="en-US" dirty="0"/>
              <a:t> </a:t>
            </a:r>
            <a:r>
              <a:rPr lang="en-US" dirty="0" err="1"/>
              <a:t>ikinci</a:t>
            </a:r>
            <a:r>
              <a:rPr lang="en-US" dirty="0"/>
              <a:t> </a:t>
            </a:r>
            <a:r>
              <a:rPr lang="en-US" dirty="0" err="1"/>
              <a:t>kitabı</a:t>
            </a:r>
            <a:r>
              <a:rPr lang="en-US" dirty="0"/>
              <a:t>, </a:t>
            </a:r>
            <a:r>
              <a:rPr lang="en-US" i="1" dirty="0" err="1"/>
              <a:t>Yıldızlara</a:t>
            </a:r>
            <a:r>
              <a:rPr lang="en-US" i="1" dirty="0"/>
              <a:t> </a:t>
            </a:r>
            <a:r>
              <a:rPr lang="en-US" i="1" dirty="0" err="1"/>
              <a:t>Dönüş</a:t>
            </a:r>
            <a:r>
              <a:rPr lang="en-US" i="1" dirty="0"/>
              <a:t> (Gods from Outer Space)</a:t>
            </a:r>
            <a:r>
              <a:rPr lang="en-US" dirty="0"/>
              <a:t>’</a:t>
            </a:r>
            <a:r>
              <a:rPr lang="en-US" dirty="0" err="1"/>
              <a:t>ü</a:t>
            </a:r>
            <a:r>
              <a:rPr lang="en-US" dirty="0"/>
              <a:t> </a:t>
            </a:r>
            <a:r>
              <a:rPr lang="en-US" dirty="0" err="1"/>
              <a:t>yazdı</a:t>
            </a:r>
            <a:r>
              <a:rPr lang="en-US" dirty="0"/>
              <a:t>.</a:t>
            </a:r>
            <a:r>
              <a:rPr lang="en-US" baseline="30000" dirty="0">
                <a:hlinkClick r:id="rId9"/>
              </a:rPr>
              <a:t>[4]</a:t>
            </a:r>
            <a:r>
              <a:rPr lang="en-US" baseline="30000" dirty="0">
                <a:hlinkClick r:id="rId10"/>
              </a:rPr>
              <a:t>[5]</a:t>
            </a:r>
            <a:endParaRPr lang="en-US" dirty="0"/>
          </a:p>
          <a:p>
            <a:r>
              <a:rPr lang="en-US" dirty="0"/>
              <a:t>Von </a:t>
            </a:r>
            <a:r>
              <a:rPr lang="en-US" dirty="0" err="1"/>
              <a:t>Daniken</a:t>
            </a:r>
            <a:r>
              <a:rPr lang="en-US" dirty="0"/>
              <a:t> </a:t>
            </a:r>
            <a:r>
              <a:rPr lang="en-US" dirty="0" err="1"/>
              <a:t>daha</a:t>
            </a:r>
            <a:r>
              <a:rPr lang="en-US" dirty="0"/>
              <a:t> </a:t>
            </a:r>
            <a:r>
              <a:rPr lang="en-US" dirty="0" err="1"/>
              <a:t>sonraları</a:t>
            </a:r>
            <a:r>
              <a:rPr lang="en-US" dirty="0"/>
              <a:t> </a:t>
            </a:r>
            <a:r>
              <a:rPr lang="en-US" i="1" dirty="0" err="1"/>
              <a:t>Arkeolojik</a:t>
            </a:r>
            <a:r>
              <a:rPr lang="en-US" i="1" dirty="0"/>
              <a:t>, </a:t>
            </a:r>
            <a:r>
              <a:rPr lang="en-US" i="1" dirty="0" err="1"/>
              <a:t>Astrotonik</a:t>
            </a:r>
            <a:r>
              <a:rPr lang="en-US" i="1" dirty="0"/>
              <a:t> </a:t>
            </a:r>
            <a:r>
              <a:rPr lang="en-US" i="1" dirty="0" err="1"/>
              <a:t>ve</a:t>
            </a:r>
            <a:r>
              <a:rPr lang="en-US" i="1" dirty="0"/>
              <a:t> SETI </a:t>
            </a:r>
            <a:r>
              <a:rPr lang="en-US" i="1" dirty="0" err="1"/>
              <a:t>Araştırma</a:t>
            </a:r>
            <a:r>
              <a:rPr lang="en-US" i="1" dirty="0"/>
              <a:t> </a:t>
            </a:r>
            <a:r>
              <a:rPr lang="en-US" i="1" dirty="0" err="1"/>
              <a:t>Derneği</a:t>
            </a:r>
            <a:r>
              <a:rPr lang="en-US" dirty="0" err="1"/>
              <a:t>’nin</a:t>
            </a:r>
            <a:r>
              <a:rPr lang="en-US" dirty="0"/>
              <a:t> (</a:t>
            </a:r>
            <a:r>
              <a:rPr lang="en-US" i="1" dirty="0"/>
              <a:t>AAS RA</a:t>
            </a:r>
            <a:r>
              <a:rPr lang="en-US" dirty="0"/>
              <a:t>) </a:t>
            </a:r>
            <a:r>
              <a:rPr lang="en-US" dirty="0" err="1"/>
              <a:t>kurucu</a:t>
            </a:r>
            <a:r>
              <a:rPr lang="en-US" dirty="0"/>
              <a:t> </a:t>
            </a:r>
            <a:r>
              <a:rPr lang="en-US" dirty="0" err="1"/>
              <a:t>ortaklarından</a:t>
            </a:r>
            <a:r>
              <a:rPr lang="en-US" dirty="0"/>
              <a:t> </a:t>
            </a:r>
            <a:r>
              <a:rPr lang="en-US" dirty="0" err="1"/>
              <a:t>olmuştur</a:t>
            </a:r>
            <a:r>
              <a:rPr lang="en-US" dirty="0"/>
              <a:t>. 23 </a:t>
            </a:r>
            <a:r>
              <a:rPr lang="en-US" dirty="0" err="1"/>
              <a:t>Mayıs</a:t>
            </a:r>
            <a:r>
              <a:rPr lang="en-US" dirty="0"/>
              <a:t> 2003'te Interlaken, </a:t>
            </a:r>
            <a:r>
              <a:rPr lang="en-US" dirty="0" err="1"/>
              <a:t>İsviçre’de</a:t>
            </a:r>
            <a:r>
              <a:rPr lang="en-US" dirty="0"/>
              <a:t> </a:t>
            </a:r>
            <a:r>
              <a:rPr lang="en-US" dirty="0" err="1"/>
              <a:t>yer</a:t>
            </a:r>
            <a:r>
              <a:rPr lang="en-US" dirty="0"/>
              <a:t> </a:t>
            </a:r>
            <a:r>
              <a:rPr lang="en-US" dirty="0" err="1"/>
              <a:t>alan</a:t>
            </a:r>
            <a:r>
              <a:rPr lang="en-US" dirty="0"/>
              <a:t> </a:t>
            </a:r>
            <a:r>
              <a:rPr lang="en-US" dirty="0" err="1"/>
              <a:t>bir</a:t>
            </a:r>
            <a:r>
              <a:rPr lang="en-US" dirty="0"/>
              <a:t> </a:t>
            </a:r>
            <a:r>
              <a:rPr lang="en-US" dirty="0" err="1"/>
              <a:t>tema</a:t>
            </a:r>
            <a:r>
              <a:rPr lang="en-US" dirty="0"/>
              <a:t> </a:t>
            </a:r>
            <a:r>
              <a:rPr lang="en-US" dirty="0" err="1"/>
              <a:t>parkı</a:t>
            </a:r>
            <a:r>
              <a:rPr lang="en-US" dirty="0"/>
              <a:t> </a:t>
            </a:r>
            <a:r>
              <a:rPr lang="en-US" dirty="0" err="1"/>
              <a:t>olan</a:t>
            </a:r>
            <a:r>
              <a:rPr lang="en-US" dirty="0"/>
              <a:t> </a:t>
            </a:r>
            <a:r>
              <a:rPr lang="en-US" dirty="0" err="1"/>
              <a:t>Gizemli</a:t>
            </a:r>
            <a:r>
              <a:rPr lang="en-US" dirty="0"/>
              <a:t> </a:t>
            </a:r>
            <a:r>
              <a:rPr lang="en-US" dirty="0" err="1"/>
              <a:t>Park’ı</a:t>
            </a:r>
            <a:r>
              <a:rPr lang="en-US" dirty="0"/>
              <a:t> (</a:t>
            </a:r>
            <a:r>
              <a:rPr lang="en-US" dirty="0" err="1"/>
              <a:t>şimdilerde</a:t>
            </a:r>
            <a:r>
              <a:rPr lang="en-US" dirty="0"/>
              <a:t> </a:t>
            </a:r>
            <a:r>
              <a:rPr lang="en-US" dirty="0">
                <a:hlinkClick r:id="rId11" tooltip="Jungfraupark"/>
              </a:rPr>
              <a:t>Jungfraupark</a:t>
            </a:r>
            <a:r>
              <a:rPr lang="en-US" dirty="0"/>
              <a:t> </a:t>
            </a:r>
            <a:r>
              <a:rPr lang="en-US" dirty="0" err="1"/>
              <a:t>olarak</a:t>
            </a:r>
            <a:r>
              <a:rPr lang="en-US" dirty="0"/>
              <a:t> </a:t>
            </a:r>
            <a:r>
              <a:rPr lang="en-US" dirty="0" err="1"/>
              <a:t>bilinen</a:t>
            </a:r>
            <a:r>
              <a:rPr lang="en-US" dirty="0"/>
              <a:t>) </a:t>
            </a:r>
            <a:r>
              <a:rPr lang="en-US" dirty="0" err="1"/>
              <a:t>tasarlamıştır</a:t>
            </a:r>
            <a:r>
              <a:rPr lang="en-US" dirty="0"/>
              <a:t>.</a:t>
            </a:r>
          </a:p>
          <a:p>
            <a:endParaRPr lang="en-TR" dirty="0"/>
          </a:p>
        </p:txBody>
      </p:sp>
    </p:spTree>
    <p:extLst>
      <p:ext uri="{BB962C8B-B14F-4D97-AF65-F5344CB8AC3E}">
        <p14:creationId xmlns:p14="http://schemas.microsoft.com/office/powerpoint/2010/main" val="382657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6F19E-37CB-8946-8529-002FF74B2773}"/>
              </a:ext>
            </a:extLst>
          </p:cNvPr>
          <p:cNvSpPr>
            <a:spLocks noGrp="1"/>
          </p:cNvSpPr>
          <p:nvPr>
            <p:ph type="title"/>
          </p:nvPr>
        </p:nvSpPr>
        <p:spPr/>
        <p:txBody>
          <a:bodyPr/>
          <a:lstStyle/>
          <a:p>
            <a:r>
              <a:rPr lang="en-TR" dirty="0"/>
              <a:t>HAYATI</a:t>
            </a:r>
          </a:p>
        </p:txBody>
      </p:sp>
      <p:sp>
        <p:nvSpPr>
          <p:cNvPr id="3" name="Content Placeholder 2">
            <a:extLst>
              <a:ext uri="{FF2B5EF4-FFF2-40B4-BE49-F238E27FC236}">
                <a16:creationId xmlns:a16="http://schemas.microsoft.com/office/drawing/2014/main" id="{4DDB8CCF-A33A-6E40-9A51-9B7BC5474F49}"/>
              </a:ext>
            </a:extLst>
          </p:cNvPr>
          <p:cNvSpPr>
            <a:spLocks noGrp="1"/>
          </p:cNvSpPr>
          <p:nvPr>
            <p:ph idx="1"/>
          </p:nvPr>
        </p:nvSpPr>
        <p:spPr/>
        <p:txBody>
          <a:bodyPr>
            <a:normAutofit fontScale="55000" lnSpcReduction="20000"/>
          </a:bodyPr>
          <a:lstStyle/>
          <a:p>
            <a:r>
              <a:rPr lang="en-US" dirty="0" err="1"/>
              <a:t>Däniken</a:t>
            </a:r>
            <a:r>
              <a:rPr lang="en-US" dirty="0"/>
              <a:t> </a:t>
            </a:r>
            <a:r>
              <a:rPr lang="en-US" dirty="0" err="1"/>
              <a:t>Zofingen</a:t>
            </a:r>
            <a:r>
              <a:rPr lang="en-US" dirty="0"/>
              <a:t>, </a:t>
            </a:r>
            <a:r>
              <a:rPr lang="en-US" dirty="0" err="1"/>
              <a:t>Aargau’da</a:t>
            </a:r>
            <a:r>
              <a:rPr lang="en-US" dirty="0"/>
              <a:t> </a:t>
            </a:r>
            <a:r>
              <a:rPr lang="en-US" dirty="0" err="1"/>
              <a:t>doğmuştur</a:t>
            </a:r>
            <a:r>
              <a:rPr lang="en-US" dirty="0"/>
              <a:t>. </a:t>
            </a:r>
            <a:r>
              <a:rPr lang="en-US" dirty="0" err="1"/>
              <a:t>Koyu</a:t>
            </a:r>
            <a:r>
              <a:rPr lang="en-US" dirty="0"/>
              <a:t> </a:t>
            </a:r>
            <a:r>
              <a:rPr lang="en-US" dirty="0" err="1"/>
              <a:t>bir</a:t>
            </a:r>
            <a:r>
              <a:rPr lang="en-US" dirty="0"/>
              <a:t> </a:t>
            </a:r>
            <a:r>
              <a:rPr lang="en-US" dirty="0" err="1"/>
              <a:t>Katolik</a:t>
            </a:r>
            <a:r>
              <a:rPr lang="en-US" dirty="0"/>
              <a:t> </a:t>
            </a:r>
            <a:r>
              <a:rPr lang="en-US" dirty="0" err="1"/>
              <a:t>olarak</a:t>
            </a:r>
            <a:r>
              <a:rPr lang="en-US" dirty="0"/>
              <a:t> </a:t>
            </a:r>
            <a:r>
              <a:rPr lang="en-US" dirty="0" err="1"/>
              <a:t>yetiştirilmiş</a:t>
            </a:r>
            <a:r>
              <a:rPr lang="en-US" dirty="0"/>
              <a:t>, </a:t>
            </a:r>
            <a:r>
              <a:rPr lang="en-US" dirty="0" err="1"/>
              <a:t>İsviçre</a:t>
            </a:r>
            <a:r>
              <a:rPr lang="en-US" dirty="0"/>
              <a:t>, </a:t>
            </a:r>
            <a:r>
              <a:rPr lang="en-US" dirty="0" err="1"/>
              <a:t>Fribourg’daki</a:t>
            </a:r>
            <a:r>
              <a:rPr lang="en-US" dirty="0"/>
              <a:t> Saint-Michael </a:t>
            </a:r>
            <a:r>
              <a:rPr lang="en-US" dirty="0" err="1"/>
              <a:t>Uluslararası</a:t>
            </a:r>
            <a:r>
              <a:rPr lang="en-US" dirty="0"/>
              <a:t> </a:t>
            </a:r>
            <a:r>
              <a:rPr lang="en-US" dirty="0" err="1"/>
              <a:t>Katolik</a:t>
            </a:r>
            <a:r>
              <a:rPr lang="en-US" dirty="0"/>
              <a:t> </a:t>
            </a:r>
            <a:r>
              <a:rPr lang="en-US" dirty="0" err="1"/>
              <a:t>Okulu’na</a:t>
            </a:r>
            <a:r>
              <a:rPr lang="en-US" dirty="0"/>
              <a:t> </a:t>
            </a:r>
            <a:r>
              <a:rPr lang="en-US" dirty="0" err="1"/>
              <a:t>girmiştir</a:t>
            </a:r>
            <a:r>
              <a:rPr lang="en-US" dirty="0"/>
              <a:t>. </a:t>
            </a:r>
            <a:r>
              <a:rPr lang="en-US" dirty="0" err="1"/>
              <a:t>Okul</a:t>
            </a:r>
            <a:r>
              <a:rPr lang="en-US" dirty="0"/>
              <a:t> </a:t>
            </a:r>
            <a:r>
              <a:rPr lang="en-US" dirty="0" err="1"/>
              <a:t>yıllarında</a:t>
            </a:r>
            <a:r>
              <a:rPr lang="en-US" dirty="0"/>
              <a:t> </a:t>
            </a:r>
            <a:r>
              <a:rPr lang="en-US" dirty="0" err="1"/>
              <a:t>kilisenin</a:t>
            </a:r>
            <a:r>
              <a:rPr lang="en-US" dirty="0"/>
              <a:t> </a:t>
            </a:r>
            <a:r>
              <a:rPr lang="en-US" dirty="0" err="1"/>
              <a:t>İncil</a:t>
            </a:r>
            <a:r>
              <a:rPr lang="en-US" dirty="0"/>
              <a:t> </a:t>
            </a:r>
            <a:r>
              <a:rPr lang="en-US" dirty="0" err="1"/>
              <a:t>ile</a:t>
            </a:r>
            <a:r>
              <a:rPr lang="en-US" dirty="0"/>
              <a:t> </a:t>
            </a:r>
            <a:r>
              <a:rPr lang="en-US" dirty="0" err="1"/>
              <a:t>ilgili</a:t>
            </a:r>
            <a:r>
              <a:rPr lang="en-US" dirty="0"/>
              <a:t> </a:t>
            </a:r>
            <a:r>
              <a:rPr lang="en-US" dirty="0" err="1"/>
              <a:t>yorumlamalarını</a:t>
            </a:r>
            <a:r>
              <a:rPr lang="en-US" dirty="0"/>
              <a:t> </a:t>
            </a:r>
            <a:r>
              <a:rPr lang="en-US" dirty="0" err="1"/>
              <a:t>reddetmiş</a:t>
            </a:r>
            <a:r>
              <a:rPr lang="en-US" dirty="0"/>
              <a:t> </a:t>
            </a:r>
            <a:r>
              <a:rPr lang="en-US" dirty="0" err="1"/>
              <a:t>ve</a:t>
            </a:r>
            <a:r>
              <a:rPr lang="en-US" dirty="0"/>
              <a:t> </a:t>
            </a:r>
            <a:r>
              <a:rPr lang="en-US" dirty="0" err="1"/>
              <a:t>uçan</a:t>
            </a:r>
            <a:r>
              <a:rPr lang="en-US" dirty="0"/>
              <a:t> </a:t>
            </a:r>
            <a:r>
              <a:rPr lang="en-US" dirty="0" err="1"/>
              <a:t>daireler</a:t>
            </a:r>
            <a:r>
              <a:rPr lang="en-US" dirty="0"/>
              <a:t> </a:t>
            </a:r>
            <a:r>
              <a:rPr lang="en-US" dirty="0" err="1"/>
              <a:t>ile</a:t>
            </a:r>
            <a:r>
              <a:rPr lang="en-US" dirty="0"/>
              <a:t> </a:t>
            </a:r>
            <a:r>
              <a:rPr lang="en-US" dirty="0" err="1"/>
              <a:t>astronomiye</a:t>
            </a:r>
            <a:r>
              <a:rPr lang="en-US" dirty="0"/>
              <a:t> </a:t>
            </a:r>
            <a:r>
              <a:rPr lang="en-US" dirty="0" err="1"/>
              <a:t>olan</a:t>
            </a:r>
            <a:r>
              <a:rPr lang="en-US" dirty="0"/>
              <a:t> </a:t>
            </a:r>
            <a:r>
              <a:rPr lang="en-US" dirty="0" err="1"/>
              <a:t>ilgisine</a:t>
            </a:r>
            <a:r>
              <a:rPr lang="en-US" dirty="0"/>
              <a:t> </a:t>
            </a:r>
            <a:r>
              <a:rPr lang="en-US" dirty="0" err="1"/>
              <a:t>odaklanmıştır</a:t>
            </a:r>
            <a:r>
              <a:rPr lang="en-US" dirty="0"/>
              <a:t>.</a:t>
            </a:r>
          </a:p>
          <a:p>
            <a:r>
              <a:rPr lang="en-US" dirty="0"/>
              <a:t>19 </a:t>
            </a:r>
            <a:r>
              <a:rPr lang="en-US" dirty="0" err="1"/>
              <a:t>yaşındayken</a:t>
            </a:r>
            <a:r>
              <a:rPr lang="en-US" dirty="0"/>
              <a:t> </a:t>
            </a:r>
            <a:r>
              <a:rPr lang="en-US" dirty="0" err="1"/>
              <a:t>hırsızlıktan</a:t>
            </a:r>
            <a:r>
              <a:rPr lang="en-US" dirty="0"/>
              <a:t> 4 </a:t>
            </a:r>
            <a:r>
              <a:rPr lang="en-US" dirty="0" err="1"/>
              <a:t>aylık</a:t>
            </a:r>
            <a:r>
              <a:rPr lang="en-US" dirty="0"/>
              <a:t> </a:t>
            </a:r>
            <a:r>
              <a:rPr lang="en-US" dirty="0" err="1"/>
              <a:t>hapse</a:t>
            </a:r>
            <a:r>
              <a:rPr lang="en-US" dirty="0"/>
              <a:t> </a:t>
            </a:r>
            <a:r>
              <a:rPr lang="en-US" dirty="0" err="1"/>
              <a:t>mahkûm</a:t>
            </a:r>
            <a:r>
              <a:rPr lang="en-US" dirty="0"/>
              <a:t> </a:t>
            </a:r>
            <a:r>
              <a:rPr lang="en-US" dirty="0" err="1"/>
              <a:t>edilmiştir</a:t>
            </a:r>
            <a:r>
              <a:rPr lang="en-US" dirty="0"/>
              <a:t>. </a:t>
            </a:r>
            <a:r>
              <a:rPr lang="en-US" dirty="0" err="1"/>
              <a:t>Okulu</a:t>
            </a:r>
            <a:r>
              <a:rPr lang="en-US" dirty="0"/>
              <a:t> </a:t>
            </a:r>
            <a:r>
              <a:rPr lang="en-US" dirty="0" err="1"/>
              <a:t>bırakmış</a:t>
            </a:r>
            <a:r>
              <a:rPr lang="en-US" dirty="0"/>
              <a:t> </a:t>
            </a:r>
            <a:r>
              <a:rPr lang="en-US" dirty="0" err="1"/>
              <a:t>ve</a:t>
            </a:r>
            <a:r>
              <a:rPr lang="en-US" dirty="0"/>
              <a:t> </a:t>
            </a:r>
            <a:r>
              <a:rPr lang="en-US" dirty="0" err="1"/>
              <a:t>Mısır’a</a:t>
            </a:r>
            <a:r>
              <a:rPr lang="en-US" dirty="0"/>
              <a:t> </a:t>
            </a:r>
            <a:r>
              <a:rPr lang="en-US" dirty="0" err="1"/>
              <a:t>gitmeden</a:t>
            </a:r>
            <a:r>
              <a:rPr lang="en-US" dirty="0"/>
              <a:t> </a:t>
            </a:r>
            <a:r>
              <a:rPr lang="en-US" dirty="0" err="1"/>
              <a:t>önce</a:t>
            </a:r>
            <a:r>
              <a:rPr lang="en-US" dirty="0"/>
              <a:t> Swiss </a:t>
            </a:r>
            <a:r>
              <a:rPr lang="en-US" dirty="0" err="1"/>
              <a:t>otel</a:t>
            </a:r>
            <a:r>
              <a:rPr lang="en-US" dirty="0"/>
              <a:t> </a:t>
            </a:r>
            <a:r>
              <a:rPr lang="en-US" dirty="0" err="1"/>
              <a:t>sahibinin</a:t>
            </a:r>
            <a:r>
              <a:rPr lang="en-US" dirty="0"/>
              <a:t> </a:t>
            </a:r>
            <a:r>
              <a:rPr lang="en-US" dirty="0" err="1"/>
              <a:t>yanına</a:t>
            </a:r>
            <a:r>
              <a:rPr lang="en-US" dirty="0"/>
              <a:t> </a:t>
            </a:r>
            <a:r>
              <a:rPr lang="en-US" dirty="0" err="1"/>
              <a:t>çırak</a:t>
            </a:r>
            <a:r>
              <a:rPr lang="en-US" dirty="0"/>
              <a:t> </a:t>
            </a:r>
            <a:r>
              <a:rPr lang="en-US" dirty="0" err="1"/>
              <a:t>olarak</a:t>
            </a:r>
            <a:r>
              <a:rPr lang="en-US" dirty="0"/>
              <a:t> </a:t>
            </a:r>
            <a:r>
              <a:rPr lang="en-US" dirty="0" err="1"/>
              <a:t>verilmiştir</a:t>
            </a:r>
            <a:r>
              <a:rPr lang="en-US" dirty="0"/>
              <a:t>. </a:t>
            </a:r>
            <a:r>
              <a:rPr lang="en-US" dirty="0" err="1"/>
              <a:t>Mısır'da</a:t>
            </a:r>
            <a:r>
              <a:rPr lang="en-US" dirty="0"/>
              <a:t> </a:t>
            </a:r>
            <a:r>
              <a:rPr lang="en-US" dirty="0" err="1"/>
              <a:t>iken</a:t>
            </a:r>
            <a:r>
              <a:rPr lang="en-US" dirty="0"/>
              <a:t>, </a:t>
            </a:r>
            <a:r>
              <a:rPr lang="en-US" dirty="0" err="1"/>
              <a:t>bir</a:t>
            </a:r>
            <a:r>
              <a:rPr lang="en-US" dirty="0"/>
              <a:t> </a:t>
            </a:r>
            <a:r>
              <a:rPr lang="en-US" dirty="0" err="1"/>
              <a:t>mücevher</a:t>
            </a:r>
            <a:r>
              <a:rPr lang="en-US" dirty="0"/>
              <a:t> </a:t>
            </a:r>
            <a:r>
              <a:rPr lang="en-US" dirty="0" err="1"/>
              <a:t>alışverişinde</a:t>
            </a:r>
            <a:r>
              <a:rPr lang="en-US" dirty="0"/>
              <a:t> </a:t>
            </a:r>
            <a:r>
              <a:rPr lang="en-US" dirty="0" err="1"/>
              <a:t>yer</a:t>
            </a:r>
            <a:r>
              <a:rPr lang="en-US" dirty="0"/>
              <a:t> </a:t>
            </a:r>
            <a:r>
              <a:rPr lang="en-US" dirty="0" err="1"/>
              <a:t>almış</a:t>
            </a:r>
            <a:r>
              <a:rPr lang="en-US" dirty="0"/>
              <a:t>, </a:t>
            </a:r>
            <a:r>
              <a:rPr lang="en-US" dirty="0" err="1"/>
              <a:t>dolandırıcılık</a:t>
            </a:r>
            <a:r>
              <a:rPr lang="en-US" dirty="0"/>
              <a:t> </a:t>
            </a:r>
            <a:r>
              <a:rPr lang="en-US" dirty="0" err="1"/>
              <a:t>ve</a:t>
            </a:r>
            <a:r>
              <a:rPr lang="en-US" dirty="0"/>
              <a:t> </a:t>
            </a:r>
            <a:r>
              <a:rPr lang="en-US" dirty="0" err="1"/>
              <a:t>yolsuzluktan</a:t>
            </a:r>
            <a:r>
              <a:rPr lang="en-US" dirty="0"/>
              <a:t> </a:t>
            </a:r>
            <a:r>
              <a:rPr lang="en-US" dirty="0" err="1"/>
              <a:t>İsviçre’ye</a:t>
            </a:r>
            <a:r>
              <a:rPr lang="en-US" dirty="0"/>
              <a:t> </a:t>
            </a:r>
            <a:r>
              <a:rPr lang="en-US" dirty="0" err="1"/>
              <a:t>dönene</a:t>
            </a:r>
            <a:r>
              <a:rPr lang="en-US" dirty="0"/>
              <a:t> </a:t>
            </a:r>
            <a:r>
              <a:rPr lang="en-US" dirty="0" err="1"/>
              <a:t>dek</a:t>
            </a:r>
            <a:r>
              <a:rPr lang="en-US" dirty="0"/>
              <a:t> 9 ay </a:t>
            </a:r>
            <a:r>
              <a:rPr lang="en-US" dirty="0" err="1"/>
              <a:t>hapis</a:t>
            </a:r>
            <a:r>
              <a:rPr lang="en-US" dirty="0"/>
              <a:t> </a:t>
            </a:r>
            <a:r>
              <a:rPr lang="en-US" dirty="0" err="1"/>
              <a:t>yatmıştır</a:t>
            </a:r>
            <a:r>
              <a:rPr lang="en-US" dirty="0"/>
              <a:t>.</a:t>
            </a:r>
          </a:p>
          <a:p>
            <a:r>
              <a:rPr lang="en-US" dirty="0" err="1"/>
              <a:t>Salıverilmesinden</a:t>
            </a:r>
            <a:r>
              <a:rPr lang="en-US" dirty="0"/>
              <a:t> </a:t>
            </a:r>
            <a:r>
              <a:rPr lang="en-US" dirty="0" err="1"/>
              <a:t>sonra</a:t>
            </a:r>
            <a:r>
              <a:rPr lang="en-US" dirty="0"/>
              <a:t>, </a:t>
            </a:r>
            <a:r>
              <a:rPr lang="en-US" dirty="0" err="1"/>
              <a:t>İsviçre</a:t>
            </a:r>
            <a:r>
              <a:rPr lang="en-US" dirty="0"/>
              <a:t>, </a:t>
            </a:r>
            <a:r>
              <a:rPr lang="en-US" dirty="0" err="1"/>
              <a:t>Davos’taki</a:t>
            </a:r>
            <a:r>
              <a:rPr lang="en-US" dirty="0"/>
              <a:t> </a:t>
            </a:r>
            <a:r>
              <a:rPr lang="en-US" dirty="0" err="1"/>
              <a:t>Otel</a:t>
            </a:r>
            <a:r>
              <a:rPr lang="en-US" dirty="0"/>
              <a:t> </a:t>
            </a:r>
            <a:r>
              <a:rPr lang="en-US" dirty="0" err="1"/>
              <a:t>Rosenhügel’in</a:t>
            </a:r>
            <a:r>
              <a:rPr lang="en-US" dirty="0"/>
              <a:t> </a:t>
            </a:r>
            <a:r>
              <a:rPr lang="en-US" dirty="0" err="1"/>
              <a:t>müdürü</a:t>
            </a:r>
            <a:r>
              <a:rPr lang="en-US" dirty="0"/>
              <a:t> </a:t>
            </a:r>
            <a:r>
              <a:rPr lang="en-US" dirty="0" err="1"/>
              <a:t>olmuş</a:t>
            </a:r>
            <a:r>
              <a:rPr lang="en-US" dirty="0"/>
              <a:t>, </a:t>
            </a:r>
            <a:r>
              <a:rPr lang="en-US" dirty="0" err="1"/>
              <a:t>bu</a:t>
            </a:r>
            <a:r>
              <a:rPr lang="en-US" dirty="0"/>
              <a:t> </a:t>
            </a:r>
            <a:r>
              <a:rPr lang="en-US" dirty="0" err="1"/>
              <a:t>süreçte</a:t>
            </a:r>
            <a:r>
              <a:rPr lang="en-US" dirty="0"/>
              <a:t> de </a:t>
            </a:r>
            <a:r>
              <a:rPr lang="en-US" dirty="0" err="1"/>
              <a:t>Tanrıların</a:t>
            </a:r>
            <a:r>
              <a:rPr lang="en-US" dirty="0"/>
              <a:t> </a:t>
            </a:r>
            <a:r>
              <a:rPr lang="en-US" dirty="0" err="1"/>
              <a:t>Arabaları</a:t>
            </a:r>
            <a:r>
              <a:rPr lang="en-US" dirty="0"/>
              <a:t> </a:t>
            </a:r>
            <a:r>
              <a:rPr lang="en-US" dirty="0" err="1"/>
              <a:t>adlı</a:t>
            </a:r>
            <a:r>
              <a:rPr lang="en-US" dirty="0"/>
              <a:t> </a:t>
            </a:r>
            <a:r>
              <a:rPr lang="en-US" dirty="0" err="1"/>
              <a:t>eserini</a:t>
            </a:r>
            <a:r>
              <a:rPr lang="en-US" dirty="0"/>
              <a:t>, </a:t>
            </a:r>
            <a:r>
              <a:rPr lang="en-US" dirty="0" err="1"/>
              <a:t>gece</a:t>
            </a:r>
            <a:r>
              <a:rPr lang="en-US" dirty="0"/>
              <a:t> </a:t>
            </a:r>
            <a:r>
              <a:rPr lang="en-US" dirty="0" err="1"/>
              <a:t>geç</a:t>
            </a:r>
            <a:r>
              <a:rPr lang="en-US" dirty="0"/>
              <a:t> </a:t>
            </a:r>
            <a:r>
              <a:rPr lang="en-US" dirty="0" err="1"/>
              <a:t>saatlerde</a:t>
            </a:r>
            <a:r>
              <a:rPr lang="en-US" dirty="0"/>
              <a:t> </a:t>
            </a:r>
            <a:r>
              <a:rPr lang="en-US" dirty="0" err="1"/>
              <a:t>otel</a:t>
            </a:r>
            <a:r>
              <a:rPr lang="en-US" dirty="0"/>
              <a:t> </a:t>
            </a:r>
            <a:r>
              <a:rPr lang="en-US" dirty="0" err="1"/>
              <a:t>müşterileri</a:t>
            </a:r>
            <a:r>
              <a:rPr lang="en-US" dirty="0"/>
              <a:t> </a:t>
            </a:r>
            <a:r>
              <a:rPr lang="en-US" dirty="0" err="1"/>
              <a:t>odalarına</a:t>
            </a:r>
            <a:r>
              <a:rPr lang="en-US" dirty="0"/>
              <a:t> </a:t>
            </a:r>
            <a:r>
              <a:rPr lang="en-US" dirty="0" err="1"/>
              <a:t>çekildiği</a:t>
            </a:r>
            <a:r>
              <a:rPr lang="en-US" dirty="0"/>
              <a:t> zaman </a:t>
            </a:r>
            <a:r>
              <a:rPr lang="en-US" dirty="0" err="1"/>
              <a:t>müsveddeler</a:t>
            </a:r>
            <a:r>
              <a:rPr lang="en-US" dirty="0"/>
              <a:t> </a:t>
            </a:r>
            <a:r>
              <a:rPr lang="en-US" dirty="0" err="1"/>
              <a:t>üzerinde</a:t>
            </a:r>
            <a:r>
              <a:rPr lang="en-US" dirty="0"/>
              <a:t> </a:t>
            </a:r>
            <a:r>
              <a:rPr lang="en-US" dirty="0" err="1"/>
              <a:t>çalışarak</a:t>
            </a:r>
            <a:r>
              <a:rPr lang="en-US" dirty="0"/>
              <a:t> </a:t>
            </a:r>
            <a:r>
              <a:rPr lang="en-US" dirty="0" err="1"/>
              <a:t>bitirmiştir</a:t>
            </a:r>
            <a:r>
              <a:rPr lang="en-US" dirty="0"/>
              <a:t>. </a:t>
            </a:r>
            <a:r>
              <a:rPr lang="en-US" dirty="0" err="1"/>
              <a:t>Aralık</a:t>
            </a:r>
            <a:r>
              <a:rPr lang="en-US" dirty="0"/>
              <a:t> 1964’te, Alman-</a:t>
            </a:r>
            <a:r>
              <a:rPr lang="en-US" dirty="0" err="1"/>
              <a:t>Kanadalı</a:t>
            </a:r>
            <a:r>
              <a:rPr lang="en-US" dirty="0"/>
              <a:t> Der </a:t>
            </a:r>
            <a:r>
              <a:rPr lang="en-US" dirty="0" err="1"/>
              <a:t>Nordwesten</a:t>
            </a:r>
            <a:r>
              <a:rPr lang="en-US" dirty="0"/>
              <a:t> </a:t>
            </a:r>
            <a:r>
              <a:rPr lang="en-US" dirty="0" err="1"/>
              <a:t>dergisine</a:t>
            </a:r>
            <a:r>
              <a:rPr lang="en-US" dirty="0"/>
              <a:t> Hatten </a:t>
            </a:r>
            <a:r>
              <a:rPr lang="en-US" dirty="0" err="1"/>
              <a:t>unsere</a:t>
            </a:r>
            <a:r>
              <a:rPr lang="en-US" dirty="0"/>
              <a:t> </a:t>
            </a:r>
            <a:r>
              <a:rPr lang="en-US" dirty="0" err="1"/>
              <a:t>Vorfahren</a:t>
            </a:r>
            <a:r>
              <a:rPr lang="en-US" dirty="0"/>
              <a:t> </a:t>
            </a:r>
            <a:r>
              <a:rPr lang="en-US" dirty="0" err="1"/>
              <a:t>Besuch</a:t>
            </a:r>
            <a:r>
              <a:rPr lang="en-US" dirty="0"/>
              <a:t> </a:t>
            </a:r>
            <a:r>
              <a:rPr lang="en-US" dirty="0" err="1"/>
              <a:t>aus</a:t>
            </a:r>
            <a:r>
              <a:rPr lang="en-US" dirty="0"/>
              <a:t> dem </a:t>
            </a:r>
            <a:r>
              <a:rPr lang="en-US" dirty="0" err="1"/>
              <a:t>Weltraum</a:t>
            </a:r>
            <a:r>
              <a:rPr lang="en-US" dirty="0"/>
              <a:t>? ("Did our Ancestors have a Visit from Space?") </a:t>
            </a:r>
            <a:r>
              <a:rPr lang="en-US" dirty="0" err="1"/>
              <a:t>adlı</a:t>
            </a:r>
            <a:r>
              <a:rPr lang="en-US" dirty="0"/>
              <a:t> </a:t>
            </a:r>
            <a:r>
              <a:rPr lang="en-US" dirty="0" err="1"/>
              <a:t>eseri</a:t>
            </a:r>
            <a:r>
              <a:rPr lang="en-US" dirty="0"/>
              <a:t> </a:t>
            </a:r>
            <a:r>
              <a:rPr lang="en-US" dirty="0" err="1"/>
              <a:t>yazmıştır</a:t>
            </a:r>
            <a:r>
              <a:rPr lang="en-US" dirty="0"/>
              <a:t>. </a:t>
            </a:r>
            <a:r>
              <a:rPr lang="en-US" dirty="0" err="1"/>
              <a:t>Tanrıların</a:t>
            </a:r>
            <a:r>
              <a:rPr lang="en-US" dirty="0"/>
              <a:t> </a:t>
            </a:r>
            <a:r>
              <a:rPr lang="en-US" dirty="0" err="1"/>
              <a:t>Arabaları</a:t>
            </a:r>
            <a:r>
              <a:rPr lang="en-US" dirty="0"/>
              <a:t> 1967’nin ilk </a:t>
            </a:r>
            <a:r>
              <a:rPr lang="en-US" dirty="0" err="1"/>
              <a:t>zamanlarında</a:t>
            </a:r>
            <a:r>
              <a:rPr lang="en-US" dirty="0"/>
              <a:t> </a:t>
            </a:r>
            <a:r>
              <a:rPr lang="en-US" dirty="0" err="1"/>
              <a:t>bir</a:t>
            </a:r>
            <a:r>
              <a:rPr lang="en-US" dirty="0"/>
              <a:t> </a:t>
            </a:r>
            <a:r>
              <a:rPr lang="en-US" dirty="0" err="1"/>
              <a:t>yayımcı</a:t>
            </a:r>
            <a:r>
              <a:rPr lang="en-US" dirty="0"/>
              <a:t> </a:t>
            </a:r>
            <a:r>
              <a:rPr lang="en-US" dirty="0" err="1"/>
              <a:t>tarafından</a:t>
            </a:r>
            <a:r>
              <a:rPr lang="en-US" dirty="0"/>
              <a:t> </a:t>
            </a:r>
            <a:r>
              <a:rPr lang="en-US" dirty="0" err="1"/>
              <a:t>kabul</a:t>
            </a:r>
            <a:r>
              <a:rPr lang="en-US" dirty="0"/>
              <a:t> </a:t>
            </a:r>
            <a:r>
              <a:rPr lang="en-US" dirty="0" err="1"/>
              <a:t>edilmiş</a:t>
            </a:r>
            <a:r>
              <a:rPr lang="en-US" dirty="0"/>
              <a:t>, </a:t>
            </a:r>
            <a:r>
              <a:rPr lang="en-US" dirty="0" err="1"/>
              <a:t>ve</a:t>
            </a:r>
            <a:r>
              <a:rPr lang="en-US" dirty="0"/>
              <a:t> Mart 1968’de </a:t>
            </a:r>
            <a:r>
              <a:rPr lang="en-US" dirty="0" err="1"/>
              <a:t>basılmıştır</a:t>
            </a:r>
            <a:r>
              <a:rPr lang="en-US" dirty="0"/>
              <a:t>.</a:t>
            </a:r>
          </a:p>
          <a:p>
            <a:r>
              <a:rPr lang="en-US" dirty="0" err="1"/>
              <a:t>Kasım</a:t>
            </a:r>
            <a:r>
              <a:rPr lang="en-US" dirty="0"/>
              <a:t> 1968’de </a:t>
            </a:r>
            <a:r>
              <a:rPr lang="en-US" dirty="0" err="1"/>
              <a:t>Daniken</a:t>
            </a:r>
            <a:r>
              <a:rPr lang="en-US" dirty="0"/>
              <a:t> 12 </a:t>
            </a:r>
            <a:r>
              <a:rPr lang="en-US" dirty="0" err="1"/>
              <a:t>yıl</a:t>
            </a:r>
            <a:r>
              <a:rPr lang="en-US" dirty="0"/>
              <a:t> </a:t>
            </a:r>
            <a:r>
              <a:rPr lang="en-US" dirty="0" err="1"/>
              <a:t>boyu</a:t>
            </a:r>
            <a:r>
              <a:rPr lang="en-US" dirty="0"/>
              <a:t> </a:t>
            </a:r>
            <a:r>
              <a:rPr lang="en-US" dirty="0" err="1"/>
              <a:t>kredi</a:t>
            </a:r>
            <a:r>
              <a:rPr lang="en-US" dirty="0"/>
              <a:t> </a:t>
            </a:r>
            <a:r>
              <a:rPr lang="en-US" dirty="0" err="1"/>
              <a:t>alabilmek</a:t>
            </a:r>
            <a:r>
              <a:rPr lang="en-US" dirty="0"/>
              <a:t> </a:t>
            </a:r>
            <a:r>
              <a:rPr lang="en-US" dirty="0" err="1"/>
              <a:t>için</a:t>
            </a:r>
            <a:r>
              <a:rPr lang="en-US" dirty="0"/>
              <a:t> </a:t>
            </a:r>
            <a:r>
              <a:rPr lang="en-US" dirty="0" err="1"/>
              <a:t>otel</a:t>
            </a:r>
            <a:r>
              <a:rPr lang="en-US" dirty="0"/>
              <a:t> </a:t>
            </a:r>
            <a:r>
              <a:rPr lang="en-US" dirty="0" err="1"/>
              <a:t>kayıtları</a:t>
            </a:r>
            <a:r>
              <a:rPr lang="en-US" dirty="0"/>
              <a:t> </a:t>
            </a:r>
            <a:r>
              <a:rPr lang="en-US" dirty="0" err="1"/>
              <a:t>ve</a:t>
            </a:r>
            <a:r>
              <a:rPr lang="en-US" dirty="0"/>
              <a:t> </a:t>
            </a:r>
            <a:r>
              <a:rPr lang="en-US" dirty="0" err="1"/>
              <a:t>kredi</a:t>
            </a:r>
            <a:r>
              <a:rPr lang="en-US" dirty="0"/>
              <a:t> </a:t>
            </a:r>
            <a:r>
              <a:rPr lang="en-US" dirty="0" err="1"/>
              <a:t>referansları</a:t>
            </a:r>
            <a:r>
              <a:rPr lang="en-US" dirty="0"/>
              <a:t> </a:t>
            </a:r>
            <a:r>
              <a:rPr lang="en-US" dirty="0" err="1"/>
              <a:t>üzerinde</a:t>
            </a:r>
            <a:r>
              <a:rPr lang="en-US" dirty="0"/>
              <a:t> </a:t>
            </a:r>
            <a:r>
              <a:rPr lang="en-US" dirty="0" err="1"/>
              <a:t>belgede</a:t>
            </a:r>
            <a:r>
              <a:rPr lang="en-US" dirty="0"/>
              <a:t> </a:t>
            </a:r>
            <a:r>
              <a:rPr lang="en-US" dirty="0" err="1"/>
              <a:t>sahtecilik</a:t>
            </a:r>
            <a:r>
              <a:rPr lang="en-US" dirty="0"/>
              <a:t> </a:t>
            </a:r>
            <a:r>
              <a:rPr lang="en-US" dirty="0" err="1"/>
              <a:t>yaptıktan</a:t>
            </a:r>
            <a:r>
              <a:rPr lang="en-US" dirty="0"/>
              <a:t> </a:t>
            </a:r>
            <a:r>
              <a:rPr lang="en-US" dirty="0" err="1"/>
              <a:t>sonra</a:t>
            </a:r>
            <a:r>
              <a:rPr lang="en-US" dirty="0"/>
              <a:t> </a:t>
            </a:r>
            <a:r>
              <a:rPr lang="en-US" dirty="0" err="1"/>
              <a:t>dolandırıcılıktan</a:t>
            </a:r>
            <a:r>
              <a:rPr lang="en-US" dirty="0"/>
              <a:t> </a:t>
            </a:r>
            <a:r>
              <a:rPr lang="en-US" dirty="0" err="1"/>
              <a:t>tutuklanmıştır</a:t>
            </a:r>
            <a:r>
              <a:rPr lang="en-US" dirty="0"/>
              <a:t>. 2 </a:t>
            </a:r>
            <a:r>
              <a:rPr lang="en-US" dirty="0" err="1"/>
              <a:t>yıl</a:t>
            </a:r>
            <a:r>
              <a:rPr lang="en-US" dirty="0"/>
              <a:t> </a:t>
            </a:r>
            <a:r>
              <a:rPr lang="en-US" dirty="0" err="1"/>
              <a:t>sonra</a:t>
            </a:r>
            <a:r>
              <a:rPr lang="en-US" dirty="0"/>
              <a:t>, </a:t>
            </a:r>
            <a:r>
              <a:rPr lang="en-US" dirty="0" err="1"/>
              <a:t>Daniken</a:t>
            </a:r>
            <a:r>
              <a:rPr lang="en-US" dirty="0"/>
              <a:t> “</a:t>
            </a:r>
            <a:r>
              <a:rPr lang="en-US" dirty="0" err="1"/>
              <a:t>yinelenmiş</a:t>
            </a:r>
            <a:r>
              <a:rPr lang="en-US" dirty="0"/>
              <a:t> </a:t>
            </a:r>
            <a:r>
              <a:rPr lang="en-US" dirty="0" err="1"/>
              <a:t>ve</a:t>
            </a:r>
            <a:r>
              <a:rPr lang="en-US" dirty="0"/>
              <a:t> </a:t>
            </a:r>
            <a:r>
              <a:rPr lang="en-US" dirty="0" err="1"/>
              <a:t>sürekli</a:t>
            </a:r>
            <a:r>
              <a:rPr lang="en-US" dirty="0"/>
              <a:t>” </a:t>
            </a:r>
            <a:r>
              <a:rPr lang="en-US" dirty="0" err="1"/>
              <a:t>yolsuzluk</a:t>
            </a:r>
            <a:r>
              <a:rPr lang="en-US" dirty="0"/>
              <a:t>, </a:t>
            </a:r>
            <a:r>
              <a:rPr lang="en-US" dirty="0" err="1"/>
              <a:t>dolandırıcılık</a:t>
            </a:r>
            <a:r>
              <a:rPr lang="en-US" dirty="0"/>
              <a:t> </a:t>
            </a:r>
            <a:r>
              <a:rPr lang="en-US" dirty="0" err="1"/>
              <a:t>ve</a:t>
            </a:r>
            <a:r>
              <a:rPr lang="en-US" dirty="0"/>
              <a:t> </a:t>
            </a:r>
            <a:r>
              <a:rPr lang="en-US" dirty="0" err="1"/>
              <a:t>sahtecilikten</a:t>
            </a:r>
            <a:r>
              <a:rPr lang="en-US" dirty="0"/>
              <a:t> </a:t>
            </a:r>
            <a:r>
              <a:rPr lang="en-US" dirty="0" err="1"/>
              <a:t>tutuklanmış</a:t>
            </a:r>
            <a:r>
              <a:rPr lang="en-US" dirty="0"/>
              <a:t> </a:t>
            </a:r>
            <a:r>
              <a:rPr lang="en-US" dirty="0" err="1"/>
              <a:t>ve</a:t>
            </a:r>
            <a:r>
              <a:rPr lang="en-US" dirty="0"/>
              <a:t> </a:t>
            </a:r>
            <a:r>
              <a:rPr lang="en-US" dirty="0" err="1"/>
              <a:t>yazarın</a:t>
            </a:r>
            <a:r>
              <a:rPr lang="en-US" dirty="0"/>
              <a:t> “playboy” </a:t>
            </a:r>
            <a:r>
              <a:rPr lang="en-US" dirty="0" err="1"/>
              <a:t>hayatı</a:t>
            </a:r>
            <a:r>
              <a:rPr lang="en-US" dirty="0"/>
              <a:t> </a:t>
            </a:r>
            <a:r>
              <a:rPr lang="en-US" dirty="0" err="1"/>
              <a:t>yaşadığına</a:t>
            </a:r>
            <a:r>
              <a:rPr lang="en-US" dirty="0"/>
              <a:t> </a:t>
            </a:r>
            <a:r>
              <a:rPr lang="en-US" dirty="0" err="1"/>
              <a:t>karar</a:t>
            </a:r>
            <a:r>
              <a:rPr lang="en-US" dirty="0"/>
              <a:t> </a:t>
            </a:r>
            <a:r>
              <a:rPr lang="en-US" dirty="0" err="1"/>
              <a:t>verilmiştir</a:t>
            </a:r>
            <a:r>
              <a:rPr lang="en-US" baseline="30000" dirty="0"/>
              <a:t>[</a:t>
            </a:r>
            <a:r>
              <a:rPr lang="en-US" i="1" baseline="30000" dirty="0">
                <a:hlinkClick r:id="rId2" tooltip="Vikipedi:Kaynak gösterme"/>
              </a:rPr>
              <a:t>kaynak belirtilmeli</a:t>
            </a:r>
            <a:r>
              <a:rPr lang="en-US" baseline="30000" dirty="0"/>
              <a:t>]</a:t>
            </a:r>
            <a:r>
              <a:rPr lang="en-US" dirty="0"/>
              <a:t>. </a:t>
            </a:r>
            <a:r>
              <a:rPr lang="en-US" dirty="0" err="1"/>
              <a:t>Başarısız</a:t>
            </a:r>
            <a:r>
              <a:rPr lang="en-US" dirty="0"/>
              <a:t> </a:t>
            </a:r>
            <a:r>
              <a:rPr lang="en-US" dirty="0" err="1"/>
              <a:t>bir</a:t>
            </a:r>
            <a:r>
              <a:rPr lang="en-US" dirty="0"/>
              <a:t> </a:t>
            </a:r>
            <a:r>
              <a:rPr lang="en-US" dirty="0" err="1"/>
              <a:t>şekilde</a:t>
            </a:r>
            <a:r>
              <a:rPr lang="en-US" dirty="0"/>
              <a:t> </a:t>
            </a:r>
            <a:r>
              <a:rPr lang="en-US" dirty="0" err="1"/>
              <a:t>iptal</a:t>
            </a:r>
            <a:r>
              <a:rPr lang="en-US" dirty="0"/>
              <a:t> </a:t>
            </a:r>
            <a:r>
              <a:rPr lang="en-US" dirty="0" err="1"/>
              <a:t>davasına</a:t>
            </a:r>
            <a:r>
              <a:rPr lang="en-US" dirty="0"/>
              <a:t> </a:t>
            </a:r>
            <a:r>
              <a:rPr lang="en-US" dirty="0" err="1"/>
              <a:t>girmiş</a:t>
            </a:r>
            <a:r>
              <a:rPr lang="en-US" dirty="0"/>
              <a:t>, </a:t>
            </a:r>
            <a:r>
              <a:rPr lang="en-US" dirty="0" err="1"/>
              <a:t>gerekçe</a:t>
            </a:r>
            <a:r>
              <a:rPr lang="en-US" dirty="0"/>
              <a:t> </a:t>
            </a:r>
            <a:r>
              <a:rPr lang="en-US" dirty="0" err="1"/>
              <a:t>olarak</a:t>
            </a:r>
            <a:r>
              <a:rPr lang="en-US" dirty="0"/>
              <a:t> da </a:t>
            </a:r>
            <a:r>
              <a:rPr lang="en-US" dirty="0" err="1"/>
              <a:t>niyetinin</a:t>
            </a:r>
            <a:r>
              <a:rPr lang="en-US" dirty="0"/>
              <a:t> </a:t>
            </a:r>
            <a:r>
              <a:rPr lang="en-US" dirty="0" err="1"/>
              <a:t>kötü</a:t>
            </a:r>
            <a:r>
              <a:rPr lang="en-US" dirty="0"/>
              <a:t> </a:t>
            </a:r>
            <a:r>
              <a:rPr lang="en-US" dirty="0" err="1"/>
              <a:t>olmayışı</a:t>
            </a:r>
            <a:r>
              <a:rPr lang="en-US" dirty="0"/>
              <a:t> </a:t>
            </a:r>
            <a:r>
              <a:rPr lang="en-US" dirty="0" err="1"/>
              <a:t>ve</a:t>
            </a:r>
            <a:r>
              <a:rPr lang="en-US" dirty="0"/>
              <a:t> </a:t>
            </a:r>
            <a:r>
              <a:rPr lang="en-US" dirty="0" err="1"/>
              <a:t>kredi</a:t>
            </a:r>
            <a:r>
              <a:rPr lang="en-US" dirty="0"/>
              <a:t> </a:t>
            </a:r>
            <a:r>
              <a:rPr lang="en-US" dirty="0" err="1"/>
              <a:t>kurumlarının</a:t>
            </a:r>
            <a:r>
              <a:rPr lang="en-US" dirty="0"/>
              <a:t> </a:t>
            </a:r>
            <a:r>
              <a:rPr lang="en-US" dirty="0" err="1"/>
              <a:t>referanslarını</a:t>
            </a:r>
            <a:r>
              <a:rPr lang="en-US" dirty="0"/>
              <a:t> </a:t>
            </a:r>
            <a:r>
              <a:rPr lang="en-US" dirty="0" err="1"/>
              <a:t>yeteri</a:t>
            </a:r>
            <a:r>
              <a:rPr lang="en-US" dirty="0"/>
              <a:t> </a:t>
            </a:r>
            <a:r>
              <a:rPr lang="en-US" dirty="0" err="1"/>
              <a:t>kadar</a:t>
            </a:r>
            <a:r>
              <a:rPr lang="en-US" dirty="0"/>
              <a:t> </a:t>
            </a:r>
            <a:r>
              <a:rPr lang="en-US" dirty="0" err="1"/>
              <a:t>incelemede</a:t>
            </a:r>
            <a:r>
              <a:rPr lang="en-US" dirty="0"/>
              <a:t> </a:t>
            </a:r>
            <a:r>
              <a:rPr lang="en-US" dirty="0" err="1"/>
              <a:t>başarısız</a:t>
            </a:r>
            <a:r>
              <a:rPr lang="en-US" dirty="0"/>
              <a:t> </a:t>
            </a:r>
            <a:r>
              <a:rPr lang="en-US" dirty="0" err="1"/>
              <a:t>olmasını</a:t>
            </a:r>
            <a:r>
              <a:rPr lang="en-US" dirty="0"/>
              <a:t> </a:t>
            </a:r>
            <a:r>
              <a:rPr lang="en-US" dirty="0" err="1"/>
              <a:t>göstermiştir</a:t>
            </a:r>
            <a:r>
              <a:rPr lang="en-US" dirty="0"/>
              <a:t> </a:t>
            </a:r>
            <a:r>
              <a:rPr lang="en-US" dirty="0" err="1"/>
              <a:t>ve</a:t>
            </a:r>
            <a:r>
              <a:rPr lang="en-US" dirty="0"/>
              <a:t> 13 </a:t>
            </a:r>
            <a:r>
              <a:rPr lang="en-US" dirty="0" err="1"/>
              <a:t>Şubat</a:t>
            </a:r>
            <a:r>
              <a:rPr lang="en-US" dirty="0"/>
              <a:t> 1970'te 3.5 </a:t>
            </a:r>
            <a:r>
              <a:rPr lang="en-US" dirty="0" err="1"/>
              <a:t>yıl</a:t>
            </a:r>
            <a:r>
              <a:rPr lang="en-US" dirty="0"/>
              <a:t> </a:t>
            </a:r>
            <a:r>
              <a:rPr lang="en-US" dirty="0" err="1"/>
              <a:t>hapse</a:t>
            </a:r>
            <a:r>
              <a:rPr lang="en-US" dirty="0"/>
              <a:t> </a:t>
            </a:r>
            <a:r>
              <a:rPr lang="en-US" dirty="0" err="1"/>
              <a:t>mahkûm</a:t>
            </a:r>
            <a:r>
              <a:rPr lang="en-US" dirty="0"/>
              <a:t> </a:t>
            </a:r>
            <a:r>
              <a:rPr lang="en-US" dirty="0" err="1"/>
              <a:t>edilmiş</a:t>
            </a:r>
            <a:r>
              <a:rPr lang="en-US" dirty="0"/>
              <a:t>, 3.000 frank da para </a:t>
            </a:r>
            <a:r>
              <a:rPr lang="en-US" dirty="0" err="1"/>
              <a:t>cezasına</a:t>
            </a:r>
            <a:r>
              <a:rPr lang="en-US" dirty="0"/>
              <a:t> </a:t>
            </a:r>
            <a:r>
              <a:rPr lang="en-US" dirty="0" err="1"/>
              <a:t>çarptırılmıştır</a:t>
            </a:r>
            <a:r>
              <a:rPr lang="en-US" dirty="0"/>
              <a:t>. </a:t>
            </a:r>
            <a:r>
              <a:rPr lang="en-US" dirty="0" err="1"/>
              <a:t>Salınmadan</a:t>
            </a:r>
            <a:r>
              <a:rPr lang="en-US" dirty="0"/>
              <a:t> </a:t>
            </a:r>
            <a:r>
              <a:rPr lang="en-US" dirty="0" err="1"/>
              <a:t>önce</a:t>
            </a:r>
            <a:r>
              <a:rPr lang="en-US" dirty="0"/>
              <a:t> 1 </a:t>
            </a:r>
            <a:r>
              <a:rPr lang="en-US" dirty="0" err="1"/>
              <a:t>yıl</a:t>
            </a:r>
            <a:r>
              <a:rPr lang="en-US" dirty="0"/>
              <a:t> </a:t>
            </a:r>
            <a:r>
              <a:rPr lang="en-US" dirty="0" err="1"/>
              <a:t>boyu</a:t>
            </a:r>
            <a:r>
              <a:rPr lang="en-US" dirty="0"/>
              <a:t> </a:t>
            </a:r>
            <a:r>
              <a:rPr lang="en-US" dirty="0" err="1"/>
              <a:t>bu</a:t>
            </a:r>
            <a:r>
              <a:rPr lang="en-US" dirty="0"/>
              <a:t> </a:t>
            </a:r>
            <a:r>
              <a:rPr lang="en-US" dirty="0" err="1"/>
              <a:t>hükme</a:t>
            </a:r>
            <a:r>
              <a:rPr lang="en-US" dirty="0"/>
              <a:t> </a:t>
            </a:r>
            <a:r>
              <a:rPr lang="en-US" dirty="0" err="1"/>
              <a:t>hizmet</a:t>
            </a:r>
            <a:r>
              <a:rPr lang="en-US" dirty="0"/>
              <a:t> </a:t>
            </a:r>
            <a:r>
              <a:rPr lang="en-US" dirty="0" err="1"/>
              <a:t>etmiştir</a:t>
            </a:r>
            <a:r>
              <a:rPr lang="en-US" dirty="0"/>
              <a:t>.</a:t>
            </a:r>
          </a:p>
          <a:p>
            <a:r>
              <a:rPr lang="en-US" dirty="0"/>
              <a:t>İlk </a:t>
            </a:r>
            <a:r>
              <a:rPr lang="en-US" dirty="0" err="1"/>
              <a:t>kitabı</a:t>
            </a:r>
            <a:r>
              <a:rPr lang="en-US" dirty="0"/>
              <a:t>, </a:t>
            </a:r>
            <a:r>
              <a:rPr lang="en-US" dirty="0" err="1"/>
              <a:t>Tanrıların</a:t>
            </a:r>
            <a:r>
              <a:rPr lang="en-US" dirty="0"/>
              <a:t> </a:t>
            </a:r>
            <a:r>
              <a:rPr lang="en-US" dirty="0" err="1"/>
              <a:t>Arabaları</a:t>
            </a:r>
            <a:r>
              <a:rPr lang="en-US" dirty="0"/>
              <a:t> </a:t>
            </a:r>
            <a:r>
              <a:rPr lang="en-US" dirty="0" err="1"/>
              <a:t>yargılanmadan</a:t>
            </a:r>
            <a:r>
              <a:rPr lang="en-US" dirty="0"/>
              <a:t> </a:t>
            </a:r>
            <a:r>
              <a:rPr lang="en-US" dirty="0" err="1"/>
              <a:t>önce</a:t>
            </a:r>
            <a:r>
              <a:rPr lang="en-US" dirty="0"/>
              <a:t> </a:t>
            </a:r>
            <a:r>
              <a:rPr lang="en-US" dirty="0" err="1"/>
              <a:t>basılmış</a:t>
            </a:r>
            <a:r>
              <a:rPr lang="en-US" dirty="0"/>
              <a:t> </a:t>
            </a:r>
            <a:r>
              <a:rPr lang="en-US" dirty="0" err="1"/>
              <a:t>ve</a:t>
            </a:r>
            <a:r>
              <a:rPr lang="en-US" dirty="0"/>
              <a:t> </a:t>
            </a:r>
            <a:r>
              <a:rPr lang="en-US" dirty="0" err="1"/>
              <a:t>gelirleri</a:t>
            </a:r>
            <a:r>
              <a:rPr lang="en-US" dirty="0"/>
              <a:t> </a:t>
            </a:r>
            <a:r>
              <a:rPr lang="en-US" dirty="0" err="1"/>
              <a:t>borçlarını</a:t>
            </a:r>
            <a:r>
              <a:rPr lang="en-US" dirty="0"/>
              <a:t> </a:t>
            </a:r>
            <a:r>
              <a:rPr lang="en-US" dirty="0" err="1"/>
              <a:t>ödemesine</a:t>
            </a:r>
            <a:r>
              <a:rPr lang="en-US" dirty="0"/>
              <a:t> </a:t>
            </a:r>
            <a:r>
              <a:rPr lang="en-US" dirty="0" err="1"/>
              <a:t>ve</a:t>
            </a:r>
            <a:r>
              <a:rPr lang="en-US" dirty="0"/>
              <a:t> </a:t>
            </a:r>
            <a:r>
              <a:rPr lang="en-US" dirty="0" err="1"/>
              <a:t>otel</a:t>
            </a:r>
            <a:r>
              <a:rPr lang="en-US" dirty="0"/>
              <a:t> </a:t>
            </a:r>
            <a:r>
              <a:rPr lang="en-US" dirty="0" err="1"/>
              <a:t>işini</a:t>
            </a:r>
            <a:r>
              <a:rPr lang="en-US" dirty="0"/>
              <a:t> </a:t>
            </a:r>
            <a:r>
              <a:rPr lang="en-US" dirty="0" err="1"/>
              <a:t>bırakmasına</a:t>
            </a:r>
            <a:r>
              <a:rPr lang="en-US" dirty="0"/>
              <a:t> </a:t>
            </a:r>
            <a:r>
              <a:rPr lang="en-US" dirty="0" err="1"/>
              <a:t>yetmiştir</a:t>
            </a:r>
            <a:r>
              <a:rPr lang="en-US" dirty="0"/>
              <a:t>. </a:t>
            </a:r>
            <a:r>
              <a:rPr lang="en-US" dirty="0" err="1"/>
              <a:t>Däniken</a:t>
            </a:r>
            <a:r>
              <a:rPr lang="en-US" dirty="0"/>
              <a:t> 2. </a:t>
            </a:r>
            <a:r>
              <a:rPr lang="en-US" dirty="0" err="1"/>
              <a:t>kitabı</a:t>
            </a:r>
            <a:r>
              <a:rPr lang="en-US" dirty="0"/>
              <a:t> </a:t>
            </a:r>
            <a:r>
              <a:rPr lang="en-US" dirty="0" err="1"/>
              <a:t>Yıldızlara</a:t>
            </a:r>
            <a:r>
              <a:rPr lang="en-US" dirty="0"/>
              <a:t> </a:t>
            </a:r>
            <a:r>
              <a:rPr lang="en-US" dirty="0" err="1"/>
              <a:t>Dönüş’ü</a:t>
            </a:r>
            <a:r>
              <a:rPr lang="en-US" dirty="0"/>
              <a:t> </a:t>
            </a:r>
            <a:r>
              <a:rPr lang="en-US" dirty="0" err="1"/>
              <a:t>hapishanedeyken</a:t>
            </a:r>
            <a:r>
              <a:rPr lang="en-US" dirty="0"/>
              <a:t> </a:t>
            </a:r>
            <a:r>
              <a:rPr lang="en-US" dirty="0" err="1"/>
              <a:t>yazmıştır</a:t>
            </a:r>
            <a:r>
              <a:rPr lang="en-US" dirty="0"/>
              <a:t>.</a:t>
            </a:r>
          </a:p>
          <a:p>
            <a:endParaRPr lang="en-TR" dirty="0"/>
          </a:p>
        </p:txBody>
      </p:sp>
    </p:spTree>
    <p:extLst>
      <p:ext uri="{BB962C8B-B14F-4D97-AF65-F5344CB8AC3E}">
        <p14:creationId xmlns:p14="http://schemas.microsoft.com/office/powerpoint/2010/main" val="2454753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BAFCE-9882-BB43-B58B-C4AEB54DCBF1}"/>
              </a:ext>
            </a:extLst>
          </p:cNvPr>
          <p:cNvSpPr>
            <a:spLocks noGrp="1"/>
          </p:cNvSpPr>
          <p:nvPr>
            <p:ph type="title"/>
          </p:nvPr>
        </p:nvSpPr>
        <p:spPr/>
        <p:txBody>
          <a:bodyPr/>
          <a:lstStyle/>
          <a:p>
            <a:r>
              <a:rPr lang="en-US" dirty="0" err="1"/>
              <a:t>Uzaylılarla</a:t>
            </a:r>
            <a:r>
              <a:rPr lang="en-US" dirty="0"/>
              <a:t> </a:t>
            </a:r>
            <a:r>
              <a:rPr lang="en-US" dirty="0" err="1"/>
              <a:t>İlgili</a:t>
            </a:r>
            <a:r>
              <a:rPr lang="en-US" dirty="0"/>
              <a:t> </a:t>
            </a:r>
            <a:r>
              <a:rPr lang="en-US" dirty="0" err="1"/>
              <a:t>İddialarının</a:t>
            </a:r>
            <a:r>
              <a:rPr lang="en-US" dirty="0"/>
              <a:t> </a:t>
            </a:r>
            <a:r>
              <a:rPr lang="en-US" dirty="0" err="1"/>
              <a:t>Dünya'ya</a:t>
            </a:r>
            <a:r>
              <a:rPr lang="en-US" dirty="0"/>
              <a:t> </a:t>
            </a:r>
            <a:r>
              <a:rPr lang="en-US" dirty="0" err="1"/>
              <a:t>etkileri</a:t>
            </a:r>
            <a:r>
              <a:rPr lang="en-US" dirty="0"/>
              <a:t/>
            </a:r>
            <a:br>
              <a:rPr lang="en-US" dirty="0"/>
            </a:br>
            <a:endParaRPr lang="en-TR" dirty="0"/>
          </a:p>
        </p:txBody>
      </p:sp>
      <p:sp>
        <p:nvSpPr>
          <p:cNvPr id="3" name="Content Placeholder 2">
            <a:extLst>
              <a:ext uri="{FF2B5EF4-FFF2-40B4-BE49-F238E27FC236}">
                <a16:creationId xmlns:a16="http://schemas.microsoft.com/office/drawing/2014/main" id="{0B8FBC92-6AA5-274B-AD82-91E05B2244E7}"/>
              </a:ext>
            </a:extLst>
          </p:cNvPr>
          <p:cNvSpPr>
            <a:spLocks noGrp="1"/>
          </p:cNvSpPr>
          <p:nvPr>
            <p:ph idx="1"/>
          </p:nvPr>
        </p:nvSpPr>
        <p:spPr/>
        <p:txBody>
          <a:bodyPr>
            <a:normAutofit fontScale="92500" lnSpcReduction="10000"/>
          </a:bodyPr>
          <a:lstStyle/>
          <a:p>
            <a:r>
              <a:rPr lang="en-US" dirty="0" err="1"/>
              <a:t>Däniken’in</a:t>
            </a:r>
            <a:r>
              <a:rPr lang="en-US" dirty="0"/>
              <a:t> 1968 </a:t>
            </a:r>
            <a:r>
              <a:rPr lang="en-US" dirty="0" err="1"/>
              <a:t>yılında</a:t>
            </a:r>
            <a:r>
              <a:rPr lang="en-US" dirty="0"/>
              <a:t> </a:t>
            </a:r>
            <a:r>
              <a:rPr lang="en-US" dirty="0" err="1"/>
              <a:t>Tanrıların</a:t>
            </a:r>
            <a:r>
              <a:rPr lang="en-US" dirty="0"/>
              <a:t> </a:t>
            </a:r>
            <a:r>
              <a:rPr lang="en-US" dirty="0" err="1"/>
              <a:t>arabaları</a:t>
            </a:r>
            <a:r>
              <a:rPr lang="en-US" dirty="0"/>
              <a:t> </a:t>
            </a:r>
            <a:r>
              <a:rPr lang="en-US" dirty="0" err="1"/>
              <a:t>ile</a:t>
            </a:r>
            <a:r>
              <a:rPr lang="en-US" dirty="0"/>
              <a:t> </a:t>
            </a:r>
            <a:r>
              <a:rPr lang="en-US" dirty="0" err="1"/>
              <a:t>başlayan</a:t>
            </a:r>
            <a:r>
              <a:rPr lang="en-US" dirty="0"/>
              <a:t> </a:t>
            </a:r>
            <a:r>
              <a:rPr lang="en-US" dirty="0" err="1"/>
              <a:t>ve</a:t>
            </a:r>
            <a:r>
              <a:rPr lang="en-US" dirty="0"/>
              <a:t> </a:t>
            </a:r>
            <a:r>
              <a:rPr lang="en-US" dirty="0" err="1"/>
              <a:t>diğer</a:t>
            </a:r>
            <a:r>
              <a:rPr lang="en-US" dirty="0"/>
              <a:t> </a:t>
            </a:r>
            <a:r>
              <a:rPr lang="en-US" dirty="0" err="1"/>
              <a:t>kitaplarla</a:t>
            </a:r>
            <a:r>
              <a:rPr lang="en-US" dirty="0"/>
              <a:t> </a:t>
            </a:r>
            <a:r>
              <a:rPr lang="en-US" dirty="0" err="1"/>
              <a:t>devam</a:t>
            </a:r>
            <a:r>
              <a:rPr lang="en-US" dirty="0"/>
              <a:t> </a:t>
            </a:r>
            <a:r>
              <a:rPr lang="en-US" dirty="0" err="1"/>
              <a:t>eden</a:t>
            </a:r>
            <a:r>
              <a:rPr lang="en-US" dirty="0"/>
              <a:t> </a:t>
            </a:r>
            <a:r>
              <a:rPr lang="en-US" dirty="0" err="1"/>
              <a:t>genel</a:t>
            </a:r>
            <a:r>
              <a:rPr lang="en-US" dirty="0"/>
              <a:t> </a:t>
            </a:r>
            <a:r>
              <a:rPr lang="en-US" dirty="0" err="1"/>
              <a:t>iddiası</a:t>
            </a:r>
            <a:r>
              <a:rPr lang="en-US" dirty="0"/>
              <a:t> </a:t>
            </a:r>
            <a:r>
              <a:rPr lang="en-US" dirty="0" err="1"/>
              <a:t>dünya</a:t>
            </a:r>
            <a:r>
              <a:rPr lang="en-US" dirty="0"/>
              <a:t> </a:t>
            </a:r>
            <a:r>
              <a:rPr lang="en-US" dirty="0" err="1"/>
              <a:t>dışı</a:t>
            </a:r>
            <a:r>
              <a:rPr lang="en-US" dirty="0"/>
              <a:t> </a:t>
            </a:r>
            <a:r>
              <a:rPr lang="en-US" dirty="0" err="1"/>
              <a:t>varlıkların</a:t>
            </a:r>
            <a:r>
              <a:rPr lang="en-US" dirty="0"/>
              <a:t> </a:t>
            </a:r>
            <a:r>
              <a:rPr lang="en-US" dirty="0" err="1"/>
              <a:t>ya</a:t>
            </a:r>
            <a:r>
              <a:rPr lang="en-US" dirty="0"/>
              <a:t> da “</a:t>
            </a:r>
            <a:r>
              <a:rPr lang="en-US" dirty="0" err="1"/>
              <a:t>eski</a:t>
            </a:r>
            <a:r>
              <a:rPr lang="en-US" dirty="0"/>
              <a:t> </a:t>
            </a:r>
            <a:r>
              <a:rPr lang="en-US" dirty="0" err="1"/>
              <a:t>astronotların</a:t>
            </a:r>
            <a:r>
              <a:rPr lang="en-US" dirty="0"/>
              <a:t>” </a:t>
            </a:r>
            <a:r>
              <a:rPr lang="en-US" dirty="0" err="1"/>
              <a:t>dünyayı</a:t>
            </a:r>
            <a:r>
              <a:rPr lang="en-US" dirty="0"/>
              <a:t> </a:t>
            </a:r>
            <a:r>
              <a:rPr lang="en-US" dirty="0" err="1"/>
              <a:t>ziyaret</a:t>
            </a:r>
            <a:r>
              <a:rPr lang="en-US" dirty="0"/>
              <a:t> </a:t>
            </a:r>
            <a:r>
              <a:rPr lang="en-US" dirty="0" err="1"/>
              <a:t>etmesi</a:t>
            </a:r>
            <a:r>
              <a:rPr lang="en-US" dirty="0"/>
              <a:t> </a:t>
            </a:r>
            <a:r>
              <a:rPr lang="en-US" dirty="0" err="1"/>
              <a:t>ve</a:t>
            </a:r>
            <a:r>
              <a:rPr lang="en-US" dirty="0"/>
              <a:t> </a:t>
            </a:r>
            <a:r>
              <a:rPr lang="en-US" dirty="0" err="1"/>
              <a:t>ilkel</a:t>
            </a:r>
            <a:r>
              <a:rPr lang="en-US" dirty="0"/>
              <a:t> </a:t>
            </a:r>
            <a:r>
              <a:rPr lang="en-US" dirty="0" err="1"/>
              <a:t>insan</a:t>
            </a:r>
            <a:r>
              <a:rPr lang="en-US" dirty="0"/>
              <a:t> </a:t>
            </a:r>
            <a:r>
              <a:rPr lang="en-US" dirty="0" err="1"/>
              <a:t>kültürünü</a:t>
            </a:r>
            <a:r>
              <a:rPr lang="en-US" dirty="0"/>
              <a:t> </a:t>
            </a:r>
            <a:r>
              <a:rPr lang="en-US" dirty="0" err="1"/>
              <a:t>etkilemesidir</a:t>
            </a:r>
            <a:r>
              <a:rPr lang="en-US" dirty="0"/>
              <a:t>. </a:t>
            </a:r>
            <a:r>
              <a:rPr lang="en-US" dirty="0" err="1"/>
              <a:t>Daniken</a:t>
            </a:r>
            <a:r>
              <a:rPr lang="en-US" dirty="0"/>
              <a:t> </a:t>
            </a:r>
            <a:r>
              <a:rPr lang="en-US" dirty="0" err="1"/>
              <a:t>Mısır</a:t>
            </a:r>
            <a:r>
              <a:rPr lang="en-US" dirty="0"/>
              <a:t> </a:t>
            </a:r>
            <a:r>
              <a:rPr lang="en-US" dirty="0" err="1"/>
              <a:t>piramitler</a:t>
            </a:r>
            <a:r>
              <a:rPr lang="en-US" dirty="0"/>
              <a:t>, Stonehenge, </a:t>
            </a:r>
            <a:r>
              <a:rPr lang="en-US" dirty="0" err="1"/>
              <a:t>ve</a:t>
            </a:r>
            <a:r>
              <a:rPr lang="en-US" dirty="0"/>
              <a:t> </a:t>
            </a:r>
            <a:r>
              <a:rPr lang="en-US" dirty="0" err="1"/>
              <a:t>Paskalya</a:t>
            </a:r>
            <a:r>
              <a:rPr lang="en-US" dirty="0"/>
              <a:t> </a:t>
            </a:r>
            <a:r>
              <a:rPr lang="en-US" dirty="0" err="1"/>
              <a:t>Adası’nın</a:t>
            </a:r>
            <a:r>
              <a:rPr lang="en-US" dirty="0"/>
              <a:t> </a:t>
            </a:r>
            <a:r>
              <a:rPr lang="en-US" dirty="0" err="1"/>
              <a:t>Moai’si</a:t>
            </a:r>
            <a:r>
              <a:rPr lang="en-US" dirty="0"/>
              <a:t> </a:t>
            </a:r>
            <a:r>
              <a:rPr lang="en-US" dirty="0" err="1"/>
              <a:t>ve</a:t>
            </a:r>
            <a:r>
              <a:rPr lang="en-US" dirty="0"/>
              <a:t> </a:t>
            </a:r>
            <a:r>
              <a:rPr lang="en-US" dirty="0" err="1"/>
              <a:t>yapıldıkları</a:t>
            </a:r>
            <a:r>
              <a:rPr lang="en-US" dirty="0"/>
              <a:t> </a:t>
            </a:r>
            <a:r>
              <a:rPr lang="en-US" dirty="0" err="1"/>
              <a:t>zamanın</a:t>
            </a:r>
            <a:r>
              <a:rPr lang="en-US" dirty="0"/>
              <a:t> </a:t>
            </a:r>
            <a:r>
              <a:rPr lang="en-US" dirty="0" err="1"/>
              <a:t>yüksek</a:t>
            </a:r>
            <a:r>
              <a:rPr lang="en-US" dirty="0"/>
              <a:t> </a:t>
            </a:r>
            <a:r>
              <a:rPr lang="en-US" dirty="0" err="1"/>
              <a:t>teknolojik</a:t>
            </a:r>
            <a:r>
              <a:rPr lang="en-US" dirty="0"/>
              <a:t> </a:t>
            </a:r>
            <a:r>
              <a:rPr lang="en-US" dirty="0" err="1"/>
              <a:t>bilgilerini</a:t>
            </a:r>
            <a:r>
              <a:rPr lang="en-US" dirty="0"/>
              <a:t> </a:t>
            </a:r>
            <a:r>
              <a:rPr lang="en-US" dirty="0" err="1"/>
              <a:t>yansıtan</a:t>
            </a:r>
            <a:r>
              <a:rPr lang="en-US" dirty="0"/>
              <a:t> </a:t>
            </a:r>
            <a:r>
              <a:rPr lang="en-US" dirty="0" err="1"/>
              <a:t>insan</a:t>
            </a:r>
            <a:r>
              <a:rPr lang="en-US" dirty="0"/>
              <a:t> </a:t>
            </a:r>
            <a:r>
              <a:rPr lang="en-US" dirty="0" err="1"/>
              <a:t>yapımı</a:t>
            </a:r>
            <a:r>
              <a:rPr lang="en-US" dirty="0"/>
              <a:t> </a:t>
            </a:r>
            <a:r>
              <a:rPr lang="en-US" dirty="0" err="1"/>
              <a:t>eserleri</a:t>
            </a:r>
            <a:r>
              <a:rPr lang="en-US" dirty="0"/>
              <a:t> </a:t>
            </a:r>
            <a:r>
              <a:rPr lang="en-US" dirty="0" err="1"/>
              <a:t>hakkındaki</a:t>
            </a:r>
            <a:r>
              <a:rPr lang="en-US" dirty="0"/>
              <a:t> </a:t>
            </a:r>
            <a:r>
              <a:rPr lang="en-US" dirty="0" err="1"/>
              <a:t>düşüncelerini</a:t>
            </a:r>
            <a:r>
              <a:rPr lang="en-US" dirty="0"/>
              <a:t> </a:t>
            </a:r>
            <a:r>
              <a:rPr lang="en-US" dirty="0" err="1"/>
              <a:t>yazmıştır</a:t>
            </a:r>
            <a:r>
              <a:rPr lang="en-US" dirty="0"/>
              <a:t>. </a:t>
            </a:r>
            <a:r>
              <a:rPr lang="en-US" dirty="0" err="1"/>
              <a:t>Ayrıca</a:t>
            </a:r>
            <a:r>
              <a:rPr lang="en-US" dirty="0"/>
              <a:t>, </a:t>
            </a:r>
            <a:r>
              <a:rPr lang="en-US" dirty="0" err="1"/>
              <a:t>astronotların</a:t>
            </a:r>
            <a:r>
              <a:rPr lang="en-US" dirty="0"/>
              <a:t> </a:t>
            </a:r>
            <a:r>
              <a:rPr lang="en-US" dirty="0" err="1"/>
              <a:t>tasvirine</a:t>
            </a:r>
            <a:r>
              <a:rPr lang="en-US" dirty="0"/>
              <a:t>, </a:t>
            </a:r>
            <a:r>
              <a:rPr lang="en-US" dirty="0" err="1"/>
              <a:t>hava</a:t>
            </a:r>
            <a:r>
              <a:rPr lang="en-US" dirty="0"/>
              <a:t> </a:t>
            </a:r>
            <a:r>
              <a:rPr lang="en-US" dirty="0" err="1"/>
              <a:t>ve</a:t>
            </a:r>
            <a:r>
              <a:rPr lang="en-US" dirty="0"/>
              <a:t> </a:t>
            </a:r>
            <a:r>
              <a:rPr lang="en-US" dirty="0" err="1"/>
              <a:t>uzay</a:t>
            </a:r>
            <a:r>
              <a:rPr lang="en-US" dirty="0"/>
              <a:t> </a:t>
            </a:r>
            <a:r>
              <a:rPr lang="en-US" dirty="0" err="1"/>
              <a:t>araçlarına</a:t>
            </a:r>
            <a:r>
              <a:rPr lang="en-US" dirty="0"/>
              <a:t>, </a:t>
            </a:r>
            <a:r>
              <a:rPr lang="en-US" dirty="0" err="1"/>
              <a:t>dünya</a:t>
            </a:r>
            <a:r>
              <a:rPr lang="en-US" dirty="0"/>
              <a:t> </a:t>
            </a:r>
            <a:r>
              <a:rPr lang="en-US" dirty="0" err="1"/>
              <a:t>dışı</a:t>
            </a:r>
            <a:r>
              <a:rPr lang="en-US" dirty="0"/>
              <a:t> </a:t>
            </a:r>
            <a:r>
              <a:rPr lang="en-US" dirty="0" err="1"/>
              <a:t>varlıklara</a:t>
            </a:r>
            <a:r>
              <a:rPr lang="en-US" dirty="0"/>
              <a:t> </a:t>
            </a:r>
            <a:r>
              <a:rPr lang="en-US" dirty="0" err="1"/>
              <a:t>ve</a:t>
            </a:r>
            <a:r>
              <a:rPr lang="en-US" dirty="0"/>
              <a:t> </a:t>
            </a:r>
            <a:r>
              <a:rPr lang="en-US" dirty="0" err="1"/>
              <a:t>karmaşık</a:t>
            </a:r>
            <a:r>
              <a:rPr lang="en-US" dirty="0"/>
              <a:t> </a:t>
            </a:r>
            <a:r>
              <a:rPr lang="en-US" dirty="0" err="1"/>
              <a:t>teknolojilere</a:t>
            </a:r>
            <a:r>
              <a:rPr lang="en-US" dirty="0"/>
              <a:t> </a:t>
            </a:r>
            <a:r>
              <a:rPr lang="en-US" dirty="0" err="1"/>
              <a:t>dair</a:t>
            </a:r>
            <a:r>
              <a:rPr lang="en-US" dirty="0"/>
              <a:t> </a:t>
            </a:r>
            <a:r>
              <a:rPr lang="en-US" dirty="0" err="1"/>
              <a:t>dünya</a:t>
            </a:r>
            <a:r>
              <a:rPr lang="en-US" dirty="0"/>
              <a:t> </a:t>
            </a:r>
            <a:r>
              <a:rPr lang="en-US" dirty="0" err="1"/>
              <a:t>üzerindeki</a:t>
            </a:r>
            <a:r>
              <a:rPr lang="en-US" dirty="0"/>
              <a:t> </a:t>
            </a:r>
            <a:r>
              <a:rPr lang="en-US" dirty="0" err="1"/>
              <a:t>eski</a:t>
            </a:r>
            <a:r>
              <a:rPr lang="en-US" dirty="0"/>
              <a:t> </a:t>
            </a:r>
            <a:r>
              <a:rPr lang="en-US" dirty="0" err="1"/>
              <a:t>sanat</a:t>
            </a:r>
            <a:r>
              <a:rPr lang="en-US" dirty="0"/>
              <a:t> </a:t>
            </a:r>
            <a:r>
              <a:rPr lang="en-US" dirty="0" err="1"/>
              <a:t>eserlerini</a:t>
            </a:r>
            <a:r>
              <a:rPr lang="en-US" dirty="0"/>
              <a:t> </a:t>
            </a:r>
            <a:r>
              <a:rPr lang="en-US" dirty="0" err="1"/>
              <a:t>açıklamıştır</a:t>
            </a:r>
            <a:r>
              <a:rPr lang="en-US" dirty="0"/>
              <a:t>. </a:t>
            </a:r>
            <a:r>
              <a:rPr lang="en-US" dirty="0" err="1"/>
              <a:t>Daniken</a:t>
            </a:r>
            <a:r>
              <a:rPr lang="en-US" dirty="0"/>
              <a:t> </a:t>
            </a:r>
            <a:r>
              <a:rPr lang="en-US" dirty="0" err="1"/>
              <a:t>dinlerin</a:t>
            </a:r>
            <a:r>
              <a:rPr lang="en-US" dirty="0"/>
              <a:t> </a:t>
            </a:r>
            <a:r>
              <a:rPr lang="en-US" dirty="0" err="1"/>
              <a:t>temelini</a:t>
            </a:r>
            <a:r>
              <a:rPr lang="en-US" dirty="0"/>
              <a:t> </a:t>
            </a:r>
            <a:r>
              <a:rPr lang="en-US" dirty="0" err="1"/>
              <a:t>uzaylı</a:t>
            </a:r>
            <a:r>
              <a:rPr lang="en-US" dirty="0"/>
              <a:t> </a:t>
            </a:r>
            <a:r>
              <a:rPr lang="en-US" dirty="0" err="1"/>
              <a:t>ırkıyla</a:t>
            </a:r>
            <a:r>
              <a:rPr lang="en-US" dirty="0"/>
              <a:t> </a:t>
            </a:r>
            <a:r>
              <a:rPr lang="en-US" dirty="0" err="1"/>
              <a:t>ilişkinin</a:t>
            </a:r>
            <a:r>
              <a:rPr lang="en-US" dirty="0"/>
              <a:t> </a:t>
            </a:r>
            <a:r>
              <a:rPr lang="en-US" dirty="0" err="1"/>
              <a:t>tepkimesi</a:t>
            </a:r>
            <a:r>
              <a:rPr lang="en-US" dirty="0"/>
              <a:t> </a:t>
            </a:r>
            <a:r>
              <a:rPr lang="en-US" dirty="0" err="1"/>
              <a:t>olarak</a:t>
            </a:r>
            <a:r>
              <a:rPr lang="en-US" dirty="0"/>
              <a:t> </a:t>
            </a:r>
            <a:r>
              <a:rPr lang="en-US" dirty="0" err="1"/>
              <a:t>açıklamış</a:t>
            </a:r>
            <a:r>
              <a:rPr lang="en-US" dirty="0"/>
              <a:t> </a:t>
            </a:r>
            <a:r>
              <a:rPr lang="en-US" dirty="0" err="1"/>
              <a:t>ve</a:t>
            </a:r>
            <a:r>
              <a:rPr lang="en-US" dirty="0"/>
              <a:t> </a:t>
            </a:r>
            <a:r>
              <a:rPr lang="en-US" dirty="0" err="1"/>
              <a:t>eski</a:t>
            </a:r>
            <a:r>
              <a:rPr lang="en-US" dirty="0"/>
              <a:t> </a:t>
            </a:r>
            <a:r>
              <a:rPr lang="en-US" dirty="0" err="1"/>
              <a:t>ahit</a:t>
            </a:r>
            <a:r>
              <a:rPr lang="en-US" dirty="0"/>
              <a:t> </a:t>
            </a:r>
            <a:r>
              <a:rPr lang="en-US" dirty="0" err="1"/>
              <a:t>İncil’in</a:t>
            </a:r>
            <a:r>
              <a:rPr lang="en-US" dirty="0"/>
              <a:t> </a:t>
            </a:r>
            <a:r>
              <a:rPr lang="en-US" dirty="0" err="1"/>
              <a:t>bölümlerine</a:t>
            </a:r>
            <a:r>
              <a:rPr lang="en-US" dirty="0"/>
              <a:t> </a:t>
            </a:r>
            <a:r>
              <a:rPr lang="en-US" dirty="0" err="1"/>
              <a:t>yorumlarını</a:t>
            </a:r>
            <a:r>
              <a:rPr lang="en-US" dirty="0"/>
              <a:t> </a:t>
            </a:r>
            <a:r>
              <a:rPr lang="en-US" dirty="0" err="1"/>
              <a:t>önermiştir</a:t>
            </a:r>
            <a:endParaRPr lang="en-US" dirty="0"/>
          </a:p>
          <a:p>
            <a:r>
              <a:rPr lang="en-US" dirty="0"/>
              <a:t/>
            </a:r>
            <a:br>
              <a:rPr lang="en-US" dirty="0"/>
            </a:br>
            <a:endParaRPr lang="en-TR" dirty="0"/>
          </a:p>
        </p:txBody>
      </p:sp>
    </p:spTree>
    <p:extLst>
      <p:ext uri="{BB962C8B-B14F-4D97-AF65-F5344CB8AC3E}">
        <p14:creationId xmlns:p14="http://schemas.microsoft.com/office/powerpoint/2010/main" val="3272294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18642</TotalTime>
  <Words>3936</Words>
  <Application>Microsoft Office PowerPoint</Application>
  <PresentationFormat>Widescreen</PresentationFormat>
  <Paragraphs>97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KİTAP NE ANLATIYOR?</vt:lpstr>
      <vt:lpstr>KİTAP NE ANLATIYOR?</vt:lpstr>
      <vt:lpstr>KİTAP NE ANLATIYOR?</vt:lpstr>
      <vt:lpstr>KİTAP NE ANLATIYOR?</vt:lpstr>
      <vt:lpstr>Erich von Däniken</vt:lpstr>
      <vt:lpstr>Erich von Däniken </vt:lpstr>
      <vt:lpstr>HAYATI</vt:lpstr>
      <vt:lpstr>Uzaylılarla İlgili İddialarının Dünya'ya etkileri </vt:lpstr>
      <vt:lpstr>ELEŞTİRİLER </vt:lpstr>
      <vt:lpstr>HATALAR VE İHMALLER</vt:lpstr>
      <vt:lpstr>HATALAR VE İHMALLER</vt:lpstr>
      <vt:lpstr>HATALAR VE İHMALLER</vt:lpstr>
      <vt:lpstr>HATALAR VE İHMALLER</vt:lpstr>
      <vt:lpstr>HATALAR VE İHMALLER</vt:lpstr>
      <vt:lpstr>HATALAR VE İHMALLER</vt:lpstr>
      <vt:lpstr>HATALAR VE İHMALLER</vt:lpstr>
      <vt:lpstr>POPÜLERLİĞİ</vt:lpstr>
      <vt:lpstr>TEZ VE ANTİTEZ LER</vt:lpstr>
      <vt:lpstr>TEZ VE ANTİTEZ LER</vt:lpstr>
      <vt:lpstr>TEZ VE ANTİTEZ LER</vt:lpstr>
      <vt:lpstr>TEZ VE ANTİTEZ LER</vt:lpstr>
      <vt:lpstr>TEZ VE ANTİTEZ LER</vt:lpstr>
      <vt:lpstr>TEZ VE ANTİTEZ LER</vt:lpstr>
      <vt:lpstr>KİTAPLARI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dilara sencan</dc:creator>
  <cp:lastModifiedBy>Nihat Berker</cp:lastModifiedBy>
  <cp:revision>6</cp:revision>
  <dcterms:created xsi:type="dcterms:W3CDTF">2021-12-06T10:18:46Z</dcterms:created>
  <dcterms:modified xsi:type="dcterms:W3CDTF">2021-12-19T12:52:17Z</dcterms:modified>
</cp:coreProperties>
</file>