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handoutMasterIdLst>
    <p:handoutMasterId r:id="rId20"/>
  </p:handoutMasterIdLst>
  <p:sldIdLst>
    <p:sldId id="256" r:id="rId5"/>
    <p:sldId id="271" r:id="rId6"/>
    <p:sldId id="277" r:id="rId7"/>
    <p:sldId id="278" r:id="rId8"/>
    <p:sldId id="281" r:id="rId9"/>
    <p:sldId id="279" r:id="rId10"/>
    <p:sldId id="280" r:id="rId11"/>
    <p:sldId id="288" r:id="rId12"/>
    <p:sldId id="283" r:id="rId13"/>
    <p:sldId id="289" r:id="rId14"/>
    <p:sldId id="284" r:id="rId15"/>
    <p:sldId id="285" r:id="rId16"/>
    <p:sldId id="286" r:id="rId17"/>
    <p:sldId id="287" r:id="rId18"/>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7A3643-DA1B-40F6-A00F-1AA88BFE4779}" v="1" dt="2021-12-16T17:30:09.541"/>
  </p1510:revLst>
</p1510:revInfo>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98" autoAdjust="0"/>
  </p:normalViewPr>
  <p:slideViewPr>
    <p:cSldViewPr snapToGrid="0">
      <p:cViewPr varScale="1">
        <p:scale>
          <a:sx n="77" d="100"/>
          <a:sy n="77" d="100"/>
        </p:scale>
        <p:origin x="216"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6" d="100"/>
          <a:sy n="86" d="100"/>
        </p:scale>
        <p:origin x="381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üşra Adalı" userId="5def47b010c09002" providerId="LiveId" clId="{DD7A3643-DA1B-40F6-A00F-1AA88BFE4779}"/>
    <pc:docChg chg="custSel addSld modSld">
      <pc:chgData name="Büşra Adalı" userId="5def47b010c09002" providerId="LiveId" clId="{DD7A3643-DA1B-40F6-A00F-1AA88BFE4779}" dt="2021-12-16T18:01:11.318" v="97" actId="20577"/>
      <pc:docMkLst>
        <pc:docMk/>
      </pc:docMkLst>
      <pc:sldChg chg="modSp mod">
        <pc:chgData name="Büşra Adalı" userId="5def47b010c09002" providerId="LiveId" clId="{DD7A3643-DA1B-40F6-A00F-1AA88BFE4779}" dt="2021-12-16T18:01:11.318" v="97" actId="20577"/>
        <pc:sldMkLst>
          <pc:docMk/>
          <pc:sldMk cId="2238978695" sldId="285"/>
        </pc:sldMkLst>
        <pc:spChg chg="mod">
          <ac:chgData name="Büşra Adalı" userId="5def47b010c09002" providerId="LiveId" clId="{DD7A3643-DA1B-40F6-A00F-1AA88BFE4779}" dt="2021-12-16T18:01:11.318" v="97" actId="20577"/>
          <ac:spMkLst>
            <pc:docMk/>
            <pc:sldMk cId="2238978695" sldId="285"/>
            <ac:spMk id="9" creationId="{15DA9AE3-AB60-42AB-857B-608057DA7E86}"/>
          </ac:spMkLst>
        </pc:spChg>
        <pc:spChg chg="mod">
          <ac:chgData name="Büşra Adalı" userId="5def47b010c09002" providerId="LiveId" clId="{DD7A3643-DA1B-40F6-A00F-1AA88BFE4779}" dt="2021-12-12T09:33:05.718" v="3" actId="20577"/>
          <ac:spMkLst>
            <pc:docMk/>
            <pc:sldMk cId="2238978695" sldId="285"/>
            <ac:spMk id="10" creationId="{10AFAA8B-FFB8-484D-9C79-0AB73031F2C1}"/>
          </ac:spMkLst>
        </pc:spChg>
      </pc:sldChg>
      <pc:sldChg chg="modSp mod">
        <pc:chgData name="Büşra Adalı" userId="5def47b010c09002" providerId="LiveId" clId="{DD7A3643-DA1B-40F6-A00F-1AA88BFE4779}" dt="2021-12-16T17:57:47.344" v="40"/>
        <pc:sldMkLst>
          <pc:docMk/>
          <pc:sldMk cId="2446840775" sldId="286"/>
        </pc:sldMkLst>
        <pc:spChg chg="mod">
          <ac:chgData name="Büşra Adalı" userId="5def47b010c09002" providerId="LiveId" clId="{DD7A3643-DA1B-40F6-A00F-1AA88BFE4779}" dt="2021-12-16T17:57:47.344" v="40"/>
          <ac:spMkLst>
            <pc:docMk/>
            <pc:sldMk cId="2446840775" sldId="286"/>
            <ac:spMk id="3" creationId="{0D7B0B3D-F62B-4782-B1A8-BA4AF3AAE436}"/>
          </ac:spMkLst>
        </pc:spChg>
      </pc:sldChg>
      <pc:sldChg chg="addSp delSp modSp new mod">
        <pc:chgData name="Büşra Adalı" userId="5def47b010c09002" providerId="LiveId" clId="{DD7A3643-DA1B-40F6-A00F-1AA88BFE4779}" dt="2021-12-16T17:31:10.816" v="33" actId="21"/>
        <pc:sldMkLst>
          <pc:docMk/>
          <pc:sldMk cId="68426904" sldId="289"/>
        </pc:sldMkLst>
        <pc:spChg chg="mod">
          <ac:chgData name="Büşra Adalı" userId="5def47b010c09002" providerId="LiveId" clId="{DD7A3643-DA1B-40F6-A00F-1AA88BFE4779}" dt="2021-12-16T17:29:48.985" v="19" actId="20577"/>
          <ac:spMkLst>
            <pc:docMk/>
            <pc:sldMk cId="68426904" sldId="289"/>
            <ac:spMk id="2" creationId="{6EAFBCD6-1F04-4011-BF3E-C4A96EC4E468}"/>
          </ac:spMkLst>
        </pc:spChg>
        <pc:spChg chg="del">
          <ac:chgData name="Büşra Adalı" userId="5def47b010c09002" providerId="LiveId" clId="{DD7A3643-DA1B-40F6-A00F-1AA88BFE4779}" dt="2021-12-16T17:30:09.541" v="20" actId="931"/>
          <ac:spMkLst>
            <pc:docMk/>
            <pc:sldMk cId="68426904" sldId="289"/>
            <ac:spMk id="3" creationId="{E55E8AD7-B6DF-46F3-BE7D-99BA2BD03CA1}"/>
          </ac:spMkLst>
        </pc:spChg>
        <pc:spChg chg="del mod">
          <ac:chgData name="Büşra Adalı" userId="5def47b010c09002" providerId="LiveId" clId="{DD7A3643-DA1B-40F6-A00F-1AA88BFE4779}" dt="2021-12-16T17:31:05.028" v="32" actId="21"/>
          <ac:spMkLst>
            <pc:docMk/>
            <pc:sldMk cId="68426904" sldId="289"/>
            <ac:spMk id="4" creationId="{197E02A0-C11B-418E-BF21-792915FDEE9A}"/>
          </ac:spMkLst>
        </pc:spChg>
        <pc:spChg chg="del mod">
          <ac:chgData name="Büşra Adalı" userId="5def47b010c09002" providerId="LiveId" clId="{DD7A3643-DA1B-40F6-A00F-1AA88BFE4779}" dt="2021-12-16T17:31:10.816" v="33" actId="21"/>
          <ac:spMkLst>
            <pc:docMk/>
            <pc:sldMk cId="68426904" sldId="289"/>
            <ac:spMk id="5" creationId="{8DF0BA31-F6F7-4F7B-B6E4-89E947897DB5}"/>
          </ac:spMkLst>
        </pc:spChg>
        <pc:picChg chg="add mod">
          <ac:chgData name="Büşra Adalı" userId="5def47b010c09002" providerId="LiveId" clId="{DD7A3643-DA1B-40F6-A00F-1AA88BFE4779}" dt="2021-12-16T17:30:32.428" v="26" actId="1076"/>
          <ac:picMkLst>
            <pc:docMk/>
            <pc:sldMk cId="68426904" sldId="289"/>
            <ac:picMk id="8" creationId="{BEE97FEC-0397-4B65-99F2-F47993D38F4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0EC026C9-4C52-4B60-A858-A50E4BE56D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a:p>
        </p:txBody>
      </p:sp>
      <p:sp>
        <p:nvSpPr>
          <p:cNvPr id="3" name="Tarih Yer Tutucusu 2">
            <a:extLst>
              <a:ext uri="{FF2B5EF4-FFF2-40B4-BE49-F238E27FC236}">
                <a16:creationId xmlns:a16="http://schemas.microsoft.com/office/drawing/2014/main" id="{A6160113-35DB-4BB4-9269-631D6FEB5E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B4E1DA6-E95A-47F3-8CB5-450318A617F3}" type="datetime1">
              <a:rPr lang="tr-TR" smtClean="0"/>
              <a:t>18.12.2021</a:t>
            </a:fld>
            <a:endParaRPr lang="tr-TR" dirty="0"/>
          </a:p>
        </p:txBody>
      </p:sp>
      <p:sp>
        <p:nvSpPr>
          <p:cNvPr id="4" name="Alt Bilgi Yer Tutucusu 3">
            <a:extLst>
              <a:ext uri="{FF2B5EF4-FFF2-40B4-BE49-F238E27FC236}">
                <a16:creationId xmlns:a16="http://schemas.microsoft.com/office/drawing/2014/main" id="{FF40E5BB-A291-4B94-8433-B9D3F16854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a:p>
        </p:txBody>
      </p:sp>
      <p:sp>
        <p:nvSpPr>
          <p:cNvPr id="5" name="Slayt Numarası Yer Tutucusu 4">
            <a:extLst>
              <a:ext uri="{FF2B5EF4-FFF2-40B4-BE49-F238E27FC236}">
                <a16:creationId xmlns:a16="http://schemas.microsoft.com/office/drawing/2014/main" id="{5857D678-038E-42A6-961E-EAB034DB47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DE7DFA-63CC-4ED7-B30E-ACF88B4B8932}" type="slidenum">
              <a:rPr lang="tr-TR" smtClean="0"/>
              <a:t>‹#›</a:t>
            </a:fld>
            <a:endParaRPr lang="tr-TR"/>
          </a:p>
        </p:txBody>
      </p:sp>
    </p:spTree>
    <p:extLst>
      <p:ext uri="{BB962C8B-B14F-4D97-AF65-F5344CB8AC3E}">
        <p14:creationId xmlns:p14="http://schemas.microsoft.com/office/powerpoint/2010/main" val="23500912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09F68E-0E9C-4122-A2CF-DAA3BEF08A11}" type="datetime1">
              <a:rPr lang="tr-TR" smtClean="0"/>
              <a:pPr/>
              <a:t>18.12.2021</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98C5307-140F-447F-BCBA-BB92E3A2906B}" type="slidenum">
              <a:rPr lang="tr-TR" noProof="0" smtClean="0"/>
              <a:t>‹#›</a:t>
            </a:fld>
            <a:endParaRPr lang="tr-TR" noProof="0"/>
          </a:p>
        </p:txBody>
      </p:sp>
    </p:spTree>
    <p:extLst>
      <p:ext uri="{BB962C8B-B14F-4D97-AF65-F5344CB8AC3E}">
        <p14:creationId xmlns:p14="http://schemas.microsoft.com/office/powerpoint/2010/main" val="10331543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798C5307-140F-447F-BCBA-BB92E3A2906B}" type="slidenum">
              <a:rPr lang="tr-TR" smtClean="0"/>
              <a:t>1</a:t>
            </a:fld>
            <a:endParaRPr lang="tr-TR"/>
          </a:p>
        </p:txBody>
      </p:sp>
    </p:spTree>
    <p:extLst>
      <p:ext uri="{BB962C8B-B14F-4D97-AF65-F5344CB8AC3E}">
        <p14:creationId xmlns:p14="http://schemas.microsoft.com/office/powerpoint/2010/main" val="1287266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798C5307-140F-447F-BCBA-BB92E3A2906B}" type="slidenum">
              <a:rPr lang="tr-TR" smtClean="0"/>
              <a:t>2</a:t>
            </a:fld>
            <a:endParaRPr lang="tr-TR"/>
          </a:p>
        </p:txBody>
      </p:sp>
    </p:spTree>
    <p:extLst>
      <p:ext uri="{BB962C8B-B14F-4D97-AF65-F5344CB8AC3E}">
        <p14:creationId xmlns:p14="http://schemas.microsoft.com/office/powerpoint/2010/main" val="3597052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p:spTree>
      <p:nvGrpSpPr>
        <p:cNvPr id="1" name=""/>
        <p:cNvGrpSpPr/>
        <p:nvPr/>
      </p:nvGrpSpPr>
      <p:grpSpPr>
        <a:xfrm>
          <a:off x="0" y="0"/>
          <a:ext cx="0" cy="0"/>
          <a:chOff x="0" y="0"/>
          <a:chExt cx="0" cy="0"/>
        </a:xfrm>
      </p:grpSpPr>
      <p:sp useBgFill="1">
        <p:nvSpPr>
          <p:cNvPr id="8" name="Dikdörtgen 7">
            <a:extLst>
              <a:ext uri="{FF2B5EF4-FFF2-40B4-BE49-F238E27FC236}">
                <a16:creationId xmlns:a16="http://schemas.microsoft.com/office/drawing/2014/main" id="{14FD2957-8595-499F-896A-E9A0888D058B}"/>
              </a:ext>
              <a:ext uri="{C183D7F6-B498-43B3-948B-1728B52AA6E4}">
                <adec:decorative xmlns:adec="http://schemas.microsoft.com/office/drawing/2017/decorative" xmlns=""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9" name="Dikdörtgen 8">
            <a:extLst>
              <a:ext uri="{FF2B5EF4-FFF2-40B4-BE49-F238E27FC236}">
                <a16:creationId xmlns:a16="http://schemas.microsoft.com/office/drawing/2014/main" id="{1C44A184-010C-483F-8B5A-3D1E7E6EF981}"/>
              </a:ext>
              <a:ext uri="{C183D7F6-B498-43B3-948B-1728B52AA6E4}">
                <adec:decorative xmlns:adec="http://schemas.microsoft.com/office/drawing/2017/decorative" xmlns=""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CAB4C3"/>
              </a:solidFill>
              <a:effectLst/>
              <a:uLnTx/>
              <a:uFillTx/>
              <a:latin typeface="Calibri" panose="020F0502020204030204" pitchFamily="34" charset="0"/>
              <a:ea typeface="+mn-ea"/>
              <a:cs typeface="+mn-cs"/>
            </a:endParaRPr>
          </a:p>
        </p:txBody>
      </p:sp>
      <p:sp>
        <p:nvSpPr>
          <p:cNvPr id="10" name="Başlık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rtlCol="0" anchor="t">
            <a:normAutofit/>
          </a:bodyPr>
          <a:lstStyle>
            <a:lvl1pPr>
              <a:defRPr sz="8500" spc="-20" baseline="0">
                <a:solidFill>
                  <a:schemeClr val="bg1"/>
                </a:solidFill>
              </a:defRPr>
            </a:lvl1pPr>
          </a:lstStyle>
          <a:p>
            <a:pPr rtl="0"/>
            <a:r>
              <a:rPr lang="tr-TR" noProof="0"/>
              <a:t>Asıl başlık stilini düzenlemek için tıklayın</a:t>
            </a:r>
            <a:endParaRPr lang="tr-TR" noProof="0" dirty="0"/>
          </a:p>
        </p:txBody>
      </p:sp>
      <p:sp>
        <p:nvSpPr>
          <p:cNvPr id="11" name="Alt Başlık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rtlCol="0" anchor="b">
            <a:normAutofit/>
          </a:bodyPr>
          <a:lstStyle>
            <a:lvl1pPr marL="0" indent="0">
              <a:buNone/>
              <a:defRPr sz="2800" b="1">
                <a:solidFill>
                  <a:schemeClr val="bg1"/>
                </a:solidFill>
              </a:defRPr>
            </a:lvl1pPr>
          </a:lstStyle>
          <a:p>
            <a:pPr rtl="0"/>
            <a:r>
              <a:rPr lang="tr-TR" noProof="0"/>
              <a:t>Asıl alt başlık stilini düzenlemek için tıklayın</a:t>
            </a:r>
            <a:endParaRPr lang="tr-TR" noProof="0" dirty="0"/>
          </a:p>
        </p:txBody>
      </p:sp>
      <p:sp>
        <p:nvSpPr>
          <p:cNvPr id="18" name="Resim Yer Tutucusu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rtlCol="0"/>
          <a:lstStyle>
            <a:lvl1pPr marL="0" indent="0" algn="ctr">
              <a:buNone/>
              <a:defRPr/>
            </a:lvl1pPr>
          </a:lstStyle>
          <a:p>
            <a:pPr rtl="0"/>
            <a:r>
              <a:rPr lang="tr-TR" noProof="0" dirty="0"/>
              <a:t>Fotoğraf eklemek için tıklayın</a:t>
            </a:r>
          </a:p>
        </p:txBody>
      </p:sp>
    </p:spTree>
    <p:extLst>
      <p:ext uri="{BB962C8B-B14F-4D97-AF65-F5344CB8AC3E}">
        <p14:creationId xmlns:p14="http://schemas.microsoft.com/office/powerpoint/2010/main" val="370622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çerik 2 Sütunları">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D5F516FD-E4AF-4BA2-902A-DA4674655726}"/>
              </a:ext>
              <a:ext uri="{C183D7F6-B498-43B3-948B-1728B52AA6E4}">
                <adec:decorative xmlns:adec="http://schemas.microsoft.com/office/drawing/2017/decorative" xmlns=""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 name="Başlık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rtlCol="0" anchor="ctr"/>
          <a:lstStyle>
            <a:lvl1pPr algn="r">
              <a:lnSpc>
                <a:spcPct val="100000"/>
              </a:lnSpc>
              <a:defRPr spc="-20" baseline="0">
                <a:solidFill>
                  <a:schemeClr val="bg1"/>
                </a:solidFill>
              </a:defRPr>
            </a:lvl1pPr>
          </a:lstStyle>
          <a:p>
            <a:pPr rtl="0"/>
            <a:r>
              <a:rPr lang="tr-TR" noProof="0"/>
              <a:t>Başlık eklemek için tıklayın</a:t>
            </a:r>
          </a:p>
        </p:txBody>
      </p:sp>
      <p:sp>
        <p:nvSpPr>
          <p:cNvPr id="12" name="Metin Yer Tutucusu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rtlCol="0"/>
          <a:lstStyle>
            <a:lvl1pPr marL="0" indent="0">
              <a:buNone/>
              <a:defRPr sz="2400" b="1">
                <a:solidFill>
                  <a:schemeClr val="accent2"/>
                </a:solidFill>
              </a:defRPr>
            </a:lvl1pPr>
          </a:lstStyle>
          <a:p>
            <a:pPr lvl="0" rtl="0"/>
            <a:r>
              <a:rPr lang="tr-TR" noProof="0"/>
              <a:t>Alt başlık eklemek için tıklayın</a:t>
            </a:r>
          </a:p>
        </p:txBody>
      </p:sp>
      <p:sp>
        <p:nvSpPr>
          <p:cNvPr id="17" name="Metin Yer Tutucusu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rtlCol="0">
            <a:normAutofit/>
          </a:bodyPr>
          <a:lstStyle>
            <a:lvl1pPr>
              <a:defRPr sz="2000"/>
            </a:lvl1pPr>
          </a:lstStyle>
          <a:p>
            <a:pPr lvl="0" rtl="0"/>
            <a:r>
              <a:rPr lang="tr-TR" noProof="0"/>
              <a:t>Metin eklemek için tıklayın</a:t>
            </a:r>
          </a:p>
        </p:txBody>
      </p:sp>
      <p:sp>
        <p:nvSpPr>
          <p:cNvPr id="14" name="Metin Yer Tutucusu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rtlCol="0"/>
          <a:lstStyle>
            <a:lvl1pPr marL="0" indent="0">
              <a:buNone/>
              <a:defRPr sz="2400" b="1">
                <a:solidFill>
                  <a:schemeClr val="accent2"/>
                </a:solidFill>
              </a:defRPr>
            </a:lvl1pPr>
          </a:lstStyle>
          <a:p>
            <a:pPr lvl="0" rtl="0"/>
            <a:r>
              <a:rPr lang="tr-TR" noProof="0"/>
              <a:t>Alt başlık eklemek için tıklayın</a:t>
            </a:r>
          </a:p>
        </p:txBody>
      </p:sp>
      <p:sp>
        <p:nvSpPr>
          <p:cNvPr id="18" name="Metin Yer Tutucusu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rtlCol="0">
            <a:normAutofit/>
          </a:bodyPr>
          <a:lstStyle>
            <a:lvl1pPr>
              <a:defRPr sz="2000"/>
            </a:lvl1pPr>
          </a:lstStyle>
          <a:p>
            <a:pPr lvl="0" rtl="0"/>
            <a:r>
              <a:rPr lang="tr-TR" noProof="0"/>
              <a:t>Metin eklemek için tıklayın</a:t>
            </a:r>
          </a:p>
        </p:txBody>
      </p:sp>
      <p:sp>
        <p:nvSpPr>
          <p:cNvPr id="6" name="Alt Bilgi Yer Tutucusu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0"/>
            <a:ext cx="4837176" cy="365125"/>
          </a:xfrm>
        </p:spPr>
        <p:txBody>
          <a:bodyPr rtlCol="0"/>
          <a:lstStyle>
            <a:lvl1pPr>
              <a:defRPr>
                <a:latin typeface="Calibri" panose="020F0502020204030204" pitchFamily="34" charset="0"/>
              </a:defRPr>
            </a:lvl1pPr>
          </a:lstStyle>
          <a:p>
            <a:pPr>
              <a:defRPr/>
            </a:pPr>
            <a:r>
              <a:rPr lang="tr-TR" noProof="0">
                <a:solidFill>
                  <a:prstClr val="black"/>
                </a:solidFill>
                <a:cs typeface="+mn-cs"/>
              </a:rPr>
              <a:t>Sunu başlığı</a:t>
            </a:r>
          </a:p>
        </p:txBody>
      </p:sp>
      <p:sp>
        <p:nvSpPr>
          <p:cNvPr id="7" name="Tarih Yer Tutucusu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0"/>
            <a:ext cx="4352544" cy="365125"/>
          </a:xfrm>
        </p:spPr>
        <p:txBody>
          <a:bodyPr rtlCol="0"/>
          <a:lstStyle>
            <a:lvl1pPr>
              <a:defRPr/>
            </a:lvl1pPr>
          </a:lstStyle>
          <a:p>
            <a:pPr rtl="0">
              <a:defRPr/>
            </a:pPr>
            <a:r>
              <a:rPr lang="tr-TR" noProof="0">
                <a:solidFill>
                  <a:prstClr val="black"/>
                </a:solidFill>
              </a:rPr>
              <a:t>20XX</a:t>
            </a:r>
          </a:p>
        </p:txBody>
      </p:sp>
      <p:sp>
        <p:nvSpPr>
          <p:cNvPr id="8" name="Slayt Numarası Yer Tutucusu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0"/>
            <a:ext cx="630936" cy="365125"/>
          </a:xfrm>
        </p:spPr>
        <p:txBody>
          <a:bodyPr rtlCol="0"/>
          <a:lstStyle>
            <a:lvl1pPr>
              <a:defRPr>
                <a:latin typeface="Calibri" panose="020F0502020204030204" pitchFamily="34" charset="0"/>
              </a:defRPr>
            </a:lvl1pPr>
          </a:lstStyle>
          <a:p>
            <a:pPr>
              <a:defRPr/>
            </a:pPr>
            <a:fld id="{06B786C7-B8F9-4072-AAAA-17258464D730}" type="slidenum">
              <a:rPr lang="tr-TR" noProof="0" smtClean="0">
                <a:solidFill>
                  <a:prstClr val="black"/>
                </a:solidFill>
                <a:cs typeface="+mn-cs"/>
              </a:rPr>
              <a:pPr>
                <a:defRPr/>
              </a:pPr>
              <a:t>‹#›</a:t>
            </a:fld>
            <a:endParaRPr lang="tr-TR" noProof="0">
              <a:solidFill>
                <a:prstClr val="black"/>
              </a:solidFill>
              <a:cs typeface="+mn-cs"/>
            </a:endParaRPr>
          </a:p>
        </p:txBody>
      </p:sp>
    </p:spTree>
    <p:extLst>
      <p:ext uri="{BB962C8B-B14F-4D97-AF65-F5344CB8AC3E}">
        <p14:creationId xmlns:p14="http://schemas.microsoft.com/office/powerpoint/2010/main" val="30936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çerik 3 Sütunları">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EE97352E-C52D-43BE-BCE2-2D71FE0353EF}"/>
              </a:ext>
              <a:ext uri="{C183D7F6-B498-43B3-948B-1728B52AA6E4}">
                <adec:decorative xmlns:adec="http://schemas.microsoft.com/office/drawing/2017/decorative" xmlns=""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7" name="Başlık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rtlCol="0" anchor="ctr"/>
          <a:lstStyle>
            <a:lvl1pPr algn="r">
              <a:lnSpc>
                <a:spcPct val="100000"/>
              </a:lnSpc>
              <a:defRPr spc="-20" baseline="0">
                <a:solidFill>
                  <a:schemeClr val="bg1"/>
                </a:solidFill>
              </a:defRPr>
            </a:lvl1pPr>
          </a:lstStyle>
          <a:p>
            <a:pPr rtl="0"/>
            <a:r>
              <a:rPr lang="tr-TR" noProof="0"/>
              <a:t>Başlık eklemek için tıklayın</a:t>
            </a:r>
          </a:p>
        </p:txBody>
      </p:sp>
      <p:sp>
        <p:nvSpPr>
          <p:cNvPr id="8" name="Metin Yer Tutucusu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rtlCol="0"/>
          <a:lstStyle>
            <a:lvl1pPr marL="0" indent="0">
              <a:buNone/>
              <a:defRPr sz="2400" b="1">
                <a:solidFill>
                  <a:schemeClr val="accent2"/>
                </a:solidFill>
              </a:defRPr>
            </a:lvl1pPr>
          </a:lstStyle>
          <a:p>
            <a:pPr lvl="0" rtl="0"/>
            <a:r>
              <a:rPr lang="tr-TR" noProof="0"/>
              <a:t>Alt başlık eklemek için tıklayın</a:t>
            </a:r>
          </a:p>
        </p:txBody>
      </p:sp>
      <p:sp>
        <p:nvSpPr>
          <p:cNvPr id="14" name="Metin Yer Tutucusu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rtlCol="0">
            <a:normAutofit/>
          </a:bodyPr>
          <a:lstStyle>
            <a:lvl1pPr>
              <a:defRPr sz="2000"/>
            </a:lvl1pPr>
          </a:lstStyle>
          <a:p>
            <a:pPr lvl="0" rtl="0"/>
            <a:r>
              <a:rPr lang="tr-TR" noProof="0"/>
              <a:t>Metin eklemek için tıklayın</a:t>
            </a:r>
          </a:p>
        </p:txBody>
      </p:sp>
      <p:sp>
        <p:nvSpPr>
          <p:cNvPr id="12" name="Metin Yer Tutucusu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rtlCol="0"/>
          <a:lstStyle>
            <a:lvl1pPr marL="0" indent="0">
              <a:buNone/>
              <a:defRPr sz="2400" b="1">
                <a:solidFill>
                  <a:schemeClr val="accent2"/>
                </a:solidFill>
              </a:defRPr>
            </a:lvl1pPr>
          </a:lstStyle>
          <a:p>
            <a:pPr lvl="0" rtl="0"/>
            <a:r>
              <a:rPr lang="tr-TR" noProof="0"/>
              <a:t>Alt başlık eklemek için tıklayın</a:t>
            </a:r>
          </a:p>
        </p:txBody>
      </p:sp>
      <p:sp>
        <p:nvSpPr>
          <p:cNvPr id="15" name="Metin Yer Tutucusu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rtlCol="0">
            <a:normAutofit/>
          </a:bodyPr>
          <a:lstStyle>
            <a:lvl1pPr>
              <a:defRPr sz="2000"/>
            </a:lvl1pPr>
          </a:lstStyle>
          <a:p>
            <a:pPr lvl="0" rtl="0"/>
            <a:r>
              <a:rPr lang="tr-TR" noProof="0"/>
              <a:t>Metin eklemek için tıklayın</a:t>
            </a:r>
          </a:p>
        </p:txBody>
      </p:sp>
      <p:sp>
        <p:nvSpPr>
          <p:cNvPr id="10" name="Metin Yer Tutucusu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rtlCol="0"/>
          <a:lstStyle>
            <a:lvl1pPr marL="0" indent="0">
              <a:buNone/>
              <a:defRPr sz="2400" b="1">
                <a:solidFill>
                  <a:schemeClr val="accent2"/>
                </a:solidFill>
              </a:defRPr>
            </a:lvl1pPr>
          </a:lstStyle>
          <a:p>
            <a:pPr lvl="0" rtl="0"/>
            <a:r>
              <a:rPr lang="tr-TR" noProof="0"/>
              <a:t>Alt başlık eklemek için tıklayın</a:t>
            </a:r>
          </a:p>
        </p:txBody>
      </p:sp>
      <p:sp>
        <p:nvSpPr>
          <p:cNvPr id="16" name="Metin Yer Tutucusu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rtlCol="0">
            <a:normAutofit/>
          </a:bodyPr>
          <a:lstStyle>
            <a:lvl1pPr>
              <a:defRPr sz="2000"/>
            </a:lvl1pPr>
          </a:lstStyle>
          <a:p>
            <a:pPr lvl="0" rtl="0"/>
            <a:r>
              <a:rPr lang="tr-TR" noProof="0"/>
              <a:t>Metin eklemek için tıklayın</a:t>
            </a:r>
          </a:p>
        </p:txBody>
      </p:sp>
      <p:sp>
        <p:nvSpPr>
          <p:cNvPr id="2" name="Alt Bilgi Yer Tutucusu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rtlCol="0"/>
          <a:lstStyle>
            <a:lvl1pPr>
              <a:defRPr>
                <a:latin typeface="Calibri" panose="020F0502020204030204" pitchFamily="34" charset="0"/>
              </a:defRPr>
            </a:lvl1pPr>
          </a:lstStyle>
          <a:p>
            <a:pPr>
              <a:defRPr/>
            </a:pPr>
            <a:r>
              <a:rPr lang="tr-TR" noProof="0">
                <a:solidFill>
                  <a:prstClr val="black"/>
                </a:solidFill>
                <a:cs typeface="+mn-cs"/>
              </a:rPr>
              <a:t>Sunu başlığı</a:t>
            </a:r>
          </a:p>
        </p:txBody>
      </p:sp>
      <p:sp>
        <p:nvSpPr>
          <p:cNvPr id="3" name="Tarih Yer Tutucusu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rtlCol="0"/>
          <a:lstStyle>
            <a:lvl1pPr>
              <a:defRPr/>
            </a:lvl1pPr>
          </a:lstStyle>
          <a:p>
            <a:pPr rtl="0">
              <a:defRPr/>
            </a:pPr>
            <a:r>
              <a:rPr lang="tr-TR" noProof="0">
                <a:solidFill>
                  <a:prstClr val="black"/>
                </a:solidFill>
              </a:rPr>
              <a:t>20XX</a:t>
            </a:r>
          </a:p>
        </p:txBody>
      </p:sp>
      <p:sp>
        <p:nvSpPr>
          <p:cNvPr id="4" name="Slayt Numarası Yer Tutucusu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rtlCol="0"/>
          <a:lstStyle>
            <a:lvl1pPr>
              <a:defRPr>
                <a:latin typeface="Calibri" panose="020F0502020204030204" pitchFamily="34" charset="0"/>
              </a:defRPr>
            </a:lvl1pPr>
          </a:lstStyle>
          <a:p>
            <a:pPr>
              <a:defRPr/>
            </a:pPr>
            <a:fld id="{06B786C7-B8F9-4072-AAAA-17258464D730}" type="slidenum">
              <a:rPr lang="tr-TR" noProof="0" smtClean="0">
                <a:solidFill>
                  <a:prstClr val="black"/>
                </a:solidFill>
                <a:cs typeface="+mn-cs"/>
              </a:rPr>
              <a:pPr>
                <a:defRPr/>
              </a:pPr>
              <a:t>‹#›</a:t>
            </a:fld>
            <a:endParaRPr lang="tr-TR" noProof="0">
              <a:solidFill>
                <a:prstClr val="black"/>
              </a:solidFill>
              <a:cs typeface="+mn-cs"/>
            </a:endParaRPr>
          </a:p>
        </p:txBody>
      </p:sp>
    </p:spTree>
    <p:extLst>
      <p:ext uri="{BB962C8B-B14F-4D97-AF65-F5344CB8AC3E}">
        <p14:creationId xmlns:p14="http://schemas.microsoft.com/office/powerpoint/2010/main" val="1209807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janda">
    <p:spTree>
      <p:nvGrpSpPr>
        <p:cNvPr id="1" name=""/>
        <p:cNvGrpSpPr/>
        <p:nvPr/>
      </p:nvGrpSpPr>
      <p:grpSpPr>
        <a:xfrm>
          <a:off x="0" y="0"/>
          <a:ext cx="0" cy="0"/>
          <a:chOff x="0" y="0"/>
          <a:chExt cx="0" cy="0"/>
        </a:xfrm>
      </p:grpSpPr>
      <p:sp useBgFill="1">
        <p:nvSpPr>
          <p:cNvPr id="7" name="Dikdörtgen 6">
            <a:extLst>
              <a:ext uri="{FF2B5EF4-FFF2-40B4-BE49-F238E27FC236}">
                <a16:creationId xmlns:a16="http://schemas.microsoft.com/office/drawing/2014/main" id="{74716EF3-1422-48C0-BC49-14FAC3550FCD}"/>
              </a:ext>
              <a:ext uri="{C183D7F6-B498-43B3-948B-1728B52AA6E4}">
                <adec:decorative xmlns:adec="http://schemas.microsoft.com/office/drawing/2017/decorative" xmlns=""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8" name="Dikdörtgen 7">
            <a:extLst>
              <a:ext uri="{FF2B5EF4-FFF2-40B4-BE49-F238E27FC236}">
                <a16:creationId xmlns:a16="http://schemas.microsoft.com/office/drawing/2014/main" id="{7F2AAFDE-CB45-46CA-8961-8133FCA5F385}"/>
              </a:ext>
              <a:ext uri="{C183D7F6-B498-43B3-948B-1728B52AA6E4}">
                <adec:decorative xmlns:adec="http://schemas.microsoft.com/office/drawing/2017/decorative" xmlns=""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9" name="Başlık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rtlCol="0" anchor="b"/>
          <a:lstStyle>
            <a:lvl1pPr>
              <a:defRPr spc="-20" baseline="0">
                <a:solidFill>
                  <a:schemeClr val="bg1"/>
                </a:solidFill>
              </a:defRPr>
            </a:lvl1pPr>
          </a:lstStyle>
          <a:p>
            <a:pPr rtl="0"/>
            <a:r>
              <a:rPr lang="tr-TR" noProof="0">
                <a:solidFill>
                  <a:srgbClr val="FFFFFF"/>
                </a:solidFill>
              </a:rPr>
              <a:t>Asıl başlık stilini düzenlemek için tıklayın</a:t>
            </a:r>
            <a:endParaRPr lang="tr-TR" noProof="0" dirty="0">
              <a:solidFill>
                <a:srgbClr val="FFFFFF"/>
              </a:solidFill>
            </a:endParaRPr>
          </a:p>
        </p:txBody>
      </p:sp>
      <p:sp>
        <p:nvSpPr>
          <p:cNvPr id="13" name="Alt Bilgi Yer Tutucusu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0"/>
            <a:ext cx="3749040" cy="365125"/>
          </a:xfrm>
        </p:spPr>
        <p:txBody>
          <a:bodyPr rtlCol="0"/>
          <a:lstStyle>
            <a:lvl1pPr>
              <a:defRPr>
                <a:solidFill>
                  <a:schemeClr val="bg1"/>
                </a:solidFill>
              </a:defRPr>
            </a:lvl1pPr>
          </a:lstStyle>
          <a:p>
            <a:pPr rtl="0"/>
            <a:r>
              <a:rPr lang="tr-TR" noProof="0" dirty="0"/>
              <a:t>Sunu başlığı</a:t>
            </a:r>
          </a:p>
        </p:txBody>
      </p:sp>
      <p:sp>
        <p:nvSpPr>
          <p:cNvPr id="19" name="Resim Yer Tutucusu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rtlCol="0"/>
          <a:lstStyle>
            <a:lvl1pPr marL="0" indent="0" algn="ctr">
              <a:buNone/>
              <a:defRPr/>
            </a:lvl1pPr>
          </a:lstStyle>
          <a:p>
            <a:pPr rtl="0"/>
            <a:r>
              <a:rPr lang="tr-TR" noProof="0" dirty="0"/>
              <a:t>Fotoğraf eklemek için tıklayın</a:t>
            </a:r>
          </a:p>
        </p:txBody>
      </p:sp>
      <p:sp>
        <p:nvSpPr>
          <p:cNvPr id="20" name="Resim Yer Tutucusu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rtlCol="0"/>
          <a:lstStyle>
            <a:lvl1pPr marL="0" indent="0" algn="ctr">
              <a:buNone/>
              <a:defRPr/>
            </a:lvl1pPr>
          </a:lstStyle>
          <a:p>
            <a:pPr rtl="0"/>
            <a:r>
              <a:rPr lang="tr-TR" noProof="0" dirty="0"/>
              <a:t>Fotoğraf eklemek için tıklayın</a:t>
            </a:r>
          </a:p>
        </p:txBody>
      </p:sp>
      <p:sp>
        <p:nvSpPr>
          <p:cNvPr id="24" name="Metin Yer Tutucusu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rtlCol="0">
            <a:normAutofit/>
          </a:bodyPr>
          <a:lstStyle>
            <a:lvl1pPr marL="342900" indent="-342900">
              <a:buFont typeface="Arial" panose="020B0604020202020204" pitchFamily="34" charset="0"/>
              <a:buChar char="•"/>
              <a:defRPr sz="2000"/>
            </a:lvl1pPr>
          </a:lstStyle>
          <a:p>
            <a:pPr lvl="0" rtl="0"/>
            <a:r>
              <a:rPr lang="tr-TR" noProof="0" dirty="0"/>
              <a:t>Metin eklemek için tıklayın</a:t>
            </a:r>
          </a:p>
        </p:txBody>
      </p:sp>
      <p:sp>
        <p:nvSpPr>
          <p:cNvPr id="14" name="Tarih Yer Tutucusu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0"/>
            <a:ext cx="4352544" cy="365125"/>
          </a:xfrm>
        </p:spPr>
        <p:txBody>
          <a:bodyPr rtlCol="0"/>
          <a:lstStyle>
            <a:lvl1pPr>
              <a:defRPr/>
            </a:lvl1pPr>
          </a:lstStyle>
          <a:p>
            <a:pPr rtl="0">
              <a:defRPr/>
            </a:pPr>
            <a:r>
              <a:rPr lang="tr-TR" noProof="0" dirty="0">
                <a:solidFill>
                  <a:prstClr val="black"/>
                </a:solidFill>
              </a:rPr>
              <a:t>20XX</a:t>
            </a:r>
          </a:p>
        </p:txBody>
      </p:sp>
      <p:sp>
        <p:nvSpPr>
          <p:cNvPr id="15" name="Slayt Numarası Yer Tutucusu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0"/>
            <a:ext cx="630936" cy="365125"/>
          </a:xfrm>
        </p:spPr>
        <p:txBody>
          <a:bodyPr rtlCol="0"/>
          <a:lstStyle>
            <a:lvl1pPr>
              <a:defRPr>
                <a:latin typeface="Calibri" panose="020F0502020204030204" pitchFamily="34" charset="0"/>
              </a:defRPr>
            </a:lvl1pPr>
          </a:lstStyle>
          <a:p>
            <a:pPr>
              <a:defRPr/>
            </a:pPr>
            <a:fld id="{244D815C-8BF3-4ECF-A945-A2A7C2983AF9}" type="slidenum">
              <a:rPr lang="tr-TR" noProof="0" smtClean="0">
                <a:solidFill>
                  <a:prstClr val="black"/>
                </a:solidFill>
                <a:cs typeface="+mn-cs"/>
              </a:rPr>
              <a:pPr>
                <a:defRPr/>
              </a:pPr>
              <a:t>‹#›</a:t>
            </a:fld>
            <a:endParaRPr lang="tr-TR" noProof="0" dirty="0">
              <a:solidFill>
                <a:prstClr val="black"/>
              </a:solidFill>
              <a:cs typeface="+mn-cs"/>
            </a:endParaRPr>
          </a:p>
        </p:txBody>
      </p:sp>
    </p:spTree>
    <p:extLst>
      <p:ext uri="{BB962C8B-B14F-4D97-AF65-F5344CB8AC3E}">
        <p14:creationId xmlns:p14="http://schemas.microsoft.com/office/powerpoint/2010/main" val="64367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iriş">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783698AF-A86A-4D69-8272-76C9C1914A3B}"/>
              </a:ext>
              <a:ext uri="{C183D7F6-B498-43B3-948B-1728B52AA6E4}">
                <adec:decorative xmlns:adec="http://schemas.microsoft.com/office/drawing/2017/decorative" xmlns=""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 name="Başlık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rtlCol="0"/>
          <a:lstStyle>
            <a:lvl1pPr>
              <a:defRPr spc="-20" baseline="0">
                <a:solidFill>
                  <a:schemeClr val="bg1"/>
                </a:solidFill>
              </a:defRPr>
            </a:lvl1pPr>
          </a:lstStyle>
          <a:p>
            <a:pPr rtl="0"/>
            <a:r>
              <a:rPr lang="tr-TR" noProof="0">
                <a:solidFill>
                  <a:srgbClr val="FFFFFF"/>
                </a:solidFill>
              </a:rPr>
              <a:t>Asıl başlık stilini düzenlemek için tıklayın</a:t>
            </a:r>
          </a:p>
        </p:txBody>
      </p:sp>
      <p:sp>
        <p:nvSpPr>
          <p:cNvPr id="12" name="Resim Yer Tutucusu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rtlCol="0"/>
          <a:lstStyle>
            <a:lvl1pPr marL="0" indent="0" algn="ctr">
              <a:buNone/>
              <a:defRPr/>
            </a:lvl1pPr>
          </a:lstStyle>
          <a:p>
            <a:pPr rtl="0"/>
            <a:r>
              <a:rPr lang="tr-TR" noProof="0"/>
              <a:t>Fotoğraf eklemek için tıklayın</a:t>
            </a:r>
          </a:p>
        </p:txBody>
      </p:sp>
      <p:sp>
        <p:nvSpPr>
          <p:cNvPr id="7" name="Alt Bilgi Yer Tutucusu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rtlCol="0"/>
          <a:lstStyle>
            <a:lvl1pPr>
              <a:defRPr>
                <a:solidFill>
                  <a:schemeClr val="bg1"/>
                </a:solidFill>
              </a:defRPr>
            </a:lvl1pPr>
          </a:lstStyle>
          <a:p>
            <a:pPr rtl="0"/>
            <a:r>
              <a:rPr lang="tr-TR" noProof="0">
                <a:effectLst>
                  <a:outerShdw blurRad="38100" dist="38100" dir="2700000" algn="tl">
                    <a:srgbClr val="000000">
                      <a:alpha val="43137"/>
                    </a:srgbClr>
                  </a:outerShdw>
                </a:effectLst>
              </a:rPr>
              <a:t>Sunu başlığı</a:t>
            </a:r>
          </a:p>
        </p:txBody>
      </p:sp>
      <p:sp>
        <p:nvSpPr>
          <p:cNvPr id="6" name="İçerik Yer Tutucusu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rtlCol="0">
            <a:normAutofit/>
          </a:bodyPr>
          <a:lstStyle>
            <a:lvl1pPr marL="0" indent="0">
              <a:buNone/>
              <a:defRPr/>
            </a:lvl1pPr>
          </a:lstStyle>
          <a:p>
            <a:pPr lvl="0" rtl="0"/>
            <a:r>
              <a:rPr lang="tr-TR" noProof="0"/>
              <a:t>Asıl metin stillerini düzenlemek için tıklayın</a:t>
            </a:r>
          </a:p>
        </p:txBody>
      </p:sp>
      <p:sp>
        <p:nvSpPr>
          <p:cNvPr id="8" name="Tarih Yer Tutucusu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rtlCol="0"/>
          <a:lstStyle>
            <a:lvl1pPr>
              <a:defRPr/>
            </a:lvl1pPr>
          </a:lstStyle>
          <a:p>
            <a:pPr rtl="0">
              <a:defRPr/>
            </a:pPr>
            <a:r>
              <a:rPr lang="tr-TR" noProof="0">
                <a:solidFill>
                  <a:prstClr val="black"/>
                </a:solidFill>
              </a:rPr>
              <a:t>20XX</a:t>
            </a:r>
          </a:p>
        </p:txBody>
      </p:sp>
      <p:sp>
        <p:nvSpPr>
          <p:cNvPr id="9" name="Slayt Numarası Yer Tutucusu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rtlCol="0"/>
          <a:lstStyle>
            <a:lvl1pPr>
              <a:defRPr>
                <a:latin typeface="Calibri" panose="020F0502020204030204" pitchFamily="34" charset="0"/>
              </a:defRPr>
            </a:lvl1pPr>
          </a:lstStyle>
          <a:p>
            <a:pPr>
              <a:defRPr/>
            </a:pPr>
            <a:fld id="{CD6D940D-6D44-4DF9-9322-B4B11F7EDCD0}" type="slidenum">
              <a:rPr lang="tr-TR" noProof="0" smtClean="0">
                <a:solidFill>
                  <a:prstClr val="black"/>
                </a:solidFill>
                <a:cs typeface="+mn-cs"/>
              </a:rPr>
              <a:pPr>
                <a:defRPr/>
              </a:pPr>
              <a:t>‹#›</a:t>
            </a:fld>
            <a:endParaRPr lang="tr-TR" noProof="0">
              <a:solidFill>
                <a:prstClr val="black"/>
              </a:solidFill>
              <a:cs typeface="+mn-cs"/>
            </a:endParaRPr>
          </a:p>
        </p:txBody>
      </p:sp>
    </p:spTree>
    <p:extLst>
      <p:ext uri="{BB962C8B-B14F-4D97-AF65-F5344CB8AC3E}">
        <p14:creationId xmlns:p14="http://schemas.microsoft.com/office/powerpoint/2010/main" val="179993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ölüm Sonu">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046EB31F-C5DF-49FF-8DEA-86AC0C1860A0}"/>
              </a:ext>
              <a:ext uri="{C183D7F6-B498-43B3-948B-1728B52AA6E4}">
                <adec:decorative xmlns:adec="http://schemas.microsoft.com/office/drawing/2017/decorative" xmlns="" val="1"/>
              </a:ext>
            </a:extLst>
          </p:cNvPr>
          <p:cNvSpPr/>
          <p:nvPr userDrawn="1"/>
        </p:nvSpPr>
        <p:spPr>
          <a:xfrm>
            <a:off x="1" y="0"/>
            <a:ext cx="7086599"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CAB4C3"/>
              </a:solidFill>
              <a:effectLst/>
              <a:uLnTx/>
              <a:uFillTx/>
              <a:latin typeface="Calibri" panose="020F0502020204030204" pitchFamily="34" charset="0"/>
              <a:ea typeface="+mn-ea"/>
              <a:cs typeface="+mn-cs"/>
            </a:endParaRPr>
          </a:p>
        </p:txBody>
      </p:sp>
      <p:sp>
        <p:nvSpPr>
          <p:cNvPr id="4" name="Başlık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rtlCol="0">
            <a:normAutofit/>
          </a:bodyPr>
          <a:lstStyle>
            <a:lvl1pPr>
              <a:defRPr spc="-20" baseline="0">
                <a:solidFill>
                  <a:schemeClr val="bg1"/>
                </a:solidFill>
              </a:defRPr>
            </a:lvl1pPr>
          </a:lstStyle>
          <a:p>
            <a:pPr rtl="0"/>
            <a:r>
              <a:rPr lang="tr-TR" sz="6000" noProof="0"/>
              <a:t>Asıl başlık stilini düzenlemek için tıklayın</a:t>
            </a:r>
          </a:p>
        </p:txBody>
      </p:sp>
      <p:sp>
        <p:nvSpPr>
          <p:cNvPr id="5" name="Alt Başlık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rtlCol="0">
            <a:normAutofit/>
          </a:bodyPr>
          <a:lstStyle>
            <a:lvl1pPr marL="0" indent="0">
              <a:buNone/>
              <a:defRPr sz="2400">
                <a:solidFill>
                  <a:schemeClr val="bg1"/>
                </a:solidFill>
              </a:defRPr>
            </a:lvl1pPr>
          </a:lstStyle>
          <a:p>
            <a:pPr rtl="0"/>
            <a:r>
              <a:rPr lang="tr-TR" noProof="0"/>
              <a:t>Asıl alt başlık stilini düzenlemek için tıklayın</a:t>
            </a:r>
          </a:p>
        </p:txBody>
      </p:sp>
      <p:sp>
        <p:nvSpPr>
          <p:cNvPr id="16" name="Resim Yer Tutucusu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rtlCol="0"/>
          <a:lstStyle>
            <a:lvl1pPr marL="0" indent="0" algn="l">
              <a:buNone/>
              <a:defRPr/>
            </a:lvl1pPr>
          </a:lstStyle>
          <a:p>
            <a:pPr rtl="0"/>
            <a:r>
              <a:rPr lang="tr-TR" noProof="0"/>
              <a:t>Fotoğraf eklemek için tıklayın</a:t>
            </a:r>
          </a:p>
        </p:txBody>
      </p:sp>
      <p:sp>
        <p:nvSpPr>
          <p:cNvPr id="8" name="Alt Bilgi Yer Tutucusu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rtlCol="0"/>
          <a:lstStyle>
            <a:lvl1pPr>
              <a:defRPr>
                <a:solidFill>
                  <a:schemeClr val="bg1"/>
                </a:solidFill>
              </a:defRPr>
            </a:lvl1pPr>
          </a:lstStyle>
          <a:p>
            <a:pPr rtl="0">
              <a:defRPr/>
            </a:pPr>
            <a:r>
              <a:rPr lang="tr-TR" noProof="0">
                <a:effectLst>
                  <a:outerShdw blurRad="38100" dist="38100" dir="2700000" algn="tl">
                    <a:srgbClr val="000000">
                      <a:alpha val="43137"/>
                    </a:srgbClr>
                  </a:outerShdw>
                </a:effectLst>
              </a:rPr>
              <a:t>Sunu başlığı</a:t>
            </a:r>
          </a:p>
        </p:txBody>
      </p:sp>
      <p:sp>
        <p:nvSpPr>
          <p:cNvPr id="14" name="Resim Yer Tutucusu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rtlCol="0"/>
          <a:lstStyle>
            <a:lvl1pPr marL="0" indent="0" algn="ctr">
              <a:buNone/>
              <a:defRPr/>
            </a:lvl1pPr>
          </a:lstStyle>
          <a:p>
            <a:pPr rtl="0"/>
            <a:r>
              <a:rPr lang="tr-TR" noProof="0"/>
              <a:t>Fotoğraf eklemek için tıklayın</a:t>
            </a:r>
          </a:p>
        </p:txBody>
      </p:sp>
      <p:sp>
        <p:nvSpPr>
          <p:cNvPr id="17" name="Resim Yer Tutucusu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rtlCol="0"/>
          <a:lstStyle>
            <a:lvl1pPr marL="0" indent="0">
              <a:buNone/>
              <a:defRPr/>
            </a:lvl1pPr>
          </a:lstStyle>
          <a:p>
            <a:pPr rtl="0"/>
            <a:r>
              <a:rPr lang="tr-TR" noProof="0"/>
              <a:t>Fotoğraf eklemek için tıklayın</a:t>
            </a:r>
          </a:p>
        </p:txBody>
      </p:sp>
      <p:sp>
        <p:nvSpPr>
          <p:cNvPr id="10" name="Tarih Yer Tutucusu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rtlCol="0"/>
          <a:lstStyle>
            <a:lvl1pPr>
              <a:defRPr>
                <a:solidFill>
                  <a:schemeClr val="bg1"/>
                </a:solidFill>
              </a:defRPr>
            </a:lvl1pPr>
          </a:lstStyle>
          <a:p>
            <a:pPr rtl="0">
              <a:defRPr/>
            </a:pPr>
            <a:r>
              <a:rPr lang="tr-TR" noProof="0">
                <a:effectLst>
                  <a:outerShdw blurRad="38100" dist="38100" dir="2700000" algn="tl">
                    <a:srgbClr val="000000">
                      <a:alpha val="43137"/>
                    </a:srgbClr>
                  </a:outerShdw>
                </a:effectLst>
              </a:rPr>
              <a:t>20XX</a:t>
            </a:r>
          </a:p>
        </p:txBody>
      </p:sp>
      <p:sp>
        <p:nvSpPr>
          <p:cNvPr id="11" name="Slayt Numarası Yer Tutucusu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rtlCol="0"/>
          <a:lstStyle>
            <a:lvl1pPr>
              <a:defRPr>
                <a:solidFill>
                  <a:schemeClr val="bg1"/>
                </a:solidFill>
              </a:defRPr>
            </a:lvl1pPr>
          </a:lstStyle>
          <a:p>
            <a:pPr rtl="0">
              <a:defRPr/>
            </a:pPr>
            <a:fld id="{2722F022-211C-4882-844C-086FEA6806AA}" type="slidenum">
              <a:rPr lang="tr-TR" noProof="0" smtClean="0">
                <a:effectLst>
                  <a:outerShdw blurRad="38100" dist="38100" dir="2700000" algn="tl">
                    <a:srgbClr val="000000">
                      <a:alpha val="43137"/>
                    </a:srgbClr>
                  </a:outerShdw>
                </a:effectLst>
              </a:rPr>
              <a:pPr>
                <a:defRPr/>
              </a:pPr>
              <a:t>‹#›</a:t>
            </a:fld>
            <a:endParaRPr lang="tr-TR" noProof="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840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fik">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24F4DD58-525D-4728-A769-9F38711D57DA}"/>
              </a:ext>
              <a:ext uri="{C183D7F6-B498-43B3-948B-1728B52AA6E4}">
                <adec:decorative xmlns:adec="http://schemas.microsoft.com/office/drawing/2017/decorative" xmlns=""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 name="Başlık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rtlCol="0"/>
          <a:lstStyle>
            <a:lvl1pPr>
              <a:lnSpc>
                <a:spcPct val="100000"/>
              </a:lnSpc>
              <a:defRPr spc="-20" baseline="0">
                <a:solidFill>
                  <a:schemeClr val="bg1"/>
                </a:solidFill>
              </a:defRPr>
            </a:lvl1pPr>
          </a:lstStyle>
          <a:p>
            <a:pPr rtl="0"/>
            <a:r>
              <a:rPr lang="tr-TR" noProof="0"/>
              <a:t>Metin  eklemek için tıklayın</a:t>
            </a:r>
          </a:p>
        </p:txBody>
      </p:sp>
      <p:sp>
        <p:nvSpPr>
          <p:cNvPr id="13" name="Alt Bilgi Yer Tutucusu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rtlCol="0"/>
          <a:lstStyle>
            <a:lvl1pPr>
              <a:defRPr>
                <a:solidFill>
                  <a:schemeClr val="bg1"/>
                </a:solidFill>
              </a:defRPr>
            </a:lvl1pPr>
          </a:lstStyle>
          <a:p>
            <a:pPr rtl="0">
              <a:defRPr/>
            </a:pPr>
            <a:r>
              <a:rPr lang="tr-TR" noProof="0"/>
              <a:t>Sunu başlığı</a:t>
            </a:r>
          </a:p>
        </p:txBody>
      </p:sp>
      <p:sp>
        <p:nvSpPr>
          <p:cNvPr id="3" name="İçerik Yer Tutucusu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rtlCol="0"/>
          <a:lstStyle>
            <a:lvl1pPr>
              <a:defRPr/>
            </a:lvl1pPr>
          </a:lstStyle>
          <a:p>
            <a:pPr lvl="0" rtl="0"/>
            <a:r>
              <a:rPr lang="tr-TR" noProof="0"/>
              <a:t>İçerik eklemek için tıklayın</a:t>
            </a:r>
          </a:p>
        </p:txBody>
      </p:sp>
      <p:sp>
        <p:nvSpPr>
          <p:cNvPr id="14" name="Tarih Yer Tutucusu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rtlCol="0"/>
          <a:lstStyle>
            <a:lvl1pPr>
              <a:defRPr/>
            </a:lvl1pPr>
          </a:lstStyle>
          <a:p>
            <a:pPr rtl="0">
              <a:defRPr/>
            </a:pPr>
            <a:r>
              <a:rPr lang="tr-TR" noProof="0">
                <a:solidFill>
                  <a:prstClr val="black"/>
                </a:solidFill>
              </a:rPr>
              <a:t>20XX</a:t>
            </a:r>
          </a:p>
        </p:txBody>
      </p:sp>
      <p:sp>
        <p:nvSpPr>
          <p:cNvPr id="15" name="Slayt Numarası Yer Tutucusu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rtlCol="0"/>
          <a:lstStyle>
            <a:lvl1pPr>
              <a:defRPr>
                <a:latin typeface="Calibri" panose="020F0502020204030204" pitchFamily="34" charset="0"/>
              </a:defRPr>
            </a:lvl1pPr>
          </a:lstStyle>
          <a:p>
            <a:pPr>
              <a:defRPr/>
            </a:pPr>
            <a:fld id="{06B786C7-B8F9-4072-AAAA-17258464D730}" type="slidenum">
              <a:rPr lang="tr-TR" noProof="0" smtClean="0">
                <a:solidFill>
                  <a:prstClr val="black"/>
                </a:solidFill>
                <a:cs typeface="+mn-cs"/>
              </a:rPr>
              <a:pPr>
                <a:defRPr/>
              </a:pPr>
              <a:t>‹#›</a:t>
            </a:fld>
            <a:endParaRPr lang="tr-TR" noProof="0">
              <a:solidFill>
                <a:prstClr val="black"/>
              </a:solidFill>
              <a:cs typeface="+mn-cs"/>
            </a:endParaRPr>
          </a:p>
        </p:txBody>
      </p:sp>
    </p:spTree>
    <p:extLst>
      <p:ext uri="{BB962C8B-B14F-4D97-AF65-F5344CB8AC3E}">
        <p14:creationId xmlns:p14="http://schemas.microsoft.com/office/powerpoint/2010/main" val="358921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o">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183FEABB-56CC-491D-830B-02C0466DABB6}"/>
              </a:ext>
              <a:ext uri="{C183D7F6-B498-43B3-948B-1728B52AA6E4}">
                <adec:decorative xmlns:adec="http://schemas.microsoft.com/office/drawing/2017/decorative" xmlns=""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 name="Başlık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rtlCol="0"/>
          <a:lstStyle>
            <a:lvl1pPr>
              <a:lnSpc>
                <a:spcPct val="100000"/>
              </a:lnSpc>
              <a:defRPr spc="-20" baseline="0">
                <a:solidFill>
                  <a:schemeClr val="bg1"/>
                </a:solidFill>
              </a:defRPr>
            </a:lvl1pPr>
          </a:lstStyle>
          <a:p>
            <a:pPr rtl="0"/>
            <a:r>
              <a:rPr lang="tr-TR" noProof="0"/>
              <a:t>Metin  eklemek için tıklayın</a:t>
            </a:r>
          </a:p>
        </p:txBody>
      </p:sp>
      <p:sp>
        <p:nvSpPr>
          <p:cNvPr id="9" name="Alt Bilgi Yer Tutucusu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rtlCol="0"/>
          <a:lstStyle>
            <a:lvl1pPr>
              <a:defRPr>
                <a:solidFill>
                  <a:schemeClr val="bg1"/>
                </a:solidFill>
              </a:defRPr>
            </a:lvl1pPr>
          </a:lstStyle>
          <a:p>
            <a:pPr rtl="0">
              <a:defRPr/>
            </a:pPr>
            <a:r>
              <a:rPr lang="tr-TR" noProof="0"/>
              <a:t>Sunu başlığı</a:t>
            </a:r>
          </a:p>
        </p:txBody>
      </p:sp>
      <p:sp>
        <p:nvSpPr>
          <p:cNvPr id="3" name="İçerik Yer Tutucusu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rtlCol="0"/>
          <a:lstStyle>
            <a:lvl1pPr>
              <a:defRPr/>
            </a:lvl1pPr>
          </a:lstStyle>
          <a:p>
            <a:pPr lvl="0" rtl="0"/>
            <a:r>
              <a:rPr lang="tr-TR" noProof="0"/>
              <a:t>İçerik eklemek için tıklayın</a:t>
            </a:r>
          </a:p>
        </p:txBody>
      </p:sp>
      <p:sp>
        <p:nvSpPr>
          <p:cNvPr id="10" name="Tarih Yer Tutucusu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rtlCol="0"/>
          <a:lstStyle>
            <a:lvl1pPr>
              <a:defRPr/>
            </a:lvl1pPr>
          </a:lstStyle>
          <a:p>
            <a:pPr rtl="0">
              <a:defRPr/>
            </a:pPr>
            <a:r>
              <a:rPr lang="tr-TR" noProof="0">
                <a:solidFill>
                  <a:prstClr val="black"/>
                </a:solidFill>
              </a:rPr>
              <a:t>20XX</a:t>
            </a:r>
          </a:p>
        </p:txBody>
      </p:sp>
      <p:sp>
        <p:nvSpPr>
          <p:cNvPr id="11" name="Slayt Numarası Yer Tutucusu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rtlCol="0"/>
          <a:lstStyle>
            <a:lvl1pPr>
              <a:defRPr>
                <a:latin typeface="Calibri" panose="020F0502020204030204" pitchFamily="34" charset="0"/>
              </a:defRPr>
            </a:lvl1pPr>
          </a:lstStyle>
          <a:p>
            <a:pPr>
              <a:defRPr/>
            </a:pPr>
            <a:fld id="{06B786C7-B8F9-4072-AAAA-17258464D730}" type="slidenum">
              <a:rPr lang="tr-TR" noProof="0" smtClean="0">
                <a:solidFill>
                  <a:prstClr val="black"/>
                </a:solidFill>
                <a:cs typeface="+mn-cs"/>
              </a:rPr>
              <a:pPr>
                <a:defRPr/>
              </a:pPr>
              <a:t>‹#›</a:t>
            </a:fld>
            <a:endParaRPr lang="tr-TR" noProof="0">
              <a:solidFill>
                <a:prstClr val="black"/>
              </a:solidFill>
              <a:cs typeface="+mn-cs"/>
            </a:endParaRPr>
          </a:p>
        </p:txBody>
      </p:sp>
    </p:spTree>
    <p:extLst>
      <p:ext uri="{BB962C8B-B14F-4D97-AF65-F5344CB8AC3E}">
        <p14:creationId xmlns:p14="http://schemas.microsoft.com/office/powerpoint/2010/main" val="177375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ıntı">
    <p:spTree>
      <p:nvGrpSpPr>
        <p:cNvPr id="1" name=""/>
        <p:cNvGrpSpPr/>
        <p:nvPr/>
      </p:nvGrpSpPr>
      <p:grpSpPr>
        <a:xfrm>
          <a:off x="0" y="0"/>
          <a:ext cx="0" cy="0"/>
          <a:chOff x="0" y="0"/>
          <a:chExt cx="0" cy="0"/>
        </a:xfrm>
      </p:grpSpPr>
      <p:sp>
        <p:nvSpPr>
          <p:cNvPr id="26" name="Resim Yer Tutucusu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rtlCol="0"/>
          <a:lstStyle>
            <a:lvl1pPr marL="0" indent="0" algn="ctr">
              <a:buNone/>
              <a:defRPr/>
            </a:lvl1pPr>
          </a:lstStyle>
          <a:p>
            <a:pPr rtl="0"/>
            <a:r>
              <a:rPr lang="tr-TR" noProof="0"/>
              <a:t>Fotoğraf eklemek için tıklayın</a:t>
            </a:r>
          </a:p>
        </p:txBody>
      </p:sp>
      <p:sp>
        <p:nvSpPr>
          <p:cNvPr id="17" name="Başlık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rtlCol="0">
            <a:normAutofit/>
          </a:bodyPr>
          <a:lstStyle>
            <a:lvl1pPr algn="r">
              <a:defRPr sz="6000">
                <a:solidFill>
                  <a:schemeClr val="bg1"/>
                </a:solidFill>
              </a:defRPr>
            </a:lvl1pPr>
          </a:lstStyle>
          <a:p>
            <a:pPr algn="r" rtl="0"/>
            <a:r>
              <a:rPr lang="tr-TR" noProof="0">
                <a:solidFill>
                  <a:srgbClr val="FFFFFF"/>
                </a:solidFill>
                <a:effectLst>
                  <a:outerShdw blurRad="38100" dist="38100" dir="2700000" algn="tl">
                    <a:srgbClr val="000000">
                      <a:alpha val="43137"/>
                    </a:srgbClr>
                  </a:outerShdw>
                </a:effectLst>
              </a:rPr>
              <a:t>Asıl başlık stilini düzenlemek için tıklayın</a:t>
            </a:r>
          </a:p>
        </p:txBody>
      </p:sp>
      <p:sp>
        <p:nvSpPr>
          <p:cNvPr id="18" name="Alt Başlık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rtlCol="0" anchor="t">
            <a:normAutofit/>
          </a:bodyPr>
          <a:lstStyle>
            <a:lvl1pPr marL="0" indent="0" algn="r">
              <a:buNone/>
              <a:defRPr sz="2800" b="1" baseline="0">
                <a:solidFill>
                  <a:schemeClr val="bg1"/>
                </a:solidFill>
              </a:defRPr>
            </a:lvl1pPr>
          </a:lstStyle>
          <a:p>
            <a:pPr algn="r" rtl="0"/>
            <a:r>
              <a:rPr lang="tr-TR" noProof="0">
                <a:solidFill>
                  <a:srgbClr val="FFFFFF"/>
                </a:solidFill>
                <a:effectLst>
                  <a:outerShdw blurRad="38100" dist="38100" dir="2700000" algn="tl">
                    <a:srgbClr val="000000">
                      <a:alpha val="43137"/>
                    </a:srgbClr>
                  </a:outerShdw>
                </a:effectLst>
              </a:rPr>
              <a:t>Asıl alt başlık stilini düzenlemek için tıklayın</a:t>
            </a:r>
          </a:p>
        </p:txBody>
      </p:sp>
      <p:sp>
        <p:nvSpPr>
          <p:cNvPr id="19" name="Alt Bilgi Yer Tutucusu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p:spPr>
        <p:txBody>
          <a:bodyPr rtlCol="0"/>
          <a:lstStyle>
            <a:lvl1pPr>
              <a:defRPr>
                <a:solidFill>
                  <a:schemeClr val="bg1"/>
                </a:solidFill>
              </a:defRPr>
            </a:lvl1pPr>
          </a:lstStyle>
          <a:p>
            <a:pPr rtl="0">
              <a:defRPr/>
            </a:pPr>
            <a:r>
              <a:rPr lang="tr-TR" noProof="0">
                <a:effectLst>
                  <a:outerShdw blurRad="38100" dist="38100" dir="2700000" algn="tl">
                    <a:srgbClr val="000000">
                      <a:alpha val="43137"/>
                    </a:srgbClr>
                  </a:outerShdw>
                </a:effectLst>
              </a:rPr>
              <a:t>Sunu başlığı</a:t>
            </a:r>
          </a:p>
        </p:txBody>
      </p:sp>
      <p:sp>
        <p:nvSpPr>
          <p:cNvPr id="20" name="Tarih Yer Tutucusu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p:spPr>
        <p:txBody>
          <a:bodyPr rtlCol="0"/>
          <a:lstStyle>
            <a:lvl1pPr>
              <a:defRPr>
                <a:solidFill>
                  <a:schemeClr val="bg1"/>
                </a:solidFill>
              </a:defRPr>
            </a:lvl1pPr>
          </a:lstStyle>
          <a:p>
            <a:pPr rtl="0">
              <a:defRPr/>
            </a:pPr>
            <a:r>
              <a:rPr lang="tr-TR" noProof="0">
                <a:effectLst>
                  <a:outerShdw blurRad="38100" dist="38100" dir="2700000" algn="tl">
                    <a:srgbClr val="000000">
                      <a:alpha val="43137"/>
                    </a:srgbClr>
                  </a:outerShdw>
                </a:effectLst>
              </a:rPr>
              <a:t>20XX</a:t>
            </a:r>
          </a:p>
        </p:txBody>
      </p:sp>
      <p:sp>
        <p:nvSpPr>
          <p:cNvPr id="21" name="Slayt Numarası Yer Tutucusu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p:spPr>
        <p:txBody>
          <a:bodyPr rtlCol="0"/>
          <a:lstStyle>
            <a:lvl1pPr>
              <a:defRPr>
                <a:solidFill>
                  <a:schemeClr val="bg1"/>
                </a:solidFill>
              </a:defRPr>
            </a:lvl1pPr>
          </a:lstStyle>
          <a:p>
            <a:pPr rtl="0">
              <a:defRPr/>
            </a:pPr>
            <a:fld id="{CD6D940D-6D44-4DF9-9322-B4B11F7EDCD0}" type="slidenum">
              <a:rPr lang="tr-TR" noProof="0" smtClean="0">
                <a:effectLst>
                  <a:outerShdw blurRad="38100" dist="38100" dir="2700000" algn="tl">
                    <a:srgbClr val="000000">
                      <a:alpha val="43137"/>
                    </a:srgbClr>
                  </a:outerShdw>
                </a:effectLst>
              </a:rPr>
              <a:pPr>
                <a:defRPr/>
              </a:pPr>
              <a:t>‹#›</a:t>
            </a:fld>
            <a:endParaRPr lang="tr-TR" noProof="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704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kip">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34A42DEE-636F-4A79-B56A-5AF989E1FDC5}"/>
              </a:ext>
              <a:ext uri="{C183D7F6-B498-43B3-948B-1728B52AA6E4}">
                <adec:decorative xmlns:adec="http://schemas.microsoft.com/office/drawing/2017/decorative" xmlns=""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0" name="Başlık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rtlCol="0" anchor="ctr"/>
          <a:lstStyle>
            <a:lvl1pPr>
              <a:lnSpc>
                <a:spcPct val="100000"/>
              </a:lnSpc>
              <a:defRPr spc="-20" baseline="0">
                <a:solidFill>
                  <a:schemeClr val="bg1"/>
                </a:solidFill>
              </a:defRPr>
            </a:lvl1pPr>
          </a:lstStyle>
          <a:p>
            <a:pPr rtl="0"/>
            <a:r>
              <a:rPr lang="tr-TR" noProof="0"/>
              <a:t>Başlık eklemek için tıklayın</a:t>
            </a:r>
          </a:p>
        </p:txBody>
      </p:sp>
      <p:sp>
        <p:nvSpPr>
          <p:cNvPr id="8" name="İçerik Yer Tutucusu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rtlCol="0"/>
          <a:lstStyle>
            <a:lvl1pPr>
              <a:defRPr/>
            </a:lvl1pPr>
          </a:lstStyle>
          <a:p>
            <a:pPr lvl="0" rtl="0"/>
            <a:r>
              <a:rPr lang="tr-TR" noProof="0"/>
              <a:t>İçerik eklemek için tıklayın</a:t>
            </a:r>
          </a:p>
        </p:txBody>
      </p:sp>
      <p:sp>
        <p:nvSpPr>
          <p:cNvPr id="4" name="Alt Bilgi Yer Tutucusu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rtlCol="0"/>
          <a:lstStyle>
            <a:lvl1pPr>
              <a:defRPr/>
            </a:lvl1pPr>
          </a:lstStyle>
          <a:p>
            <a:pPr rtl="0"/>
            <a:r>
              <a:rPr lang="tr-TR" noProof="0">
                <a:solidFill>
                  <a:prstClr val="black"/>
                </a:solidFill>
              </a:rPr>
              <a:t>Sunu başlığı</a:t>
            </a:r>
          </a:p>
        </p:txBody>
      </p:sp>
      <p:sp>
        <p:nvSpPr>
          <p:cNvPr id="5" name="Tarih Yer Tutucusu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rtlCol="0"/>
          <a:lstStyle>
            <a:lvl1pPr>
              <a:defRPr/>
            </a:lvl1pPr>
          </a:lstStyle>
          <a:p>
            <a:pPr rtl="0">
              <a:defRPr/>
            </a:pPr>
            <a:r>
              <a:rPr lang="tr-TR" noProof="0">
                <a:solidFill>
                  <a:prstClr val="black"/>
                </a:solidFill>
              </a:rPr>
              <a:t>20XX</a:t>
            </a:r>
          </a:p>
        </p:txBody>
      </p:sp>
      <p:sp>
        <p:nvSpPr>
          <p:cNvPr id="6" name="Slayt Numarası Yer Tutucusu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rtlCol="0"/>
          <a:lstStyle>
            <a:lvl1pPr>
              <a:defRPr>
                <a:latin typeface="Calibri" panose="020F0502020204030204" pitchFamily="34" charset="0"/>
              </a:defRPr>
            </a:lvl1pPr>
          </a:lstStyle>
          <a:p>
            <a:pPr>
              <a:defRPr/>
            </a:pPr>
            <a:fld id="{06B786C7-B8F9-4072-AAAA-17258464D730}" type="slidenum">
              <a:rPr lang="tr-TR" noProof="0" smtClean="0">
                <a:solidFill>
                  <a:prstClr val="black"/>
                </a:solidFill>
                <a:cs typeface="+mn-cs"/>
              </a:rPr>
              <a:pPr>
                <a:defRPr/>
              </a:pPr>
              <a:t>‹#›</a:t>
            </a:fld>
            <a:endParaRPr lang="tr-TR" noProof="0">
              <a:solidFill>
                <a:prstClr val="black"/>
              </a:solidFill>
              <a:cs typeface="+mn-cs"/>
            </a:endParaRPr>
          </a:p>
        </p:txBody>
      </p:sp>
    </p:spTree>
    <p:extLst>
      <p:ext uri="{BB962C8B-B14F-4D97-AF65-F5344CB8AC3E}">
        <p14:creationId xmlns:p14="http://schemas.microsoft.com/office/powerpoint/2010/main" val="427199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aman Çizelgesi">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C6F922A0-5527-4314-A2EA-E5CF34EF9434}"/>
              </a:ext>
              <a:ext uri="{C183D7F6-B498-43B3-948B-1728B52AA6E4}">
                <adec:decorative xmlns:adec="http://schemas.microsoft.com/office/drawing/2017/decorative" xmlns=""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0" name="Başlık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rtlCol="0" anchor="ctr"/>
          <a:lstStyle>
            <a:lvl1pPr>
              <a:lnSpc>
                <a:spcPct val="100000"/>
              </a:lnSpc>
              <a:defRPr spc="-20" baseline="0">
                <a:solidFill>
                  <a:schemeClr val="bg1"/>
                </a:solidFill>
              </a:defRPr>
            </a:lvl1pPr>
          </a:lstStyle>
          <a:p>
            <a:pPr rtl="0"/>
            <a:r>
              <a:rPr lang="tr-TR" noProof="0"/>
              <a:t>Başlık eklemek için tıklayın</a:t>
            </a:r>
          </a:p>
        </p:txBody>
      </p:sp>
      <p:sp>
        <p:nvSpPr>
          <p:cNvPr id="9" name="İçerik Yer Tutucusu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rtlCol="0"/>
          <a:lstStyle>
            <a:lvl1pPr>
              <a:defRPr/>
            </a:lvl1pPr>
          </a:lstStyle>
          <a:p>
            <a:pPr lvl="0" rtl="0"/>
            <a:r>
              <a:rPr lang="tr-TR" noProof="0"/>
              <a:t>İçerik eklemek için tıklayın</a:t>
            </a:r>
          </a:p>
        </p:txBody>
      </p:sp>
      <p:sp>
        <p:nvSpPr>
          <p:cNvPr id="4" name="Alt Bilgi Yer Tutucusu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rtlCol="0"/>
          <a:lstStyle>
            <a:lvl1pPr>
              <a:defRPr/>
            </a:lvl1pPr>
          </a:lstStyle>
          <a:p>
            <a:pPr rtl="0"/>
            <a:r>
              <a:rPr lang="tr-TR" noProof="0">
                <a:solidFill>
                  <a:prstClr val="black"/>
                </a:solidFill>
              </a:rPr>
              <a:t>Sunu başlığı</a:t>
            </a:r>
          </a:p>
        </p:txBody>
      </p:sp>
      <p:sp>
        <p:nvSpPr>
          <p:cNvPr id="5" name="Tarih Yer Tutucusu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rtlCol="0"/>
          <a:lstStyle>
            <a:lvl1pPr>
              <a:defRPr/>
            </a:lvl1pPr>
          </a:lstStyle>
          <a:p>
            <a:pPr rtl="0">
              <a:defRPr/>
            </a:pPr>
            <a:r>
              <a:rPr lang="tr-TR" noProof="0">
                <a:solidFill>
                  <a:prstClr val="black"/>
                </a:solidFill>
              </a:rPr>
              <a:t>20XX</a:t>
            </a:r>
          </a:p>
        </p:txBody>
      </p:sp>
      <p:sp>
        <p:nvSpPr>
          <p:cNvPr id="6" name="Slayt Numarası Yer Tutucusu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rtlCol="0"/>
          <a:lstStyle>
            <a:lvl1pPr>
              <a:defRPr>
                <a:latin typeface="Calibri" panose="020F0502020204030204" pitchFamily="34" charset="0"/>
              </a:defRPr>
            </a:lvl1pPr>
          </a:lstStyle>
          <a:p>
            <a:pPr>
              <a:defRPr/>
            </a:pPr>
            <a:fld id="{06B786C7-B8F9-4072-AAAA-17258464D730}" type="slidenum">
              <a:rPr lang="tr-TR" noProof="0" smtClean="0">
                <a:solidFill>
                  <a:prstClr val="black"/>
                </a:solidFill>
                <a:cs typeface="+mn-cs"/>
              </a:rPr>
              <a:pPr>
                <a:defRPr/>
              </a:pPr>
              <a:t>‹#›</a:t>
            </a:fld>
            <a:endParaRPr lang="tr-TR" noProof="0">
              <a:solidFill>
                <a:prstClr val="black"/>
              </a:solidFill>
              <a:cs typeface="+mn-cs"/>
            </a:endParaRPr>
          </a:p>
        </p:txBody>
      </p:sp>
    </p:spTree>
    <p:extLst>
      <p:ext uri="{BB962C8B-B14F-4D97-AF65-F5344CB8AC3E}">
        <p14:creationId xmlns:p14="http://schemas.microsoft.com/office/powerpoint/2010/main" val="419090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pPr rtl="0"/>
            <a:r>
              <a:rPr lang="tr-TR" noProof="0"/>
              <a:t>Asıl başlık stilini düzenlemek için tıklayın</a:t>
            </a:r>
          </a:p>
        </p:txBody>
      </p:sp>
      <p:sp>
        <p:nvSpPr>
          <p:cNvPr id="3" name="Metin Yer Tutucusu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0"/>
            <a:ext cx="4352544" cy="365125"/>
          </a:xfrm>
          <a:prstGeom prst="rect">
            <a:avLst/>
          </a:prstGeom>
        </p:spPr>
        <p:txBody>
          <a:bodyPr vert="horz" lIns="91440" tIns="45720" rIns="91440" bIns="45720" rtlCol="0" anchor="ctr"/>
          <a:lstStyle>
            <a:lvl1pPr algn="r">
              <a:defRPr sz="1050">
                <a:solidFill>
                  <a:schemeClr val="tx1"/>
                </a:solidFill>
                <a:latin typeface="Calibri" panose="020F0502020204030204" pitchFamily="34" charset="0"/>
                <a:cs typeface="Calibri" panose="020F0502020204030204" pitchFamily="34" charset="0"/>
              </a:defRPr>
            </a:lvl1pPr>
          </a:lstStyle>
          <a:p>
            <a:r>
              <a:rPr lang="tr-TR" noProof="0"/>
              <a:t>20XX</a:t>
            </a:r>
            <a:endParaRPr lang="tr-TR" noProof="0">
              <a:latin typeface="Calibri" panose="020F0502020204030204" pitchFamily="34" charset="0"/>
              <a:cs typeface="Calibri" panose="020F0502020204030204" pitchFamily="34" charset="0"/>
            </a:endParaRPr>
          </a:p>
        </p:txBody>
      </p:sp>
      <p:sp>
        <p:nvSpPr>
          <p:cNvPr id="5" name="Alt Bilgi Yer Tutucusu 4">
            <a:extLst>
              <a:ext uri="{FF2B5EF4-FFF2-40B4-BE49-F238E27FC236}">
                <a16:creationId xmlns:a16="http://schemas.microsoft.com/office/drawing/2014/main" id="{66C4B9AF-F93C-43E8-8E68-3B700825CE91}"/>
              </a:ext>
            </a:extLst>
          </p:cNvPr>
          <p:cNvSpPr>
            <a:spLocks noGrp="1"/>
          </p:cNvSpPr>
          <p:nvPr>
            <p:ph type="ftr" sz="quarter" idx="3"/>
          </p:nvPr>
        </p:nvSpPr>
        <p:spPr>
          <a:xfrm>
            <a:off x="201168" y="6356350"/>
            <a:ext cx="4837176" cy="365125"/>
          </a:xfrm>
          <a:prstGeom prst="rect">
            <a:avLst/>
          </a:prstGeom>
        </p:spPr>
        <p:txBody>
          <a:bodyPr vert="horz" lIns="91440" tIns="45720" rIns="91440" bIns="45720" rtlCol="0" anchor="ctr"/>
          <a:lstStyle>
            <a:lvl1pPr algn="l">
              <a:defRPr sz="1050">
                <a:solidFill>
                  <a:schemeClr val="tx1"/>
                </a:solidFill>
                <a:latin typeface="Calibri" panose="020F0502020204030204" pitchFamily="34" charset="0"/>
                <a:cs typeface="Calibri" panose="020F0502020204030204" pitchFamily="34" charset="0"/>
              </a:defRPr>
            </a:lvl1pPr>
          </a:lstStyle>
          <a:p>
            <a:r>
              <a:rPr lang="tr-TR" noProof="0"/>
              <a:t>Sunu başlığı</a:t>
            </a:r>
            <a:endParaRPr lang="tr-TR" noProof="0">
              <a:latin typeface="Calibri" panose="020F0502020204030204" pitchFamily="34" charset="0"/>
              <a:cs typeface="Calibri" panose="020F0502020204030204" pitchFamily="34" charset="0"/>
            </a:endParaRPr>
          </a:p>
        </p:txBody>
      </p:sp>
      <p:sp>
        <p:nvSpPr>
          <p:cNvPr id="6" name="Slayt Numarası Yer Tutucusu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0"/>
            <a:ext cx="630936" cy="365125"/>
          </a:xfrm>
          <a:prstGeom prst="rect">
            <a:avLst/>
          </a:prstGeom>
        </p:spPr>
        <p:txBody>
          <a:bodyPr vert="horz" lIns="91440" tIns="45720" rIns="91440" bIns="45720" rtlCol="0" anchor="ctr"/>
          <a:lstStyle>
            <a:lvl1pPr algn="r">
              <a:defRPr sz="1050">
                <a:solidFill>
                  <a:schemeClr val="tx1"/>
                </a:solidFill>
                <a:latin typeface="Calibri" panose="020F0502020204030204" pitchFamily="34" charset="0"/>
                <a:cs typeface="Calibri" panose="020F0502020204030204" pitchFamily="34" charset="0"/>
              </a:defRPr>
            </a:lvl1pPr>
          </a:lstStyle>
          <a:p>
            <a:fld id="{0D4885A8-DDA8-4FCF-AB25-DA8F78EC7557}" type="slidenum">
              <a:rPr lang="tr-TR" noProof="0" smtClean="0"/>
              <a:pPr/>
              <a:t>‹#›</a:t>
            </a:fld>
            <a:endParaRPr lang="tr-TR" noProof="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9840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800" b="1" kern="1200" spc="-40" baseline="0">
          <a:solidFill>
            <a:schemeClr val="accent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hyperlink" Target="https://medium.com/turkce/vietnam-sava%C5%9F%C4%B1-n%C4%B1-nesillere-ta%C5%9F%C4%B1yan-madde-agent-orange-966246502809" TargetMode="External"/><Relationship Id="rId13" Type="http://schemas.openxmlformats.org/officeDocument/2006/relationships/hyperlink" Target="https://www.studentnewsdaily.com/wp-content/uploads/2016/05/SE-Asia-map-590x520.jpg" TargetMode="External"/><Relationship Id="rId3" Type="http://schemas.openxmlformats.org/officeDocument/2006/relationships/hyperlink" Target="http://www.tarihotesi.com/vietnam-savasi/" TargetMode="External"/><Relationship Id="rId7" Type="http://schemas.openxmlformats.org/officeDocument/2006/relationships/hyperlink" Target="https://www.history.com/topics/vietnam-war/agent-orange-1" TargetMode="External"/><Relationship Id="rId12" Type="http://schemas.openxmlformats.org/officeDocument/2006/relationships/hyperlink" Target="https://www.zastavki.com/pictures/1680x1050/2013/Nature___Other_The_explosion_of_Napalm_bombs_047835_16.jpg" TargetMode="External"/><Relationship Id="rId17" Type="http://schemas.openxmlformats.org/officeDocument/2006/relationships/hyperlink" Target="https://getwallpapers.com/wallpaper/full/7/c/5/1391268-popular-vietnam-war-wallpapers-2400x1650-1080p.jpg" TargetMode="External"/><Relationship Id="rId2" Type="http://schemas.openxmlformats.org/officeDocument/2006/relationships/hyperlink" Target="https://www.tarihbilimi.gen.tr/vietnam-savasi-1964/" TargetMode="External"/><Relationship Id="rId16" Type="http://schemas.openxmlformats.org/officeDocument/2006/relationships/hyperlink" Target="https://mir-s3-cdn-cf.behance.net/project_modules/1400/c4c27a28896605.55d77a517f690.jpg" TargetMode="External"/><Relationship Id="rId1" Type="http://schemas.openxmlformats.org/officeDocument/2006/relationships/slideLayout" Target="../slideLayouts/slideLayout8.xml"/><Relationship Id="rId6" Type="http://schemas.openxmlformats.org/officeDocument/2006/relationships/hyperlink" Target="http://academics.wellesley.edu/Polisci/wj/Vietnam/Readings/zumwalt.htm" TargetMode="External"/><Relationship Id="rId11" Type="http://schemas.openxmlformats.org/officeDocument/2006/relationships/hyperlink" Target="https://www.washingtonpost.com/archive/local/1988/08/14/elmo-r-zumwalt-iii/56c05de0-af59-4d5c-be9d-dca7757ec9e0/" TargetMode="External"/><Relationship Id="rId5" Type="http://schemas.openxmlformats.org/officeDocument/2006/relationships/hyperlink" Target="https://www.tarihiolaylar.com/tarihi-olaylar-detay.php?id=165" TargetMode="External"/><Relationship Id="rId15" Type="http://schemas.openxmlformats.org/officeDocument/2006/relationships/hyperlink" Target="https://humanityhouse.org/wp-content/uploads/2017/01/Vietnam-War-1969-VC-skirmish-near-Dak-To.jpg" TargetMode="External"/><Relationship Id="rId10" Type="http://schemas.openxmlformats.org/officeDocument/2006/relationships/hyperlink" Target="https://healthproblems101.com/history/how-many-people-died-from-agent-orange.html" TargetMode="External"/><Relationship Id="rId4" Type="http://schemas.openxmlformats.org/officeDocument/2006/relationships/hyperlink" Target="https://www.savaslar.gen.tr/vietnam-savasi.html" TargetMode="External"/><Relationship Id="rId9" Type="http://schemas.openxmlformats.org/officeDocument/2006/relationships/hyperlink" Target="https://www.tarihiolaylar.com/tarihi-olaylar/napalm-129" TargetMode="External"/><Relationship Id="rId14" Type="http://schemas.openxmlformats.org/officeDocument/2006/relationships/hyperlink" Target="https://2.bp.blogspot.com/-i0Nro4Q1y0E/WegtmNksfkI/AAAAAAAAOaM/gMzT-6oRzfwKzhTEuXvn8YN2dEss_fzcgCLcBGAs/s1600/Vietnam_War_Withdrawl%2B%252819%2529.jp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98D150CF-F888-48EA-89E8-311ED5E9161B}"/>
              </a:ext>
            </a:extLst>
          </p:cNvPr>
          <p:cNvSpPr>
            <a:spLocks noGrp="1"/>
          </p:cNvSpPr>
          <p:nvPr>
            <p:ph type="ctrTitle"/>
          </p:nvPr>
        </p:nvSpPr>
        <p:spPr>
          <a:xfrm>
            <a:off x="649044" y="753034"/>
            <a:ext cx="6815446" cy="3887390"/>
          </a:xfrm>
        </p:spPr>
        <p:txBody>
          <a:bodyPr rtlCol="0">
            <a:normAutofit/>
          </a:bodyPr>
          <a:lstStyle/>
          <a:p>
            <a:pPr rtl="0"/>
            <a:r>
              <a:rPr lang="tr-TR" sz="5400" dirty="0"/>
              <a:t>VIETNAM SAVAŞI,</a:t>
            </a:r>
            <a:br>
              <a:rPr lang="tr-TR" sz="5400" dirty="0"/>
            </a:br>
            <a:r>
              <a:rPr lang="tr-TR" sz="5400" dirty="0"/>
              <a:t>AGENT ORANGE,</a:t>
            </a:r>
            <a:br>
              <a:rPr lang="tr-TR" sz="5400" dirty="0"/>
            </a:br>
            <a:r>
              <a:rPr lang="tr-TR" sz="5400" dirty="0"/>
              <a:t>ZUMWALT’LAR</a:t>
            </a:r>
            <a:br>
              <a:rPr lang="tr-TR" sz="5400" dirty="0"/>
            </a:br>
            <a:r>
              <a:rPr lang="tr-TR" sz="5400" dirty="0"/>
              <a:t>BABA-OĞUL</a:t>
            </a:r>
          </a:p>
        </p:txBody>
      </p:sp>
      <p:sp>
        <p:nvSpPr>
          <p:cNvPr id="8" name="Alt Başlık 7">
            <a:extLst>
              <a:ext uri="{FF2B5EF4-FFF2-40B4-BE49-F238E27FC236}">
                <a16:creationId xmlns:a16="http://schemas.microsoft.com/office/drawing/2014/main" id="{6BBE0348-1527-4055-BA8A-E2754222743D}"/>
              </a:ext>
            </a:extLst>
          </p:cNvPr>
          <p:cNvSpPr>
            <a:spLocks noGrp="1"/>
          </p:cNvSpPr>
          <p:nvPr>
            <p:ph type="subTitle" idx="1"/>
          </p:nvPr>
        </p:nvSpPr>
        <p:spPr>
          <a:xfrm>
            <a:off x="649045" y="4640424"/>
            <a:ext cx="6437555" cy="1303176"/>
          </a:xfrm>
        </p:spPr>
        <p:txBody>
          <a:bodyPr rtlCol="0"/>
          <a:lstStyle/>
          <a:p>
            <a:pPr rtl="0"/>
            <a:r>
              <a:rPr lang="tr-TR" dirty="0"/>
              <a:t>Hazırlayan: Büşranur Adalı</a:t>
            </a:r>
          </a:p>
        </p:txBody>
      </p:sp>
      <p:pic>
        <p:nvPicPr>
          <p:cNvPr id="6" name="Resim Yer Tutucusu 5" descr="&#10;&#10;Açıklama otomatik olarak oluşturuldu">
            <a:extLst>
              <a:ext uri="{FF2B5EF4-FFF2-40B4-BE49-F238E27FC236}">
                <a16:creationId xmlns:a16="http://schemas.microsoft.com/office/drawing/2014/main" id="{3C7A1619-50DD-4A52-95AC-16E29C56E5DA}"/>
              </a:ext>
            </a:extLst>
          </p:cNvPr>
          <p:cNvPicPr>
            <a:picLocks noGrp="1" noChangeAspect="1"/>
          </p:cNvPicPr>
          <p:nvPr>
            <p:ph type="pic" sz="quarter" idx="13"/>
          </p:nvPr>
        </p:nvPicPr>
        <p:blipFill>
          <a:blip r:embed="rId3"/>
          <a:srcRect l="2244" r="2244"/>
          <a:stretch>
            <a:fillRect/>
          </a:stretch>
        </p:blipFill>
        <p:spPr/>
      </p:pic>
    </p:spTree>
    <p:extLst>
      <p:ext uri="{BB962C8B-B14F-4D97-AF65-F5344CB8AC3E}">
        <p14:creationId xmlns:p14="http://schemas.microsoft.com/office/powerpoint/2010/main" val="2720718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AFBCD6-1F04-4011-BF3E-C4A96EC4E468}"/>
              </a:ext>
            </a:extLst>
          </p:cNvPr>
          <p:cNvSpPr>
            <a:spLocks noGrp="1"/>
          </p:cNvSpPr>
          <p:nvPr>
            <p:ph type="title"/>
          </p:nvPr>
        </p:nvSpPr>
        <p:spPr/>
        <p:txBody>
          <a:bodyPr>
            <a:normAutofit fontScale="90000"/>
          </a:bodyPr>
          <a:lstStyle/>
          <a:p>
            <a:r>
              <a:rPr lang="tr-TR" dirty="0"/>
              <a:t>NAPALM BOMBASI</a:t>
            </a:r>
          </a:p>
        </p:txBody>
      </p:sp>
      <p:pic>
        <p:nvPicPr>
          <p:cNvPr id="8" name="İçerik Yer Tutucusu 7" descr="açık hava, ilkbahar, duman, dağ içeren bir resim&#10;&#10;Açıklama otomatik olarak oluşturuldu">
            <a:extLst>
              <a:ext uri="{FF2B5EF4-FFF2-40B4-BE49-F238E27FC236}">
                <a16:creationId xmlns:a16="http://schemas.microsoft.com/office/drawing/2014/main" id="{BEE97FEC-0397-4B65-99F2-F47993D38F44}"/>
              </a:ext>
            </a:extLst>
          </p:cNvPr>
          <p:cNvPicPr>
            <a:picLocks noGrp="1" noChangeAspect="1"/>
          </p:cNvPicPr>
          <p:nvPr>
            <p:ph sz="quarter" idx="14"/>
          </p:nvPr>
        </p:nvPicPr>
        <p:blipFill>
          <a:blip r:embed="rId2"/>
          <a:stretch>
            <a:fillRect/>
          </a:stretch>
        </p:blipFill>
        <p:spPr>
          <a:xfrm>
            <a:off x="2500025" y="1891835"/>
            <a:ext cx="7191949" cy="4111399"/>
          </a:xfrm>
        </p:spPr>
      </p:pic>
      <p:sp>
        <p:nvSpPr>
          <p:cNvPr id="6" name="Slayt Numarası Yer Tutucusu 5">
            <a:extLst>
              <a:ext uri="{FF2B5EF4-FFF2-40B4-BE49-F238E27FC236}">
                <a16:creationId xmlns:a16="http://schemas.microsoft.com/office/drawing/2014/main" id="{68722297-BD38-4128-B9E2-D0DCF6448790}"/>
              </a:ext>
            </a:extLst>
          </p:cNvPr>
          <p:cNvSpPr>
            <a:spLocks noGrp="1"/>
          </p:cNvSpPr>
          <p:nvPr>
            <p:ph type="sldNum" sz="quarter" idx="12"/>
          </p:nvPr>
        </p:nvSpPr>
        <p:spPr/>
        <p:txBody>
          <a:bodyPr/>
          <a:lstStyle/>
          <a:p>
            <a:pPr>
              <a:defRPr/>
            </a:pPr>
            <a:fld id="{06B786C7-B8F9-4072-AAAA-17258464D730}" type="slidenum">
              <a:rPr lang="tr-TR" noProof="0" smtClean="0">
                <a:solidFill>
                  <a:prstClr val="black"/>
                </a:solidFill>
                <a:cs typeface="+mn-cs"/>
              </a:rPr>
              <a:pPr>
                <a:defRPr/>
              </a:pPr>
              <a:t>10</a:t>
            </a:fld>
            <a:endParaRPr lang="tr-TR" noProof="0">
              <a:solidFill>
                <a:prstClr val="black"/>
              </a:solidFill>
              <a:cs typeface="+mn-cs"/>
            </a:endParaRPr>
          </a:p>
        </p:txBody>
      </p:sp>
    </p:spTree>
    <p:extLst>
      <p:ext uri="{BB962C8B-B14F-4D97-AF65-F5344CB8AC3E}">
        <p14:creationId xmlns:p14="http://schemas.microsoft.com/office/powerpoint/2010/main" val="68426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689257-4D74-417B-8867-F5C5569C660F}"/>
              </a:ext>
            </a:extLst>
          </p:cNvPr>
          <p:cNvSpPr>
            <a:spLocks noGrp="1"/>
          </p:cNvSpPr>
          <p:nvPr>
            <p:ph type="title"/>
          </p:nvPr>
        </p:nvSpPr>
        <p:spPr/>
        <p:txBody>
          <a:bodyPr>
            <a:normAutofit fontScale="90000"/>
          </a:bodyPr>
          <a:lstStyle/>
          <a:p>
            <a:r>
              <a:rPr lang="tr-TR" dirty="0"/>
              <a:t>AGENT ORANGE</a:t>
            </a:r>
          </a:p>
        </p:txBody>
      </p:sp>
      <p:sp>
        <p:nvSpPr>
          <p:cNvPr id="3" name="İçerik Yer Tutucusu 2">
            <a:extLst>
              <a:ext uri="{FF2B5EF4-FFF2-40B4-BE49-F238E27FC236}">
                <a16:creationId xmlns:a16="http://schemas.microsoft.com/office/drawing/2014/main" id="{86538A29-E28A-47B6-B59D-349B69CA26F2}"/>
              </a:ext>
            </a:extLst>
          </p:cNvPr>
          <p:cNvSpPr>
            <a:spLocks noGrp="1"/>
          </p:cNvSpPr>
          <p:nvPr>
            <p:ph sz="quarter" idx="14"/>
          </p:nvPr>
        </p:nvSpPr>
        <p:spPr/>
        <p:txBody>
          <a:bodyPr>
            <a:normAutofit fontScale="85000" lnSpcReduction="20000"/>
          </a:bodyPr>
          <a:lstStyle/>
          <a:p>
            <a:r>
              <a:rPr lang="tr-TR" dirty="0"/>
              <a:t>Vietnam Savaşı sırasında hem bölge halkı ve Kuzey Vietnamlı savaşçıların gıdaya erişimini engellemek hem de bitki örtüsünü yok ederek insanların yerlerini tespit edebilmek için Amerika tarafından kullanılan yaprak dökücüdür.</a:t>
            </a:r>
          </a:p>
          <a:p>
            <a:r>
              <a:rPr lang="tr-TR" dirty="0"/>
              <a:t>Agent </a:t>
            </a:r>
            <a:r>
              <a:rPr lang="tr-TR" dirty="0" err="1"/>
              <a:t>Orange</a:t>
            </a:r>
            <a:r>
              <a:rPr lang="tr-TR" dirty="0"/>
              <a:t> insanlar için zehirli bir maddedir ve savaş esnasında kullanıldığı bölgede insanları hasta etmesi, öldürmesinin yanında gelecek nesilleri de etkileyecek genetik değişikliklere sebep olmuştur.</a:t>
            </a:r>
          </a:p>
          <a:p>
            <a:r>
              <a:rPr lang="tr-TR" dirty="0"/>
              <a:t>Sadece Vietnam’da değil çevre ülkelerdeki insanların ve kimyasalın taşınması ve yayılmasında görev alan birçok Amerikalının benzer hastalıklara (kanser, cilt hastalıkları, nörolojik hastalıklar) yakalandığı ve çocuklarının sakat doğduğu görülmüştür.</a:t>
            </a:r>
          </a:p>
          <a:p>
            <a:r>
              <a:rPr lang="tr-TR" dirty="0"/>
              <a:t>1961-1971 yılları arasında 10 yıl boyunca toplam 80 milyon litre ot öldürücü ve yaprak dökücü Vietnam, Laos ve Kamboçya üzerinde kullanılmıştır. </a:t>
            </a:r>
          </a:p>
          <a:p>
            <a:r>
              <a:rPr lang="tr-TR" dirty="0"/>
              <a:t>Agent </a:t>
            </a:r>
            <a:r>
              <a:rPr lang="tr-TR" dirty="0" err="1"/>
              <a:t>Orange’ın</a:t>
            </a:r>
            <a:r>
              <a:rPr lang="tr-TR" dirty="0"/>
              <a:t> etkileri üç kuşaktır bölge halkını etkiliyor. Günümüzde etkilenen insan sayısı tespit edildiği kadarıyla 4-5 milyon arasında.</a:t>
            </a:r>
          </a:p>
        </p:txBody>
      </p:sp>
      <p:sp>
        <p:nvSpPr>
          <p:cNvPr id="6" name="Slayt Numarası Yer Tutucusu 5">
            <a:extLst>
              <a:ext uri="{FF2B5EF4-FFF2-40B4-BE49-F238E27FC236}">
                <a16:creationId xmlns:a16="http://schemas.microsoft.com/office/drawing/2014/main" id="{F102D386-D827-49C3-84E0-D50ED764832B}"/>
              </a:ext>
            </a:extLst>
          </p:cNvPr>
          <p:cNvSpPr>
            <a:spLocks noGrp="1"/>
          </p:cNvSpPr>
          <p:nvPr>
            <p:ph type="sldNum" sz="quarter" idx="12"/>
          </p:nvPr>
        </p:nvSpPr>
        <p:spPr/>
        <p:txBody>
          <a:bodyPr/>
          <a:lstStyle/>
          <a:p>
            <a:pPr>
              <a:defRPr/>
            </a:pPr>
            <a:fld id="{06B786C7-B8F9-4072-AAAA-17258464D730}" type="slidenum">
              <a:rPr lang="tr-TR" noProof="0" smtClean="0">
                <a:solidFill>
                  <a:prstClr val="black"/>
                </a:solidFill>
                <a:cs typeface="+mn-cs"/>
              </a:rPr>
              <a:pPr>
                <a:defRPr/>
              </a:pPr>
              <a:t>11</a:t>
            </a:fld>
            <a:endParaRPr lang="tr-TR" noProof="0">
              <a:solidFill>
                <a:prstClr val="black"/>
              </a:solidFill>
              <a:cs typeface="+mn-cs"/>
            </a:endParaRPr>
          </a:p>
        </p:txBody>
      </p:sp>
    </p:spTree>
    <p:extLst>
      <p:ext uri="{BB962C8B-B14F-4D97-AF65-F5344CB8AC3E}">
        <p14:creationId xmlns:p14="http://schemas.microsoft.com/office/powerpoint/2010/main" val="4201703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E1C6E0-54D9-4C50-B16C-17DD5DAC8A3E}"/>
              </a:ext>
            </a:extLst>
          </p:cNvPr>
          <p:cNvSpPr>
            <a:spLocks noGrp="1"/>
          </p:cNvSpPr>
          <p:nvPr>
            <p:ph type="title"/>
          </p:nvPr>
        </p:nvSpPr>
        <p:spPr/>
        <p:txBody>
          <a:bodyPr>
            <a:normAutofit fontScale="90000"/>
          </a:bodyPr>
          <a:lstStyle/>
          <a:p>
            <a:r>
              <a:rPr lang="tr-TR" dirty="0"/>
              <a:t>ZUMWALT’LAR</a:t>
            </a:r>
          </a:p>
        </p:txBody>
      </p:sp>
      <p:pic>
        <p:nvPicPr>
          <p:cNvPr id="8" name="İçerik Yer Tutucusu 7" descr="metin, poz içeren bir resim&#10;&#10;Açıklama otomatik olarak oluşturuldu">
            <a:extLst>
              <a:ext uri="{FF2B5EF4-FFF2-40B4-BE49-F238E27FC236}">
                <a16:creationId xmlns:a16="http://schemas.microsoft.com/office/drawing/2014/main" id="{A7D47F97-92A3-4DB1-9078-5125AFC9B2E5}"/>
              </a:ext>
            </a:extLst>
          </p:cNvPr>
          <p:cNvPicPr>
            <a:picLocks noGrp="1" noChangeAspect="1"/>
          </p:cNvPicPr>
          <p:nvPr>
            <p:ph sz="quarter" idx="14"/>
          </p:nvPr>
        </p:nvPicPr>
        <p:blipFill>
          <a:blip r:embed="rId2"/>
          <a:stretch>
            <a:fillRect/>
          </a:stretch>
        </p:blipFill>
        <p:spPr>
          <a:xfrm>
            <a:off x="1002983" y="1617441"/>
            <a:ext cx="2369755" cy="2962194"/>
          </a:xfrm>
        </p:spPr>
      </p:pic>
      <p:sp>
        <p:nvSpPr>
          <p:cNvPr id="6" name="Slayt Numarası Yer Tutucusu 5">
            <a:extLst>
              <a:ext uri="{FF2B5EF4-FFF2-40B4-BE49-F238E27FC236}">
                <a16:creationId xmlns:a16="http://schemas.microsoft.com/office/drawing/2014/main" id="{C577B766-DA71-485F-A772-EC14B74C49C3}"/>
              </a:ext>
            </a:extLst>
          </p:cNvPr>
          <p:cNvSpPr>
            <a:spLocks noGrp="1"/>
          </p:cNvSpPr>
          <p:nvPr>
            <p:ph type="sldNum" sz="quarter" idx="12"/>
          </p:nvPr>
        </p:nvSpPr>
        <p:spPr/>
        <p:txBody>
          <a:bodyPr/>
          <a:lstStyle/>
          <a:p>
            <a:pPr>
              <a:defRPr/>
            </a:pPr>
            <a:fld id="{06B786C7-B8F9-4072-AAAA-17258464D730}" type="slidenum">
              <a:rPr lang="tr-TR" noProof="0" smtClean="0">
                <a:solidFill>
                  <a:prstClr val="black"/>
                </a:solidFill>
                <a:cs typeface="+mn-cs"/>
              </a:rPr>
              <a:pPr>
                <a:defRPr/>
              </a:pPr>
              <a:t>12</a:t>
            </a:fld>
            <a:endParaRPr lang="tr-TR" noProof="0">
              <a:solidFill>
                <a:prstClr val="black"/>
              </a:solidFill>
              <a:cs typeface="+mn-cs"/>
            </a:endParaRPr>
          </a:p>
        </p:txBody>
      </p:sp>
      <p:sp>
        <p:nvSpPr>
          <p:cNvPr id="9" name="Metin kutusu 8">
            <a:extLst>
              <a:ext uri="{FF2B5EF4-FFF2-40B4-BE49-F238E27FC236}">
                <a16:creationId xmlns:a16="http://schemas.microsoft.com/office/drawing/2014/main" id="{15DA9AE3-AB60-42AB-857B-608057DA7E86}"/>
              </a:ext>
            </a:extLst>
          </p:cNvPr>
          <p:cNvSpPr txBox="1"/>
          <p:nvPr/>
        </p:nvSpPr>
        <p:spPr>
          <a:xfrm>
            <a:off x="4227442" y="1590260"/>
            <a:ext cx="7138549" cy="4708981"/>
          </a:xfrm>
          <a:prstGeom prst="rect">
            <a:avLst/>
          </a:prstGeom>
          <a:noFill/>
        </p:spPr>
        <p:txBody>
          <a:bodyPr wrap="square" rtlCol="0">
            <a:spAutoFit/>
          </a:bodyPr>
          <a:lstStyle/>
          <a:p>
            <a:r>
              <a:rPr lang="tr-TR" sz="2000" dirty="0" err="1"/>
              <a:t>Elmo</a:t>
            </a:r>
            <a:r>
              <a:rPr lang="tr-TR" sz="2000" dirty="0"/>
              <a:t> </a:t>
            </a:r>
            <a:r>
              <a:rPr lang="tr-TR" sz="2000" dirty="0" err="1"/>
              <a:t>Russel</a:t>
            </a:r>
            <a:r>
              <a:rPr lang="tr-TR" sz="2000" dirty="0"/>
              <a:t> </a:t>
            </a:r>
            <a:r>
              <a:rPr lang="tr-TR" sz="2000" dirty="0" err="1"/>
              <a:t>Zumwalt</a:t>
            </a:r>
            <a:r>
              <a:rPr lang="tr-TR" sz="2000" dirty="0"/>
              <a:t>, 1968’de Agent </a:t>
            </a:r>
            <a:r>
              <a:rPr lang="tr-TR" sz="2000" dirty="0" err="1"/>
              <a:t>Orange’ın</a:t>
            </a:r>
            <a:r>
              <a:rPr lang="tr-TR" sz="2000" dirty="0"/>
              <a:t> kullanımını emreden kişidir.  Vietnam Savaşı’nda oğlu </a:t>
            </a:r>
            <a:r>
              <a:rPr lang="tr-TR" sz="2000" dirty="0" err="1"/>
              <a:t>Elmo</a:t>
            </a:r>
            <a:r>
              <a:rPr lang="tr-TR" sz="2000" dirty="0"/>
              <a:t> </a:t>
            </a:r>
            <a:r>
              <a:rPr lang="tr-TR" sz="2000" dirty="0" err="1"/>
              <a:t>Zumwalt</a:t>
            </a:r>
            <a:r>
              <a:rPr lang="tr-TR" sz="2000" dirty="0"/>
              <a:t> ile birlikte bulunmaktaydı. </a:t>
            </a:r>
          </a:p>
          <a:p>
            <a:endParaRPr lang="tr-TR" sz="2000" dirty="0"/>
          </a:p>
          <a:p>
            <a:r>
              <a:rPr lang="tr-TR" sz="2000" dirty="0"/>
              <a:t>Agent </a:t>
            </a:r>
            <a:r>
              <a:rPr lang="tr-TR" sz="2000" dirty="0" err="1"/>
              <a:t>Orange</a:t>
            </a:r>
            <a:r>
              <a:rPr lang="tr-TR" sz="2000" dirty="0"/>
              <a:t> kullanımından dolayı oğul </a:t>
            </a:r>
            <a:r>
              <a:rPr lang="tr-TR" sz="2000" dirty="0" err="1"/>
              <a:t>Zumwalt</a:t>
            </a:r>
            <a:r>
              <a:rPr lang="tr-TR" sz="2000" dirty="0"/>
              <a:t> savaştan döndüğünde iki çeşit kansere yakalanmış, 1988 yılında henüz 42 yaşındayken vefat etmiştir..</a:t>
            </a:r>
          </a:p>
          <a:p>
            <a:endParaRPr lang="tr-TR" sz="2000" dirty="0"/>
          </a:p>
          <a:p>
            <a:r>
              <a:rPr lang="tr-TR" sz="2000" dirty="0"/>
              <a:t>Oğul </a:t>
            </a:r>
            <a:r>
              <a:rPr lang="tr-TR" sz="2000" dirty="0" err="1"/>
              <a:t>Zumwalt’ın</a:t>
            </a:r>
            <a:r>
              <a:rPr lang="tr-TR" sz="2000" dirty="0"/>
              <a:t> oğlu Agent </a:t>
            </a:r>
            <a:r>
              <a:rPr lang="tr-TR" sz="2000" dirty="0" err="1"/>
              <a:t>Orange’ın</a:t>
            </a:r>
            <a:r>
              <a:rPr lang="tr-TR" sz="2000" dirty="0"/>
              <a:t> etkisiyle hasta doğmuştur.</a:t>
            </a:r>
          </a:p>
          <a:p>
            <a:endParaRPr lang="tr-TR" sz="2000" dirty="0"/>
          </a:p>
          <a:p>
            <a:r>
              <a:rPr lang="tr-TR" sz="2000" dirty="0" err="1"/>
              <a:t>Elmo</a:t>
            </a:r>
            <a:r>
              <a:rPr lang="tr-TR" sz="2000" dirty="0"/>
              <a:t> </a:t>
            </a:r>
            <a:r>
              <a:rPr lang="tr-TR" sz="2000" dirty="0" err="1"/>
              <a:t>Russel</a:t>
            </a:r>
            <a:r>
              <a:rPr lang="tr-TR" sz="2000" dirty="0"/>
              <a:t> </a:t>
            </a:r>
            <a:r>
              <a:rPr lang="tr-TR" sz="2000" dirty="0" err="1"/>
              <a:t>Zumwalt</a:t>
            </a:r>
            <a:r>
              <a:rPr lang="tr-TR" sz="2000" dirty="0"/>
              <a:t> oğlunun kanser sürecinde her sabah onu düşünerek uyanmasına ve her gece onu düşünerek uyumasına rağmen şimdi bildiklerini bilse yine de Agent </a:t>
            </a:r>
            <a:r>
              <a:rPr lang="tr-TR" sz="2000" dirty="0" err="1"/>
              <a:t>Orange’ın</a:t>
            </a:r>
            <a:r>
              <a:rPr lang="tr-TR" sz="2000" dirty="0"/>
              <a:t> kullanım emrini vereceğini ifade etmiştir.</a:t>
            </a:r>
          </a:p>
        </p:txBody>
      </p:sp>
      <p:sp>
        <p:nvSpPr>
          <p:cNvPr id="10" name="Metin kutusu 9">
            <a:extLst>
              <a:ext uri="{FF2B5EF4-FFF2-40B4-BE49-F238E27FC236}">
                <a16:creationId xmlns:a16="http://schemas.microsoft.com/office/drawing/2014/main" id="{10AFAA8B-FFB8-484D-9C79-0AB73031F2C1}"/>
              </a:ext>
            </a:extLst>
          </p:cNvPr>
          <p:cNvSpPr txBox="1"/>
          <p:nvPr/>
        </p:nvSpPr>
        <p:spPr>
          <a:xfrm>
            <a:off x="869191" y="4579635"/>
            <a:ext cx="1992405" cy="276999"/>
          </a:xfrm>
          <a:prstGeom prst="rect">
            <a:avLst/>
          </a:prstGeom>
          <a:noFill/>
        </p:spPr>
        <p:txBody>
          <a:bodyPr wrap="none" rtlCol="0">
            <a:spAutoFit/>
          </a:bodyPr>
          <a:lstStyle/>
          <a:p>
            <a:r>
              <a:rPr lang="tr-TR" sz="1200" dirty="0"/>
              <a:t> Baba ve oğul </a:t>
            </a:r>
            <a:r>
              <a:rPr lang="tr-TR" sz="1200" dirty="0" err="1"/>
              <a:t>Zumwalt’lar</a:t>
            </a:r>
            <a:endParaRPr lang="tr-TR" sz="1200" dirty="0"/>
          </a:p>
        </p:txBody>
      </p:sp>
    </p:spTree>
    <p:extLst>
      <p:ext uri="{BB962C8B-B14F-4D97-AF65-F5344CB8AC3E}">
        <p14:creationId xmlns:p14="http://schemas.microsoft.com/office/powerpoint/2010/main" val="2238978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80A238-EAC4-4D5A-9C00-17C4868B8ABA}"/>
              </a:ext>
            </a:extLst>
          </p:cNvPr>
          <p:cNvSpPr>
            <a:spLocks noGrp="1"/>
          </p:cNvSpPr>
          <p:nvPr>
            <p:ph type="title"/>
          </p:nvPr>
        </p:nvSpPr>
        <p:spPr/>
        <p:txBody>
          <a:bodyPr>
            <a:normAutofit fontScale="90000"/>
          </a:bodyPr>
          <a:lstStyle/>
          <a:p>
            <a:r>
              <a:rPr lang="tr-TR" dirty="0"/>
              <a:t>KAYNAKLAR</a:t>
            </a:r>
          </a:p>
        </p:txBody>
      </p:sp>
      <p:sp>
        <p:nvSpPr>
          <p:cNvPr id="3" name="İçerik Yer Tutucusu 2">
            <a:extLst>
              <a:ext uri="{FF2B5EF4-FFF2-40B4-BE49-F238E27FC236}">
                <a16:creationId xmlns:a16="http://schemas.microsoft.com/office/drawing/2014/main" id="{0D7B0B3D-F62B-4782-B1A8-BA4AF3AAE436}"/>
              </a:ext>
            </a:extLst>
          </p:cNvPr>
          <p:cNvSpPr>
            <a:spLocks noGrp="1"/>
          </p:cNvSpPr>
          <p:nvPr>
            <p:ph sz="quarter" idx="14"/>
          </p:nvPr>
        </p:nvSpPr>
        <p:spPr>
          <a:xfrm>
            <a:off x="931863" y="1179444"/>
            <a:ext cx="10328275" cy="5176906"/>
          </a:xfrm>
        </p:spPr>
        <p:txBody>
          <a:bodyPr>
            <a:normAutofit fontScale="55000" lnSpcReduction="20000"/>
          </a:bodyPr>
          <a:lstStyle/>
          <a:p>
            <a:r>
              <a:rPr lang="tr-TR" dirty="0">
                <a:hlinkClick r:id="rId2"/>
              </a:rPr>
              <a:t>Vietnam Savaşı (1964) - Tarih Bilimi</a:t>
            </a:r>
            <a:endParaRPr lang="tr-TR" dirty="0"/>
          </a:p>
          <a:p>
            <a:r>
              <a:rPr lang="tr-TR" dirty="0">
                <a:hlinkClick r:id="rId3"/>
              </a:rPr>
              <a:t>Vietnam Savaşı - Tarih Ötesi (tarihotesi.com)</a:t>
            </a:r>
            <a:endParaRPr lang="tr-TR" dirty="0"/>
          </a:p>
          <a:p>
            <a:r>
              <a:rPr lang="tr-TR" dirty="0">
                <a:hlinkClick r:id="rId4"/>
              </a:rPr>
              <a:t>Vietnam Savaşı Tarihi ve Sonuçları (savaslar.gen.tr)</a:t>
            </a:r>
            <a:endParaRPr lang="tr-TR" dirty="0"/>
          </a:p>
          <a:p>
            <a:r>
              <a:rPr lang="tr-TR" dirty="0">
                <a:hlinkClick r:id="rId5"/>
              </a:rPr>
              <a:t>Vietnam Savaşı | Tarihi Olaylar</a:t>
            </a:r>
            <a:endParaRPr lang="tr-TR" dirty="0"/>
          </a:p>
          <a:p>
            <a:r>
              <a:rPr lang="en-US" dirty="0">
                <a:hlinkClick r:id="rId6"/>
              </a:rPr>
              <a:t>AGENT ORANGE AND THE ANGUISH OF AN AMERICAN FAMILY (wellesley.edu)</a:t>
            </a:r>
            <a:endParaRPr lang="tr-TR" dirty="0"/>
          </a:p>
          <a:p>
            <a:r>
              <a:rPr lang="tr-TR" dirty="0">
                <a:hlinkClick r:id="rId7"/>
              </a:rPr>
              <a:t>Agent </a:t>
            </a:r>
            <a:r>
              <a:rPr lang="tr-TR" dirty="0" err="1">
                <a:hlinkClick r:id="rId7"/>
              </a:rPr>
              <a:t>Orange</a:t>
            </a:r>
            <a:r>
              <a:rPr lang="tr-TR" dirty="0">
                <a:hlinkClick r:id="rId7"/>
              </a:rPr>
              <a:t> – HISTORY</a:t>
            </a:r>
            <a:endParaRPr lang="tr-TR" dirty="0"/>
          </a:p>
          <a:p>
            <a:r>
              <a:rPr lang="tr-TR" dirty="0">
                <a:hlinkClick r:id="rId8"/>
              </a:rPr>
              <a:t>Vietnam Savaşı’nı nesillere taşıyan madde: Agent </a:t>
            </a:r>
            <a:r>
              <a:rPr lang="tr-TR" dirty="0" err="1">
                <a:hlinkClick r:id="rId8"/>
              </a:rPr>
              <a:t>Orange</a:t>
            </a:r>
            <a:r>
              <a:rPr lang="tr-TR" dirty="0">
                <a:hlinkClick r:id="rId8"/>
              </a:rPr>
              <a:t> | </a:t>
            </a:r>
            <a:r>
              <a:rPr lang="tr-TR" dirty="0" err="1">
                <a:hlinkClick r:id="rId8"/>
              </a:rPr>
              <a:t>by</a:t>
            </a:r>
            <a:r>
              <a:rPr lang="tr-TR" dirty="0">
                <a:hlinkClick r:id="rId8"/>
              </a:rPr>
              <a:t> İHH İnsani Yardım Vakfı | </a:t>
            </a:r>
            <a:r>
              <a:rPr lang="tr-TR" dirty="0" err="1">
                <a:hlinkClick r:id="rId8"/>
              </a:rPr>
              <a:t>Medium</a:t>
            </a:r>
            <a:r>
              <a:rPr lang="tr-TR" dirty="0">
                <a:hlinkClick r:id="rId8"/>
              </a:rPr>
              <a:t> Türkçe | </a:t>
            </a:r>
            <a:r>
              <a:rPr lang="tr-TR" dirty="0" err="1">
                <a:hlinkClick r:id="rId8"/>
              </a:rPr>
              <a:t>Medium</a:t>
            </a:r>
            <a:endParaRPr lang="tr-TR" dirty="0"/>
          </a:p>
          <a:p>
            <a:r>
              <a:rPr lang="tr-TR" dirty="0">
                <a:hlinkClick r:id="rId9"/>
              </a:rPr>
              <a:t>Napalm | Tarihi Olaylar</a:t>
            </a:r>
            <a:endParaRPr lang="tr-TR" dirty="0"/>
          </a:p>
          <a:p>
            <a:r>
              <a:rPr lang="en-US" dirty="0">
                <a:hlinkClick r:id="rId10"/>
              </a:rPr>
              <a:t>How Many People Died from Agent Orange - health problems 101</a:t>
            </a:r>
            <a:endParaRPr lang="tr-TR" dirty="0"/>
          </a:p>
          <a:p>
            <a:r>
              <a:rPr lang="en-US" dirty="0">
                <a:hlinkClick r:id="rId11"/>
              </a:rPr>
              <a:t>ELMO R. ZUMWALT III, - The Washington Post</a:t>
            </a:r>
            <a:endParaRPr lang="tr-TR" dirty="0"/>
          </a:p>
          <a:p>
            <a:pPr marL="0" indent="0">
              <a:buNone/>
            </a:pPr>
            <a:r>
              <a:rPr lang="tr-TR" dirty="0"/>
              <a:t>FOTOĞRAFLAR:</a:t>
            </a:r>
          </a:p>
          <a:p>
            <a:r>
              <a:rPr lang="en-US" dirty="0">
                <a:hlinkClick r:id="rId12"/>
              </a:rPr>
              <a:t>Nature___Other_The_explosion_of_Napalm_bombs_047835_16.jpg (1680×1050) (zastavki.com)</a:t>
            </a:r>
            <a:endParaRPr lang="tr-TR" dirty="0"/>
          </a:p>
          <a:p>
            <a:r>
              <a:rPr lang="tr-TR" dirty="0">
                <a:hlinkClick r:id="rId13"/>
              </a:rPr>
              <a:t>SE-Asia-map-590x520.jpg (590×520) (studentnewsdaily.com)</a:t>
            </a:r>
            <a:endParaRPr lang="tr-TR" dirty="0"/>
          </a:p>
          <a:p>
            <a:r>
              <a:rPr lang="tr-TR" dirty="0">
                <a:hlinkClick r:id="rId14"/>
              </a:rPr>
              <a:t>Vietnam_War_Withdrawl+%2819%29.jpg (1600×1132) (bp.blogspot.com)</a:t>
            </a:r>
            <a:endParaRPr lang="tr-TR" dirty="0"/>
          </a:p>
          <a:p>
            <a:r>
              <a:rPr lang="tr-TR" dirty="0">
                <a:hlinkClick r:id="rId15"/>
              </a:rPr>
              <a:t>Vietnam-War-1969-VC-skirmish-near-Dak-To.jpg (1837×1227) (humanityhouse.org)</a:t>
            </a:r>
            <a:endParaRPr lang="tr-TR" dirty="0"/>
          </a:p>
          <a:p>
            <a:r>
              <a:rPr lang="en-US" dirty="0">
                <a:hlinkClick r:id="rId16"/>
              </a:rPr>
              <a:t>c4c27a28896605.55d77a517f690.jpg (1400×949) (behance.net)</a:t>
            </a:r>
            <a:endParaRPr lang="tr-TR" dirty="0"/>
          </a:p>
          <a:p>
            <a:r>
              <a:rPr lang="tr-TR" dirty="0">
                <a:hlinkClick r:id="rId17"/>
              </a:rPr>
              <a:t>1391268-popular-vietnam-war-wallpapers-2400x1650-1080p.jpg (2400×1650) (getwallpapers.com)</a:t>
            </a:r>
            <a:endParaRPr lang="tr-TR" dirty="0"/>
          </a:p>
        </p:txBody>
      </p:sp>
      <p:sp>
        <p:nvSpPr>
          <p:cNvPr id="6" name="Slayt Numarası Yer Tutucusu 5">
            <a:extLst>
              <a:ext uri="{FF2B5EF4-FFF2-40B4-BE49-F238E27FC236}">
                <a16:creationId xmlns:a16="http://schemas.microsoft.com/office/drawing/2014/main" id="{01D4B4FB-C87D-4D8F-A626-21795E314AA9}"/>
              </a:ext>
            </a:extLst>
          </p:cNvPr>
          <p:cNvSpPr>
            <a:spLocks noGrp="1"/>
          </p:cNvSpPr>
          <p:nvPr>
            <p:ph type="sldNum" sz="quarter" idx="12"/>
          </p:nvPr>
        </p:nvSpPr>
        <p:spPr/>
        <p:txBody>
          <a:bodyPr/>
          <a:lstStyle/>
          <a:p>
            <a:pPr>
              <a:defRPr/>
            </a:pPr>
            <a:fld id="{06B786C7-B8F9-4072-AAAA-17258464D730}" type="slidenum">
              <a:rPr lang="tr-TR" noProof="0" smtClean="0">
                <a:solidFill>
                  <a:prstClr val="black"/>
                </a:solidFill>
                <a:cs typeface="+mn-cs"/>
              </a:rPr>
              <a:pPr>
                <a:defRPr/>
              </a:pPr>
              <a:t>13</a:t>
            </a:fld>
            <a:endParaRPr lang="tr-TR" noProof="0">
              <a:solidFill>
                <a:prstClr val="black"/>
              </a:solidFill>
              <a:cs typeface="+mn-cs"/>
            </a:endParaRPr>
          </a:p>
        </p:txBody>
      </p:sp>
    </p:spTree>
    <p:extLst>
      <p:ext uri="{BB962C8B-B14F-4D97-AF65-F5344CB8AC3E}">
        <p14:creationId xmlns:p14="http://schemas.microsoft.com/office/powerpoint/2010/main" val="2446840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Yer Tutucusu 10" descr="dağ, açık hava, okyanus zemini içeren bir resim&#10;&#10;Açıklama otomatik olarak oluşturuldu">
            <a:extLst>
              <a:ext uri="{FF2B5EF4-FFF2-40B4-BE49-F238E27FC236}">
                <a16:creationId xmlns:a16="http://schemas.microsoft.com/office/drawing/2014/main" id="{CE9CD358-3027-48C5-A731-9A4DEF1F708D}"/>
              </a:ext>
            </a:extLst>
          </p:cNvPr>
          <p:cNvPicPr>
            <a:picLocks noGrp="1" noChangeAspect="1"/>
          </p:cNvPicPr>
          <p:nvPr>
            <p:ph type="pic" sz="quarter" idx="13"/>
          </p:nvPr>
        </p:nvPicPr>
        <p:blipFill>
          <a:blip r:embed="rId2"/>
          <a:srcRect t="7893" b="7893"/>
          <a:stretch>
            <a:fillRect/>
          </a:stretch>
        </p:blipFill>
        <p:spPr/>
      </p:pic>
      <p:sp>
        <p:nvSpPr>
          <p:cNvPr id="7" name="Başlık 6">
            <a:extLst>
              <a:ext uri="{FF2B5EF4-FFF2-40B4-BE49-F238E27FC236}">
                <a16:creationId xmlns:a16="http://schemas.microsoft.com/office/drawing/2014/main" id="{226DF974-1F18-4D85-B23C-04025634E064}"/>
              </a:ext>
            </a:extLst>
          </p:cNvPr>
          <p:cNvSpPr>
            <a:spLocks noGrp="1"/>
          </p:cNvSpPr>
          <p:nvPr>
            <p:ph type="ctrTitle"/>
          </p:nvPr>
        </p:nvSpPr>
        <p:spPr>
          <a:xfrm>
            <a:off x="3241962" y="-1"/>
            <a:ext cx="8950037" cy="4089658"/>
          </a:xfrm>
        </p:spPr>
        <p:txBody>
          <a:bodyPr/>
          <a:lstStyle/>
          <a:p>
            <a:r>
              <a:rPr lang="tr-TR" dirty="0"/>
              <a:t> </a:t>
            </a:r>
          </a:p>
        </p:txBody>
      </p:sp>
      <p:sp>
        <p:nvSpPr>
          <p:cNvPr id="8" name="Alt Başlık 7">
            <a:extLst>
              <a:ext uri="{FF2B5EF4-FFF2-40B4-BE49-F238E27FC236}">
                <a16:creationId xmlns:a16="http://schemas.microsoft.com/office/drawing/2014/main" id="{0C09778A-3B4E-4A1E-9054-F8210FD5D3E5}"/>
              </a:ext>
            </a:extLst>
          </p:cNvPr>
          <p:cNvSpPr>
            <a:spLocks noGrp="1"/>
          </p:cNvSpPr>
          <p:nvPr>
            <p:ph type="subTitle" idx="1"/>
          </p:nvPr>
        </p:nvSpPr>
        <p:spPr/>
        <p:txBody>
          <a:bodyPr/>
          <a:lstStyle/>
          <a:p>
            <a:r>
              <a:rPr lang="tr-TR" dirty="0"/>
              <a:t>TEŞEKKÜRLER</a:t>
            </a:r>
          </a:p>
        </p:txBody>
      </p:sp>
      <p:sp>
        <p:nvSpPr>
          <p:cNvPr id="4" name="Alt Bilgi Yer Tutucusu 3">
            <a:extLst>
              <a:ext uri="{FF2B5EF4-FFF2-40B4-BE49-F238E27FC236}">
                <a16:creationId xmlns:a16="http://schemas.microsoft.com/office/drawing/2014/main" id="{960A3886-A43A-4243-A19F-5D3A98ADAA16}"/>
              </a:ext>
            </a:extLst>
          </p:cNvPr>
          <p:cNvSpPr>
            <a:spLocks noGrp="1"/>
          </p:cNvSpPr>
          <p:nvPr>
            <p:ph type="ftr" sz="quarter" idx="11"/>
          </p:nvPr>
        </p:nvSpPr>
        <p:spPr/>
        <p:txBody>
          <a:bodyPr/>
          <a:lstStyle/>
          <a:p>
            <a:pPr rtl="0"/>
            <a:r>
              <a:rPr lang="tr-TR" noProof="0">
                <a:solidFill>
                  <a:prstClr val="black"/>
                </a:solidFill>
              </a:rPr>
              <a:t>Sunu başlığı</a:t>
            </a:r>
          </a:p>
        </p:txBody>
      </p:sp>
      <p:sp>
        <p:nvSpPr>
          <p:cNvPr id="5" name="Veri Yer Tutucusu 4">
            <a:extLst>
              <a:ext uri="{FF2B5EF4-FFF2-40B4-BE49-F238E27FC236}">
                <a16:creationId xmlns:a16="http://schemas.microsoft.com/office/drawing/2014/main" id="{AC0EB395-2CAD-4D6F-BE61-045FEC4F5D6B}"/>
              </a:ext>
            </a:extLst>
          </p:cNvPr>
          <p:cNvSpPr>
            <a:spLocks noGrp="1"/>
          </p:cNvSpPr>
          <p:nvPr>
            <p:ph type="dt" sz="half" idx="10"/>
          </p:nvPr>
        </p:nvSpPr>
        <p:spPr/>
        <p:txBody>
          <a:bodyPr/>
          <a:lstStyle/>
          <a:p>
            <a:pPr rtl="0">
              <a:defRPr/>
            </a:pPr>
            <a:r>
              <a:rPr lang="tr-TR" noProof="0">
                <a:solidFill>
                  <a:prstClr val="black"/>
                </a:solidFill>
              </a:rPr>
              <a:t>20XX</a:t>
            </a:r>
          </a:p>
        </p:txBody>
      </p:sp>
      <p:sp>
        <p:nvSpPr>
          <p:cNvPr id="6" name="Slayt Numarası Yer Tutucusu 5">
            <a:extLst>
              <a:ext uri="{FF2B5EF4-FFF2-40B4-BE49-F238E27FC236}">
                <a16:creationId xmlns:a16="http://schemas.microsoft.com/office/drawing/2014/main" id="{FB35D527-64C9-4748-87EB-7A93F6FCD4B9}"/>
              </a:ext>
            </a:extLst>
          </p:cNvPr>
          <p:cNvSpPr>
            <a:spLocks noGrp="1"/>
          </p:cNvSpPr>
          <p:nvPr>
            <p:ph type="sldNum" sz="quarter" idx="12"/>
          </p:nvPr>
        </p:nvSpPr>
        <p:spPr/>
        <p:txBody>
          <a:bodyPr/>
          <a:lstStyle/>
          <a:p>
            <a:pPr>
              <a:defRPr/>
            </a:pPr>
            <a:fld id="{06B786C7-B8F9-4072-AAAA-17258464D730}" type="slidenum">
              <a:rPr lang="tr-TR" noProof="0" smtClean="0">
                <a:solidFill>
                  <a:prstClr val="black"/>
                </a:solidFill>
                <a:cs typeface="+mn-cs"/>
              </a:rPr>
              <a:pPr>
                <a:defRPr/>
              </a:pPr>
              <a:t>14</a:t>
            </a:fld>
            <a:endParaRPr lang="tr-TR" noProof="0">
              <a:solidFill>
                <a:prstClr val="black"/>
              </a:solidFill>
              <a:cs typeface="+mn-cs"/>
            </a:endParaRPr>
          </a:p>
        </p:txBody>
      </p:sp>
    </p:spTree>
    <p:extLst>
      <p:ext uri="{BB962C8B-B14F-4D97-AF65-F5344CB8AC3E}">
        <p14:creationId xmlns:p14="http://schemas.microsoft.com/office/powerpoint/2010/main" val="619848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aşlık 21">
            <a:extLst>
              <a:ext uri="{FF2B5EF4-FFF2-40B4-BE49-F238E27FC236}">
                <a16:creationId xmlns:a16="http://schemas.microsoft.com/office/drawing/2014/main" id="{CBCA8D9B-86A6-46D0-8939-576472F48528}"/>
              </a:ext>
            </a:extLst>
          </p:cNvPr>
          <p:cNvSpPr>
            <a:spLocks noGrp="1"/>
          </p:cNvSpPr>
          <p:nvPr>
            <p:ph type="title"/>
          </p:nvPr>
        </p:nvSpPr>
        <p:spPr>
          <a:xfrm>
            <a:off x="1002983" y="194783"/>
            <a:ext cx="9421177" cy="769493"/>
          </a:xfrm>
        </p:spPr>
        <p:txBody>
          <a:bodyPr rtlCol="0">
            <a:normAutofit fontScale="90000"/>
          </a:bodyPr>
          <a:lstStyle/>
          <a:p>
            <a:pPr rtl="0"/>
            <a:r>
              <a:rPr lang="tr-TR" dirty="0"/>
              <a:t>HİNDİÇİN</a:t>
            </a:r>
          </a:p>
        </p:txBody>
      </p:sp>
      <p:sp>
        <p:nvSpPr>
          <p:cNvPr id="5" name="Slayt Numarası Yer Tutucusu 4">
            <a:extLst>
              <a:ext uri="{FF2B5EF4-FFF2-40B4-BE49-F238E27FC236}">
                <a16:creationId xmlns:a16="http://schemas.microsoft.com/office/drawing/2014/main" id="{E673DB5F-1A43-441F-953F-DA8BBE7299D4}"/>
              </a:ext>
            </a:extLst>
          </p:cNvPr>
          <p:cNvSpPr>
            <a:spLocks noGrp="1"/>
          </p:cNvSpPr>
          <p:nvPr>
            <p:ph type="sldNum" sz="quarter" idx="12"/>
          </p:nvPr>
        </p:nvSpPr>
        <p:spPr>
          <a:xfrm>
            <a:off x="11365992" y="6356350"/>
            <a:ext cx="630936" cy="365125"/>
          </a:xfrm>
        </p:spPr>
        <p:txBody>
          <a:bodyPr rtlCol="0"/>
          <a:lstStyle/>
          <a:p>
            <a:pPr lvl="0" rtl="0"/>
            <a:fld id="{06B786C7-B8F9-4072-AAAA-17258464D730}" type="slidenum">
              <a:rPr lang="tr-TR" smtClean="0"/>
              <a:pPr lvl="0" rtl="0"/>
              <a:t>2</a:t>
            </a:fld>
            <a:endParaRPr lang="tr-TR" dirty="0"/>
          </a:p>
        </p:txBody>
      </p:sp>
      <p:pic>
        <p:nvPicPr>
          <p:cNvPr id="8" name="İçerik Yer Tutucusu 7" descr="harita içeren bir resim&#10;&#10;Açıklama otomatik olarak oluşturuldu">
            <a:extLst>
              <a:ext uri="{FF2B5EF4-FFF2-40B4-BE49-F238E27FC236}">
                <a16:creationId xmlns:a16="http://schemas.microsoft.com/office/drawing/2014/main" id="{30AE3C79-BFEE-44B8-85E4-4F826CAE1AB0}"/>
              </a:ext>
            </a:extLst>
          </p:cNvPr>
          <p:cNvPicPr>
            <a:picLocks noGrp="1" noChangeAspect="1"/>
          </p:cNvPicPr>
          <p:nvPr>
            <p:ph sz="quarter" idx="14"/>
          </p:nvPr>
        </p:nvPicPr>
        <p:blipFill>
          <a:blip r:embed="rId3"/>
          <a:stretch>
            <a:fillRect/>
          </a:stretch>
        </p:blipFill>
        <p:spPr>
          <a:xfrm>
            <a:off x="482937" y="1887596"/>
            <a:ext cx="4895666" cy="4314825"/>
          </a:xfrm>
        </p:spPr>
      </p:pic>
      <p:sp>
        <p:nvSpPr>
          <p:cNvPr id="9" name="Metin kutusu 8">
            <a:extLst>
              <a:ext uri="{FF2B5EF4-FFF2-40B4-BE49-F238E27FC236}">
                <a16:creationId xmlns:a16="http://schemas.microsoft.com/office/drawing/2014/main" id="{91B8B644-1E04-49A0-A315-8E892DF43837}"/>
              </a:ext>
            </a:extLst>
          </p:cNvPr>
          <p:cNvSpPr txBox="1"/>
          <p:nvPr/>
        </p:nvSpPr>
        <p:spPr>
          <a:xfrm>
            <a:off x="6096000" y="1906634"/>
            <a:ext cx="5327374" cy="4524315"/>
          </a:xfrm>
          <a:prstGeom prst="rect">
            <a:avLst/>
          </a:prstGeom>
          <a:noFill/>
        </p:spPr>
        <p:txBody>
          <a:bodyPr wrap="square" rtlCol="0">
            <a:spAutoFit/>
          </a:bodyPr>
          <a:lstStyle/>
          <a:p>
            <a:r>
              <a:rPr lang="tr-TR" dirty="0"/>
              <a:t>	</a:t>
            </a:r>
            <a:r>
              <a:rPr lang="tr-TR" dirty="0" err="1"/>
              <a:t>Hindiçin</a:t>
            </a:r>
            <a:r>
              <a:rPr lang="tr-TR" dirty="0"/>
              <a:t> bugünkü Laos, Kamboçya ve </a:t>
            </a:r>
            <a:r>
              <a:rPr lang="tr-TR" dirty="0" err="1"/>
              <a:t>Vietnamı</a:t>
            </a:r>
            <a:r>
              <a:rPr lang="tr-TR" dirty="0"/>
              <a:t> kapsayan coğrafi bölgeye verilen isimdir. İkinci Dünya Savaşı’na kadar İngiltere ve Fransa’nın sömürgesi olmuş, İkinci Dünya Savaşı esnasında Japonya’nın hakimiyetine girmiştir. Japonya savaşın sonunda yenileceğini anlayıp burada milliyetçilik duygularını körüklemiş, halkı silahlandırmıştır. Bölgenin Vietnam, Laos ve Kamboçya olmak üzere üç bağımsız ülkeye ayrıldığını ilan edip bölgeden çekilmiştir.</a:t>
            </a:r>
          </a:p>
          <a:p>
            <a:r>
              <a:rPr lang="tr-TR" dirty="0"/>
              <a:t>	İkinci Dünya Savaşı’ndan sonra bölge yine Fransa ve İngiltere’nin hakimiyetine girmiştir. Fransa burada Çin ve Sovyet Rusya’dan yayılan komünizmle mücadele etmiştir ancak 1954 yılında Vietnam’da komünistler tarafından yenilgiye uğratılmış ve bölgeden çekilmiştir.</a:t>
            </a:r>
          </a:p>
        </p:txBody>
      </p:sp>
    </p:spTree>
    <p:extLst>
      <p:ext uri="{BB962C8B-B14F-4D97-AF65-F5344CB8AC3E}">
        <p14:creationId xmlns:p14="http://schemas.microsoft.com/office/powerpoint/2010/main" val="2605548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46E1C7-BAD0-4839-A9BC-593592B9AC6F}"/>
              </a:ext>
            </a:extLst>
          </p:cNvPr>
          <p:cNvSpPr>
            <a:spLocks noGrp="1"/>
          </p:cNvSpPr>
          <p:nvPr>
            <p:ph type="title"/>
          </p:nvPr>
        </p:nvSpPr>
        <p:spPr/>
        <p:txBody>
          <a:bodyPr>
            <a:normAutofit fontScale="90000"/>
          </a:bodyPr>
          <a:lstStyle/>
          <a:p>
            <a:r>
              <a:rPr lang="tr-TR" dirty="0"/>
              <a:t>KUZEY VE GÜNEY VIETNAM</a:t>
            </a:r>
          </a:p>
        </p:txBody>
      </p:sp>
      <p:sp>
        <p:nvSpPr>
          <p:cNvPr id="3" name="İçerik Yer Tutucusu 2">
            <a:extLst>
              <a:ext uri="{FF2B5EF4-FFF2-40B4-BE49-F238E27FC236}">
                <a16:creationId xmlns:a16="http://schemas.microsoft.com/office/drawing/2014/main" id="{5DB0D9ED-3FFE-4C1A-918C-2ABCBCFADEAC}"/>
              </a:ext>
            </a:extLst>
          </p:cNvPr>
          <p:cNvSpPr>
            <a:spLocks noGrp="1"/>
          </p:cNvSpPr>
          <p:nvPr>
            <p:ph sz="quarter" idx="14"/>
          </p:nvPr>
        </p:nvSpPr>
        <p:spPr>
          <a:xfrm>
            <a:off x="5857298" y="2041525"/>
            <a:ext cx="5508694" cy="4314825"/>
          </a:xfrm>
        </p:spPr>
        <p:txBody>
          <a:bodyPr>
            <a:normAutofit fontScale="92500" lnSpcReduction="10000"/>
          </a:bodyPr>
          <a:lstStyle/>
          <a:p>
            <a:r>
              <a:rPr lang="tr-TR" dirty="0"/>
              <a:t>Fransa’nın Vietnam’dan çekilmesinden sonra ülkede komünistler ile milliyetçiler arasında büyük kargaşalar çıkmıştır. Bunun üzerine Birleşmiş Milletler Vietnam’ın Kuzey ve Güney Vietnam olarak ikiye bölünmesine karar vermiştir.</a:t>
            </a:r>
          </a:p>
          <a:p>
            <a:endParaRPr lang="tr-TR" dirty="0"/>
          </a:p>
          <a:p>
            <a:r>
              <a:rPr lang="tr-TR" dirty="0"/>
              <a:t>1954 yılında Cenevre Antlaşması kapsamında bölgede Kamboçya, Laos, Kuzey Vietnam ve Güney Vietnam olmak üzere dört bağımsız ülke kuruldu.</a:t>
            </a:r>
          </a:p>
        </p:txBody>
      </p:sp>
      <p:sp>
        <p:nvSpPr>
          <p:cNvPr id="6" name="Slayt Numarası Yer Tutucusu 5">
            <a:extLst>
              <a:ext uri="{FF2B5EF4-FFF2-40B4-BE49-F238E27FC236}">
                <a16:creationId xmlns:a16="http://schemas.microsoft.com/office/drawing/2014/main" id="{FDAF09AF-935B-49EA-B888-2B955AE85FFD}"/>
              </a:ext>
            </a:extLst>
          </p:cNvPr>
          <p:cNvSpPr>
            <a:spLocks noGrp="1"/>
          </p:cNvSpPr>
          <p:nvPr>
            <p:ph type="sldNum" sz="quarter" idx="12"/>
          </p:nvPr>
        </p:nvSpPr>
        <p:spPr/>
        <p:txBody>
          <a:bodyPr/>
          <a:lstStyle/>
          <a:p>
            <a:pPr>
              <a:defRPr/>
            </a:pPr>
            <a:fld id="{06B786C7-B8F9-4072-AAAA-17258464D730}" type="slidenum">
              <a:rPr lang="tr-TR" noProof="0" smtClean="0">
                <a:solidFill>
                  <a:prstClr val="black"/>
                </a:solidFill>
                <a:cs typeface="+mn-cs"/>
              </a:rPr>
              <a:pPr>
                <a:defRPr/>
              </a:pPr>
              <a:t>3</a:t>
            </a:fld>
            <a:endParaRPr lang="tr-TR" noProof="0">
              <a:solidFill>
                <a:prstClr val="black"/>
              </a:solidFill>
              <a:cs typeface="+mn-cs"/>
            </a:endParaRPr>
          </a:p>
        </p:txBody>
      </p:sp>
      <p:pic>
        <p:nvPicPr>
          <p:cNvPr id="8" name="Resim 7" descr="harita içeren bir resim&#10;&#10;Açıklama otomatik olarak oluşturuldu">
            <a:extLst>
              <a:ext uri="{FF2B5EF4-FFF2-40B4-BE49-F238E27FC236}">
                <a16:creationId xmlns:a16="http://schemas.microsoft.com/office/drawing/2014/main" id="{9E99A26D-B37A-4C25-9E34-298FF65DC88E}"/>
              </a:ext>
            </a:extLst>
          </p:cNvPr>
          <p:cNvPicPr>
            <a:picLocks noChangeAspect="1"/>
          </p:cNvPicPr>
          <p:nvPr/>
        </p:nvPicPr>
        <p:blipFill>
          <a:blip r:embed="rId2"/>
          <a:stretch>
            <a:fillRect/>
          </a:stretch>
        </p:blipFill>
        <p:spPr>
          <a:xfrm>
            <a:off x="290861" y="1423002"/>
            <a:ext cx="5422710" cy="5240215"/>
          </a:xfrm>
          <a:prstGeom prst="rect">
            <a:avLst/>
          </a:prstGeom>
        </p:spPr>
      </p:pic>
    </p:spTree>
    <p:extLst>
      <p:ext uri="{BB962C8B-B14F-4D97-AF65-F5344CB8AC3E}">
        <p14:creationId xmlns:p14="http://schemas.microsoft.com/office/powerpoint/2010/main" val="1470771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D3529D-CFED-4831-886C-A5F8521C3A2B}"/>
              </a:ext>
            </a:extLst>
          </p:cNvPr>
          <p:cNvSpPr>
            <a:spLocks noGrp="1"/>
          </p:cNvSpPr>
          <p:nvPr>
            <p:ph type="title"/>
          </p:nvPr>
        </p:nvSpPr>
        <p:spPr/>
        <p:txBody>
          <a:bodyPr>
            <a:normAutofit fontScale="90000"/>
          </a:bodyPr>
          <a:lstStyle/>
          <a:p>
            <a:r>
              <a:rPr lang="tr-TR" dirty="0"/>
              <a:t>KUZEY VE GÜNEY VIETNAM</a:t>
            </a:r>
          </a:p>
        </p:txBody>
      </p:sp>
      <p:sp>
        <p:nvSpPr>
          <p:cNvPr id="3" name="İçerik Yer Tutucusu 2">
            <a:extLst>
              <a:ext uri="{FF2B5EF4-FFF2-40B4-BE49-F238E27FC236}">
                <a16:creationId xmlns:a16="http://schemas.microsoft.com/office/drawing/2014/main" id="{9B54598F-8FD5-4172-95D0-6D6F8D2D31EC}"/>
              </a:ext>
            </a:extLst>
          </p:cNvPr>
          <p:cNvSpPr>
            <a:spLocks noGrp="1"/>
          </p:cNvSpPr>
          <p:nvPr>
            <p:ph sz="quarter" idx="14"/>
          </p:nvPr>
        </p:nvSpPr>
        <p:spPr>
          <a:xfrm>
            <a:off x="4784035" y="1695450"/>
            <a:ext cx="6476103" cy="4660900"/>
          </a:xfrm>
        </p:spPr>
        <p:txBody>
          <a:bodyPr>
            <a:normAutofit/>
          </a:bodyPr>
          <a:lstStyle/>
          <a:p>
            <a:r>
              <a:rPr lang="tr-TR" dirty="0"/>
              <a:t>Bu devletlerden Kuzey Vietnam komünizm ile yönetilmekte ve Sovyet Rusya ile Çin tarafından desteklenmekteydi. Güney Vietnam ise ABD tarafından destekleniyordu.</a:t>
            </a:r>
          </a:p>
          <a:p>
            <a:endParaRPr lang="tr-TR" dirty="0"/>
          </a:p>
          <a:p>
            <a:r>
              <a:rPr lang="tr-TR" dirty="0"/>
              <a:t>Kuzey Vietnam lideri </a:t>
            </a:r>
            <a:r>
              <a:rPr lang="tr-TR" dirty="0" err="1"/>
              <a:t>Ho</a:t>
            </a:r>
            <a:r>
              <a:rPr lang="tr-TR" dirty="0"/>
              <a:t> </a:t>
            </a:r>
            <a:r>
              <a:rPr lang="tr-TR" dirty="0" err="1"/>
              <a:t>Chi</a:t>
            </a:r>
            <a:r>
              <a:rPr lang="tr-TR" dirty="0"/>
              <a:t> </a:t>
            </a:r>
            <a:r>
              <a:rPr lang="tr-TR" dirty="0" err="1"/>
              <a:t>Minh</a:t>
            </a:r>
            <a:r>
              <a:rPr lang="tr-TR" dirty="0"/>
              <a:t>, Vietnam’ın tamamını ele geçirmek istiyordu. Bundan dolayı 1957 yılında Güney Vietnam’da terör faaliyetlerinde bulunmaya başladı.</a:t>
            </a:r>
          </a:p>
        </p:txBody>
      </p:sp>
      <p:sp>
        <p:nvSpPr>
          <p:cNvPr id="6" name="Slayt Numarası Yer Tutucusu 5">
            <a:extLst>
              <a:ext uri="{FF2B5EF4-FFF2-40B4-BE49-F238E27FC236}">
                <a16:creationId xmlns:a16="http://schemas.microsoft.com/office/drawing/2014/main" id="{8850613F-71A6-4772-86F6-335A4BFA4684}"/>
              </a:ext>
            </a:extLst>
          </p:cNvPr>
          <p:cNvSpPr>
            <a:spLocks noGrp="1"/>
          </p:cNvSpPr>
          <p:nvPr>
            <p:ph type="sldNum" sz="quarter" idx="12"/>
          </p:nvPr>
        </p:nvSpPr>
        <p:spPr/>
        <p:txBody>
          <a:bodyPr/>
          <a:lstStyle/>
          <a:p>
            <a:pPr>
              <a:defRPr/>
            </a:pPr>
            <a:fld id="{06B786C7-B8F9-4072-AAAA-17258464D730}" type="slidenum">
              <a:rPr lang="tr-TR" noProof="0" smtClean="0">
                <a:solidFill>
                  <a:prstClr val="black"/>
                </a:solidFill>
                <a:cs typeface="+mn-cs"/>
              </a:rPr>
              <a:pPr>
                <a:defRPr/>
              </a:pPr>
              <a:t>4</a:t>
            </a:fld>
            <a:endParaRPr lang="tr-TR" noProof="0">
              <a:solidFill>
                <a:prstClr val="black"/>
              </a:solidFill>
              <a:cs typeface="+mn-cs"/>
            </a:endParaRPr>
          </a:p>
        </p:txBody>
      </p:sp>
      <p:pic>
        <p:nvPicPr>
          <p:cNvPr id="8" name="Resim 7" descr="kişi, adam, giyme, poz içeren bir resim&#10;&#10;Açıklama otomatik olarak oluşturuldu">
            <a:extLst>
              <a:ext uri="{FF2B5EF4-FFF2-40B4-BE49-F238E27FC236}">
                <a16:creationId xmlns:a16="http://schemas.microsoft.com/office/drawing/2014/main" id="{0DAD110E-301B-482E-AE15-174C4C0832DC}"/>
              </a:ext>
            </a:extLst>
          </p:cNvPr>
          <p:cNvPicPr>
            <a:picLocks noChangeAspect="1"/>
          </p:cNvPicPr>
          <p:nvPr/>
        </p:nvPicPr>
        <p:blipFill>
          <a:blip r:embed="rId2"/>
          <a:stretch>
            <a:fillRect/>
          </a:stretch>
        </p:blipFill>
        <p:spPr>
          <a:xfrm>
            <a:off x="648528" y="1258122"/>
            <a:ext cx="3194603" cy="4341756"/>
          </a:xfrm>
          <a:prstGeom prst="rect">
            <a:avLst/>
          </a:prstGeom>
        </p:spPr>
      </p:pic>
      <p:sp>
        <p:nvSpPr>
          <p:cNvPr id="9" name="Metin kutusu 8">
            <a:extLst>
              <a:ext uri="{FF2B5EF4-FFF2-40B4-BE49-F238E27FC236}">
                <a16:creationId xmlns:a16="http://schemas.microsoft.com/office/drawing/2014/main" id="{F29A1CE7-D09E-4FAC-9C00-00E3FA5788E9}"/>
              </a:ext>
            </a:extLst>
          </p:cNvPr>
          <p:cNvSpPr txBox="1"/>
          <p:nvPr/>
        </p:nvSpPr>
        <p:spPr>
          <a:xfrm>
            <a:off x="542510" y="5632114"/>
            <a:ext cx="3194603" cy="523220"/>
          </a:xfrm>
          <a:prstGeom prst="rect">
            <a:avLst/>
          </a:prstGeom>
          <a:noFill/>
        </p:spPr>
        <p:txBody>
          <a:bodyPr wrap="square" rtlCol="0">
            <a:spAutoFit/>
          </a:bodyPr>
          <a:lstStyle/>
          <a:p>
            <a:r>
              <a:rPr lang="tr-TR" sz="1400" dirty="0"/>
              <a:t>Kuzey Vietnam lideri </a:t>
            </a:r>
            <a:r>
              <a:rPr lang="tr-TR" sz="1400" dirty="0" err="1"/>
              <a:t>Ho</a:t>
            </a:r>
            <a:r>
              <a:rPr lang="tr-TR" sz="1400" dirty="0"/>
              <a:t> </a:t>
            </a:r>
            <a:r>
              <a:rPr lang="tr-TR" sz="1400" dirty="0" err="1"/>
              <a:t>Chi</a:t>
            </a:r>
            <a:r>
              <a:rPr lang="tr-TR" sz="1400" dirty="0"/>
              <a:t> </a:t>
            </a:r>
            <a:r>
              <a:rPr lang="tr-TR" sz="1400" dirty="0" err="1"/>
              <a:t>Minh</a:t>
            </a:r>
            <a:r>
              <a:rPr lang="tr-TR" sz="1400" dirty="0"/>
              <a:t>.</a:t>
            </a:r>
          </a:p>
          <a:p>
            <a:r>
              <a:rPr lang="tr-TR" sz="1400" dirty="0"/>
              <a:t>Görev süresi: 1945-1969</a:t>
            </a:r>
          </a:p>
        </p:txBody>
      </p:sp>
    </p:spTree>
    <p:extLst>
      <p:ext uri="{BB962C8B-B14F-4D97-AF65-F5344CB8AC3E}">
        <p14:creationId xmlns:p14="http://schemas.microsoft.com/office/powerpoint/2010/main" val="721015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29D8CA-9B35-4471-A3FB-158CA1D7DCBD}"/>
              </a:ext>
            </a:extLst>
          </p:cNvPr>
          <p:cNvSpPr>
            <a:spLocks noGrp="1"/>
          </p:cNvSpPr>
          <p:nvPr>
            <p:ph type="title"/>
          </p:nvPr>
        </p:nvSpPr>
        <p:spPr/>
        <p:txBody>
          <a:bodyPr>
            <a:normAutofit fontScale="90000"/>
          </a:bodyPr>
          <a:lstStyle/>
          <a:p>
            <a:r>
              <a:rPr lang="tr-TR" dirty="0"/>
              <a:t>VIETNAM SAVAŞININ BİTİŞİ</a:t>
            </a:r>
          </a:p>
        </p:txBody>
      </p:sp>
      <p:sp>
        <p:nvSpPr>
          <p:cNvPr id="3" name="İçerik Yer Tutucusu 2">
            <a:extLst>
              <a:ext uri="{FF2B5EF4-FFF2-40B4-BE49-F238E27FC236}">
                <a16:creationId xmlns:a16="http://schemas.microsoft.com/office/drawing/2014/main" id="{76FD9A2C-DEB3-4C47-A681-20B47274A428}"/>
              </a:ext>
            </a:extLst>
          </p:cNvPr>
          <p:cNvSpPr>
            <a:spLocks noGrp="1"/>
          </p:cNvSpPr>
          <p:nvPr>
            <p:ph sz="quarter" idx="14"/>
          </p:nvPr>
        </p:nvSpPr>
        <p:spPr>
          <a:xfrm>
            <a:off x="6096000" y="1902791"/>
            <a:ext cx="5164138" cy="4453559"/>
          </a:xfrm>
        </p:spPr>
        <p:txBody>
          <a:bodyPr>
            <a:normAutofit/>
          </a:bodyPr>
          <a:lstStyle/>
          <a:p>
            <a:r>
              <a:rPr lang="tr-TR" dirty="0"/>
              <a:t>30 Nisan 1975’te Kuzey Vietnam birlikleri Güney Vietnam’ın başkentine girmeyi başarmış, Kuzey ve Güney Vietnam yeniden birleşmiştir. </a:t>
            </a:r>
          </a:p>
          <a:p>
            <a:endParaRPr lang="tr-TR" dirty="0"/>
          </a:p>
          <a:p>
            <a:r>
              <a:rPr lang="tr-TR" dirty="0"/>
              <a:t>Günümüzde Vietnam Sosyalist Cumhuriyeti adıyla anılmakta ve sosyalist bir rejimle yönetilmektedir.</a:t>
            </a:r>
          </a:p>
        </p:txBody>
      </p:sp>
      <p:sp>
        <p:nvSpPr>
          <p:cNvPr id="6" name="Slayt Numarası Yer Tutucusu 5">
            <a:extLst>
              <a:ext uri="{FF2B5EF4-FFF2-40B4-BE49-F238E27FC236}">
                <a16:creationId xmlns:a16="http://schemas.microsoft.com/office/drawing/2014/main" id="{DBA2A852-95C5-4453-A2D0-368B915DB167}"/>
              </a:ext>
            </a:extLst>
          </p:cNvPr>
          <p:cNvSpPr>
            <a:spLocks noGrp="1"/>
          </p:cNvSpPr>
          <p:nvPr>
            <p:ph type="sldNum" sz="quarter" idx="12"/>
          </p:nvPr>
        </p:nvSpPr>
        <p:spPr/>
        <p:txBody>
          <a:bodyPr/>
          <a:lstStyle/>
          <a:p>
            <a:pPr>
              <a:defRPr/>
            </a:pPr>
            <a:fld id="{06B786C7-B8F9-4072-AAAA-17258464D730}" type="slidenum">
              <a:rPr lang="tr-TR" noProof="0" smtClean="0">
                <a:solidFill>
                  <a:prstClr val="black"/>
                </a:solidFill>
                <a:cs typeface="+mn-cs"/>
              </a:rPr>
              <a:pPr>
                <a:defRPr/>
              </a:pPr>
              <a:t>5</a:t>
            </a:fld>
            <a:endParaRPr lang="tr-TR" noProof="0">
              <a:solidFill>
                <a:prstClr val="black"/>
              </a:solidFill>
              <a:cs typeface="+mn-cs"/>
            </a:endParaRPr>
          </a:p>
        </p:txBody>
      </p:sp>
      <p:pic>
        <p:nvPicPr>
          <p:cNvPr id="5" name="Resim 4" descr="açık hava, su, gök, ağaç içeren bir resim&#10;&#10;Açıklama otomatik olarak oluşturuldu">
            <a:extLst>
              <a:ext uri="{FF2B5EF4-FFF2-40B4-BE49-F238E27FC236}">
                <a16:creationId xmlns:a16="http://schemas.microsoft.com/office/drawing/2014/main" id="{D4351B72-CAA3-44A5-98DC-5E47D447BB1E}"/>
              </a:ext>
            </a:extLst>
          </p:cNvPr>
          <p:cNvPicPr>
            <a:picLocks noChangeAspect="1"/>
          </p:cNvPicPr>
          <p:nvPr/>
        </p:nvPicPr>
        <p:blipFill>
          <a:blip r:embed="rId2"/>
          <a:stretch>
            <a:fillRect/>
          </a:stretch>
        </p:blipFill>
        <p:spPr>
          <a:xfrm>
            <a:off x="60550" y="1902791"/>
            <a:ext cx="5929596" cy="4019419"/>
          </a:xfrm>
          <a:prstGeom prst="rect">
            <a:avLst/>
          </a:prstGeom>
        </p:spPr>
      </p:pic>
    </p:spTree>
    <p:extLst>
      <p:ext uri="{BB962C8B-B14F-4D97-AF65-F5344CB8AC3E}">
        <p14:creationId xmlns:p14="http://schemas.microsoft.com/office/powerpoint/2010/main" val="3331258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635650-E345-4A9F-AB28-3F57D88EAECB}"/>
              </a:ext>
            </a:extLst>
          </p:cNvPr>
          <p:cNvSpPr>
            <a:spLocks noGrp="1"/>
          </p:cNvSpPr>
          <p:nvPr>
            <p:ph type="title"/>
          </p:nvPr>
        </p:nvSpPr>
        <p:spPr/>
        <p:txBody>
          <a:bodyPr>
            <a:normAutofit fontScale="90000"/>
          </a:bodyPr>
          <a:lstStyle/>
          <a:p>
            <a:r>
              <a:rPr lang="tr-TR" dirty="0"/>
              <a:t>ABD VE RUSYA</a:t>
            </a:r>
          </a:p>
        </p:txBody>
      </p:sp>
      <p:sp>
        <p:nvSpPr>
          <p:cNvPr id="3" name="İçerik Yer Tutucusu 2">
            <a:extLst>
              <a:ext uri="{FF2B5EF4-FFF2-40B4-BE49-F238E27FC236}">
                <a16:creationId xmlns:a16="http://schemas.microsoft.com/office/drawing/2014/main" id="{D1EEBD7C-5879-46A9-B61C-76AA73D545EC}"/>
              </a:ext>
            </a:extLst>
          </p:cNvPr>
          <p:cNvSpPr>
            <a:spLocks noGrp="1"/>
          </p:cNvSpPr>
          <p:nvPr>
            <p:ph sz="quarter" idx="14"/>
          </p:nvPr>
        </p:nvSpPr>
        <p:spPr>
          <a:xfrm>
            <a:off x="931862" y="1825073"/>
            <a:ext cx="10328275" cy="3207854"/>
          </a:xfrm>
        </p:spPr>
        <p:txBody>
          <a:bodyPr/>
          <a:lstStyle/>
          <a:p>
            <a:r>
              <a:rPr lang="tr-TR" dirty="0"/>
              <a:t>Bu yıllar dünyanın hem ideolojik hem de fiziki olarak ABD ve Rusya arasında paylaşıldığı yıllardı. ABD komünizmin Güney Asya’nın tamamına yayılmasından korkmuş, bundan dolayı Güney Vietnam’a askeri birlik yollamıştır.</a:t>
            </a:r>
          </a:p>
          <a:p>
            <a:endParaRPr lang="tr-TR" dirty="0"/>
          </a:p>
          <a:p>
            <a:r>
              <a:rPr lang="tr-TR" dirty="0"/>
              <a:t>ABD’nin Vietnam’da bulunma amacı toprak kazanmak değil, komünizmin yayılmasını durdurmak ve Güney Vietnam’ın sahip olduğu kalay, kurşun, kauçuk ve pirinç gibi ürünler ve sağladığı ucuz iş gücüydü.</a:t>
            </a:r>
          </a:p>
        </p:txBody>
      </p:sp>
      <p:sp>
        <p:nvSpPr>
          <p:cNvPr id="6" name="Slayt Numarası Yer Tutucusu 5">
            <a:extLst>
              <a:ext uri="{FF2B5EF4-FFF2-40B4-BE49-F238E27FC236}">
                <a16:creationId xmlns:a16="http://schemas.microsoft.com/office/drawing/2014/main" id="{6C68B0B8-CBBC-4AA9-910C-EA1B2012E04A}"/>
              </a:ext>
            </a:extLst>
          </p:cNvPr>
          <p:cNvSpPr>
            <a:spLocks noGrp="1"/>
          </p:cNvSpPr>
          <p:nvPr>
            <p:ph type="sldNum" sz="quarter" idx="12"/>
          </p:nvPr>
        </p:nvSpPr>
        <p:spPr/>
        <p:txBody>
          <a:bodyPr/>
          <a:lstStyle/>
          <a:p>
            <a:pPr>
              <a:defRPr/>
            </a:pPr>
            <a:fld id="{06B786C7-B8F9-4072-AAAA-17258464D730}" type="slidenum">
              <a:rPr lang="tr-TR" noProof="0" smtClean="0">
                <a:solidFill>
                  <a:prstClr val="black"/>
                </a:solidFill>
                <a:cs typeface="+mn-cs"/>
              </a:rPr>
              <a:pPr>
                <a:defRPr/>
              </a:pPr>
              <a:t>6</a:t>
            </a:fld>
            <a:endParaRPr lang="tr-TR" noProof="0">
              <a:solidFill>
                <a:prstClr val="black"/>
              </a:solidFill>
              <a:cs typeface="+mn-cs"/>
            </a:endParaRPr>
          </a:p>
        </p:txBody>
      </p:sp>
    </p:spTree>
    <p:extLst>
      <p:ext uri="{BB962C8B-B14F-4D97-AF65-F5344CB8AC3E}">
        <p14:creationId xmlns:p14="http://schemas.microsoft.com/office/powerpoint/2010/main" val="1790910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A209E3-0BE9-4540-81D9-B0C510812640}"/>
              </a:ext>
            </a:extLst>
          </p:cNvPr>
          <p:cNvSpPr>
            <a:spLocks noGrp="1"/>
          </p:cNvSpPr>
          <p:nvPr>
            <p:ph type="title"/>
          </p:nvPr>
        </p:nvSpPr>
        <p:spPr/>
        <p:txBody>
          <a:bodyPr>
            <a:normAutofit fontScale="90000"/>
          </a:bodyPr>
          <a:lstStyle/>
          <a:p>
            <a:r>
              <a:rPr lang="tr-TR" dirty="0"/>
              <a:t>SAVAŞIN SONUÇLARI</a:t>
            </a:r>
          </a:p>
        </p:txBody>
      </p:sp>
      <p:sp>
        <p:nvSpPr>
          <p:cNvPr id="3" name="İçerik Yer Tutucusu 2">
            <a:extLst>
              <a:ext uri="{FF2B5EF4-FFF2-40B4-BE49-F238E27FC236}">
                <a16:creationId xmlns:a16="http://schemas.microsoft.com/office/drawing/2014/main" id="{D180A9E5-4756-4A7E-AF33-010AED731FB4}"/>
              </a:ext>
            </a:extLst>
          </p:cNvPr>
          <p:cNvSpPr>
            <a:spLocks noGrp="1"/>
          </p:cNvSpPr>
          <p:nvPr>
            <p:ph sz="quarter" idx="14"/>
          </p:nvPr>
        </p:nvSpPr>
        <p:spPr/>
        <p:txBody>
          <a:bodyPr/>
          <a:lstStyle/>
          <a:p>
            <a:r>
              <a:rPr lang="tr-TR" dirty="0"/>
              <a:t>İki tarafın da acımasızca gerçekleştirdiği savaşın sonunda çok kayıp verilmiştir. ABD’li 58 bin asker, Kuzey ve Güney Vietnamlı milyonlarca sivil ve asker hayatını kaybetmiştir.</a:t>
            </a:r>
          </a:p>
          <a:p>
            <a:endParaRPr lang="tr-TR" dirty="0"/>
          </a:p>
          <a:p>
            <a:r>
              <a:rPr lang="tr-TR" dirty="0"/>
              <a:t>ABD, </a:t>
            </a:r>
            <a:r>
              <a:rPr lang="tr-TR" dirty="0" err="1"/>
              <a:t>Hindiçin</a:t>
            </a:r>
            <a:r>
              <a:rPr lang="tr-TR" dirty="0"/>
              <a:t> üzerinde 7 milyon ton bomba kullanmış, bu bombalar 20 milyon krater izi bırakmış ve Vietnam topraklarının 3’te 1’ini kullanılamaz, üzerinde hiçbir şey yetişmeyecek hale getirmiştir.</a:t>
            </a:r>
          </a:p>
        </p:txBody>
      </p:sp>
      <p:sp>
        <p:nvSpPr>
          <p:cNvPr id="6" name="Slayt Numarası Yer Tutucusu 5">
            <a:extLst>
              <a:ext uri="{FF2B5EF4-FFF2-40B4-BE49-F238E27FC236}">
                <a16:creationId xmlns:a16="http://schemas.microsoft.com/office/drawing/2014/main" id="{6699EA82-1A06-4A98-B7FD-509058DE96E4}"/>
              </a:ext>
            </a:extLst>
          </p:cNvPr>
          <p:cNvSpPr>
            <a:spLocks noGrp="1"/>
          </p:cNvSpPr>
          <p:nvPr>
            <p:ph type="sldNum" sz="quarter" idx="12"/>
          </p:nvPr>
        </p:nvSpPr>
        <p:spPr/>
        <p:txBody>
          <a:bodyPr/>
          <a:lstStyle/>
          <a:p>
            <a:pPr>
              <a:defRPr/>
            </a:pPr>
            <a:fld id="{06B786C7-B8F9-4072-AAAA-17258464D730}" type="slidenum">
              <a:rPr lang="tr-TR" noProof="0" smtClean="0">
                <a:solidFill>
                  <a:prstClr val="black"/>
                </a:solidFill>
                <a:cs typeface="+mn-cs"/>
              </a:rPr>
              <a:pPr>
                <a:defRPr/>
              </a:pPr>
              <a:t>7</a:t>
            </a:fld>
            <a:endParaRPr lang="tr-TR" noProof="0">
              <a:solidFill>
                <a:prstClr val="black"/>
              </a:solidFill>
              <a:cs typeface="+mn-cs"/>
            </a:endParaRPr>
          </a:p>
        </p:txBody>
      </p:sp>
    </p:spTree>
    <p:extLst>
      <p:ext uri="{BB962C8B-B14F-4D97-AF65-F5344CB8AC3E}">
        <p14:creationId xmlns:p14="http://schemas.microsoft.com/office/powerpoint/2010/main" val="1475526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Resim Yer Tutucusu 14" descr="ağaç, açık hava, askeri araç, grup içeren bir resim&#10;&#10;Açıklama otomatik olarak oluşturuldu">
            <a:extLst>
              <a:ext uri="{FF2B5EF4-FFF2-40B4-BE49-F238E27FC236}">
                <a16:creationId xmlns:a16="http://schemas.microsoft.com/office/drawing/2014/main" id="{CBDC8452-5A7B-4873-AFBC-AEA3BD338C5B}"/>
              </a:ext>
            </a:extLst>
          </p:cNvPr>
          <p:cNvPicPr>
            <a:picLocks noGrp="1" noChangeAspect="1"/>
          </p:cNvPicPr>
          <p:nvPr>
            <p:ph type="pic" sz="quarter" idx="13"/>
          </p:nvPr>
        </p:nvPicPr>
        <p:blipFill>
          <a:blip r:embed="rId2"/>
          <a:srcRect t="9091" b="9091"/>
          <a:stretch>
            <a:fillRect/>
          </a:stretch>
        </p:blipFill>
        <p:spPr/>
      </p:pic>
      <p:sp>
        <p:nvSpPr>
          <p:cNvPr id="7" name="Başlık 6">
            <a:extLst>
              <a:ext uri="{FF2B5EF4-FFF2-40B4-BE49-F238E27FC236}">
                <a16:creationId xmlns:a16="http://schemas.microsoft.com/office/drawing/2014/main" id="{249F7A16-9994-4DC1-A7A0-6D9521D1A0AA}"/>
              </a:ext>
            </a:extLst>
          </p:cNvPr>
          <p:cNvSpPr>
            <a:spLocks noGrp="1"/>
          </p:cNvSpPr>
          <p:nvPr>
            <p:ph type="ctrTitle"/>
          </p:nvPr>
        </p:nvSpPr>
        <p:spPr>
          <a:xfrm>
            <a:off x="0" y="-2"/>
            <a:ext cx="12192000" cy="4100947"/>
          </a:xfrm>
        </p:spPr>
        <p:txBody>
          <a:bodyPr/>
          <a:lstStyle/>
          <a:p>
            <a:r>
              <a:rPr lang="tr-TR" dirty="0"/>
              <a:t>ABD’NİN KULLANDIĞI DİĞER SİLAHLAR</a:t>
            </a:r>
          </a:p>
        </p:txBody>
      </p:sp>
      <p:sp>
        <p:nvSpPr>
          <p:cNvPr id="8" name="Alt Başlık 7">
            <a:extLst>
              <a:ext uri="{FF2B5EF4-FFF2-40B4-BE49-F238E27FC236}">
                <a16:creationId xmlns:a16="http://schemas.microsoft.com/office/drawing/2014/main" id="{73E8B4CA-EEFD-4085-8A3F-E9F279598BE5}"/>
              </a:ext>
            </a:extLst>
          </p:cNvPr>
          <p:cNvSpPr>
            <a:spLocks noGrp="1"/>
          </p:cNvSpPr>
          <p:nvPr>
            <p:ph type="subTitle" idx="1"/>
          </p:nvPr>
        </p:nvSpPr>
        <p:spPr/>
        <p:txBody>
          <a:bodyPr/>
          <a:lstStyle/>
          <a:p>
            <a:r>
              <a:rPr lang="tr-TR" dirty="0"/>
              <a:t> </a:t>
            </a:r>
          </a:p>
        </p:txBody>
      </p:sp>
      <p:sp>
        <p:nvSpPr>
          <p:cNvPr id="4" name="Alt Bilgi Yer Tutucusu 3">
            <a:extLst>
              <a:ext uri="{FF2B5EF4-FFF2-40B4-BE49-F238E27FC236}">
                <a16:creationId xmlns:a16="http://schemas.microsoft.com/office/drawing/2014/main" id="{D8BD07E3-DC97-4B2F-8EEE-A9EEF3F1EBAC}"/>
              </a:ext>
            </a:extLst>
          </p:cNvPr>
          <p:cNvSpPr>
            <a:spLocks noGrp="1"/>
          </p:cNvSpPr>
          <p:nvPr>
            <p:ph type="ftr" sz="quarter" idx="11"/>
          </p:nvPr>
        </p:nvSpPr>
        <p:spPr/>
        <p:txBody>
          <a:bodyPr/>
          <a:lstStyle/>
          <a:p>
            <a:pPr rtl="0"/>
            <a:r>
              <a:rPr lang="tr-TR" noProof="0">
                <a:solidFill>
                  <a:prstClr val="black"/>
                </a:solidFill>
              </a:rPr>
              <a:t>Sunu başlığı</a:t>
            </a:r>
          </a:p>
        </p:txBody>
      </p:sp>
      <p:sp>
        <p:nvSpPr>
          <p:cNvPr id="5" name="Veri Yer Tutucusu 4">
            <a:extLst>
              <a:ext uri="{FF2B5EF4-FFF2-40B4-BE49-F238E27FC236}">
                <a16:creationId xmlns:a16="http://schemas.microsoft.com/office/drawing/2014/main" id="{B4B87995-7770-43E7-BFBF-6292D7EC7E73}"/>
              </a:ext>
            </a:extLst>
          </p:cNvPr>
          <p:cNvSpPr>
            <a:spLocks noGrp="1"/>
          </p:cNvSpPr>
          <p:nvPr>
            <p:ph type="dt" sz="half" idx="10"/>
          </p:nvPr>
        </p:nvSpPr>
        <p:spPr/>
        <p:txBody>
          <a:bodyPr/>
          <a:lstStyle/>
          <a:p>
            <a:pPr rtl="0">
              <a:defRPr/>
            </a:pPr>
            <a:r>
              <a:rPr lang="tr-TR" noProof="0">
                <a:solidFill>
                  <a:prstClr val="black"/>
                </a:solidFill>
              </a:rPr>
              <a:t>20XX</a:t>
            </a:r>
          </a:p>
        </p:txBody>
      </p:sp>
      <p:sp>
        <p:nvSpPr>
          <p:cNvPr id="6" name="Slayt Numarası Yer Tutucusu 5">
            <a:extLst>
              <a:ext uri="{FF2B5EF4-FFF2-40B4-BE49-F238E27FC236}">
                <a16:creationId xmlns:a16="http://schemas.microsoft.com/office/drawing/2014/main" id="{A21986B1-0B62-4E03-813D-8165246D394C}"/>
              </a:ext>
            </a:extLst>
          </p:cNvPr>
          <p:cNvSpPr>
            <a:spLocks noGrp="1"/>
          </p:cNvSpPr>
          <p:nvPr>
            <p:ph type="sldNum" sz="quarter" idx="12"/>
          </p:nvPr>
        </p:nvSpPr>
        <p:spPr/>
        <p:txBody>
          <a:bodyPr/>
          <a:lstStyle/>
          <a:p>
            <a:pPr>
              <a:defRPr/>
            </a:pPr>
            <a:fld id="{06B786C7-B8F9-4072-AAAA-17258464D730}" type="slidenum">
              <a:rPr lang="tr-TR" noProof="0" smtClean="0">
                <a:solidFill>
                  <a:prstClr val="black"/>
                </a:solidFill>
                <a:cs typeface="+mn-cs"/>
              </a:rPr>
              <a:pPr>
                <a:defRPr/>
              </a:pPr>
              <a:t>8</a:t>
            </a:fld>
            <a:endParaRPr lang="tr-TR" noProof="0">
              <a:solidFill>
                <a:prstClr val="black"/>
              </a:solidFill>
              <a:cs typeface="+mn-cs"/>
            </a:endParaRPr>
          </a:p>
        </p:txBody>
      </p:sp>
    </p:spTree>
    <p:extLst>
      <p:ext uri="{BB962C8B-B14F-4D97-AF65-F5344CB8AC3E}">
        <p14:creationId xmlns:p14="http://schemas.microsoft.com/office/powerpoint/2010/main" val="4165212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9">
            <a:extLst>
              <a:ext uri="{FF2B5EF4-FFF2-40B4-BE49-F238E27FC236}">
                <a16:creationId xmlns:a16="http://schemas.microsoft.com/office/drawing/2014/main" id="{3CFDF295-04F1-4AAF-8EF2-BDEE99908E33}"/>
              </a:ext>
            </a:extLst>
          </p:cNvPr>
          <p:cNvSpPr>
            <a:spLocks noGrp="1"/>
          </p:cNvSpPr>
          <p:nvPr>
            <p:ph type="title"/>
          </p:nvPr>
        </p:nvSpPr>
        <p:spPr/>
        <p:txBody>
          <a:bodyPr>
            <a:normAutofit fontScale="90000"/>
          </a:bodyPr>
          <a:lstStyle/>
          <a:p>
            <a:r>
              <a:rPr lang="tr-TR" dirty="0"/>
              <a:t>NAPALM BOMBASI</a:t>
            </a:r>
          </a:p>
        </p:txBody>
      </p:sp>
      <p:sp>
        <p:nvSpPr>
          <p:cNvPr id="11" name="İçerik Yer Tutucusu 10">
            <a:extLst>
              <a:ext uri="{FF2B5EF4-FFF2-40B4-BE49-F238E27FC236}">
                <a16:creationId xmlns:a16="http://schemas.microsoft.com/office/drawing/2014/main" id="{8BFF2398-1351-4CE1-9A57-40C1039CB101}"/>
              </a:ext>
            </a:extLst>
          </p:cNvPr>
          <p:cNvSpPr>
            <a:spLocks noGrp="1"/>
          </p:cNvSpPr>
          <p:nvPr>
            <p:ph sz="quarter" idx="14"/>
          </p:nvPr>
        </p:nvSpPr>
        <p:spPr>
          <a:xfrm>
            <a:off x="5038344" y="1695450"/>
            <a:ext cx="6221794" cy="4658360"/>
          </a:xfrm>
        </p:spPr>
        <p:txBody>
          <a:bodyPr>
            <a:normAutofit fontScale="92500" lnSpcReduction="20000"/>
          </a:bodyPr>
          <a:lstStyle/>
          <a:p>
            <a:r>
              <a:rPr lang="tr-TR" dirty="0"/>
              <a:t>Napalm bombası İkinci Dünya Savaşı esnasında Harvard Üniversitesinden bir kimya grubu tarafından geliştirilen bir silah türüdür. Aşırı derecede sıcaklık üretir.</a:t>
            </a:r>
          </a:p>
          <a:p>
            <a:r>
              <a:rPr lang="tr-TR" dirty="0"/>
              <a:t>Vietnam Savaşı sırasında ABD daha güçlü bir </a:t>
            </a:r>
            <a:r>
              <a:rPr lang="tr-TR" dirty="0" err="1"/>
              <a:t>Napalm’e</a:t>
            </a:r>
            <a:r>
              <a:rPr lang="tr-TR" dirty="0"/>
              <a:t> ihtiyacı olduğunu DOW </a:t>
            </a:r>
            <a:r>
              <a:rPr lang="tr-TR" dirty="0" err="1"/>
              <a:t>Chemical’a</a:t>
            </a:r>
            <a:r>
              <a:rPr lang="tr-TR" dirty="0"/>
              <a:t> bildirdi. Bunun sonucunda geleneksel </a:t>
            </a:r>
            <a:r>
              <a:rPr lang="tr-TR" dirty="0" err="1"/>
              <a:t>Napalm’den</a:t>
            </a:r>
            <a:r>
              <a:rPr lang="tr-TR" dirty="0"/>
              <a:t> farklı olarak karışımda </a:t>
            </a:r>
            <a:r>
              <a:rPr lang="tr-TR" dirty="0" err="1"/>
              <a:t>kerosen</a:t>
            </a:r>
            <a:r>
              <a:rPr lang="tr-TR" dirty="0"/>
              <a:t> kullanılarak daha yüksek sıcaklığın elde edilmesi sağlandı.</a:t>
            </a:r>
          </a:p>
          <a:p>
            <a:r>
              <a:rPr lang="tr-TR" dirty="0"/>
              <a:t>Vietnam Savaşı’nda bulunan bir savaş fotoğrafçısı, </a:t>
            </a:r>
            <a:r>
              <a:rPr lang="tr-TR" dirty="0" err="1"/>
              <a:t>Napalm’in</a:t>
            </a:r>
            <a:r>
              <a:rPr lang="tr-TR" dirty="0"/>
              <a:t> hayal edebileceğimiz en korkunç silah olduğunu, 800-1200 derece sıcaklık ürettiğini ifade etmiştir.</a:t>
            </a:r>
          </a:p>
        </p:txBody>
      </p:sp>
      <p:sp>
        <p:nvSpPr>
          <p:cNvPr id="9" name="Slayt Numarası Yer Tutucusu 8">
            <a:extLst>
              <a:ext uri="{FF2B5EF4-FFF2-40B4-BE49-F238E27FC236}">
                <a16:creationId xmlns:a16="http://schemas.microsoft.com/office/drawing/2014/main" id="{E2F07DC1-A4CC-4979-BB8A-65018FE22628}"/>
              </a:ext>
            </a:extLst>
          </p:cNvPr>
          <p:cNvSpPr>
            <a:spLocks noGrp="1"/>
          </p:cNvSpPr>
          <p:nvPr>
            <p:ph type="sldNum" sz="quarter" idx="12"/>
          </p:nvPr>
        </p:nvSpPr>
        <p:spPr/>
        <p:txBody>
          <a:bodyPr/>
          <a:lstStyle/>
          <a:p>
            <a:pPr rtl="0">
              <a:defRPr/>
            </a:pPr>
            <a:fld id="{2722F022-211C-4882-844C-086FEA6806AA}" type="slidenum">
              <a:rPr lang="tr-TR" noProof="0" smtClean="0">
                <a:effectLst>
                  <a:outerShdw blurRad="38100" dist="38100" dir="2700000" algn="tl">
                    <a:srgbClr val="000000">
                      <a:alpha val="43137"/>
                    </a:srgbClr>
                  </a:outerShdw>
                </a:effectLst>
              </a:rPr>
              <a:pPr rtl="0">
                <a:defRPr/>
              </a:pPr>
              <a:t>9</a:t>
            </a:fld>
            <a:endParaRPr lang="tr-TR" noProof="0">
              <a:effectLst>
                <a:outerShdw blurRad="38100" dist="38100" dir="2700000" algn="tl">
                  <a:srgbClr val="000000">
                    <a:alpha val="43137"/>
                  </a:srgbClr>
                </a:outerShdw>
              </a:effectLst>
            </a:endParaRPr>
          </a:p>
        </p:txBody>
      </p:sp>
      <p:pic>
        <p:nvPicPr>
          <p:cNvPr id="13" name="Resim 12" descr="&#10;Açıklama otomatik olarak oluşturuldu">
            <a:extLst>
              <a:ext uri="{FF2B5EF4-FFF2-40B4-BE49-F238E27FC236}">
                <a16:creationId xmlns:a16="http://schemas.microsoft.com/office/drawing/2014/main" id="{D883B967-BA9A-4E80-89D6-66C8DE778456}"/>
              </a:ext>
            </a:extLst>
          </p:cNvPr>
          <p:cNvPicPr>
            <a:picLocks noChangeAspect="1"/>
          </p:cNvPicPr>
          <p:nvPr/>
        </p:nvPicPr>
        <p:blipFill>
          <a:blip r:embed="rId2"/>
          <a:stretch>
            <a:fillRect/>
          </a:stretch>
        </p:blipFill>
        <p:spPr>
          <a:xfrm>
            <a:off x="367748" y="1695450"/>
            <a:ext cx="4404742" cy="3300620"/>
          </a:xfrm>
          <a:prstGeom prst="rect">
            <a:avLst/>
          </a:prstGeom>
        </p:spPr>
      </p:pic>
    </p:spTree>
    <p:extLst>
      <p:ext uri="{BB962C8B-B14F-4D97-AF65-F5344CB8AC3E}">
        <p14:creationId xmlns:p14="http://schemas.microsoft.com/office/powerpoint/2010/main" val="2854802795"/>
      </p:ext>
    </p:extLst>
  </p:cSld>
  <p:clrMapOvr>
    <a:masterClrMapping/>
  </p:clrMapOvr>
</p:sld>
</file>

<file path=ppt/theme/theme1.xml><?xml version="1.0" encoding="utf-8"?>
<a:theme xmlns:a="http://schemas.openxmlformats.org/drawingml/2006/main" name="ColorBlockVTI">
  <a:themeElements>
    <a:clrScheme name="ColorBlock Color Scheme">
      <a:dk1>
        <a:sysClr val="windowText" lastClr="000000"/>
      </a:dk1>
      <a:lt1>
        <a:sysClr val="window" lastClr="FFFFFF"/>
      </a:lt1>
      <a:dk2>
        <a:srgbClr val="002044"/>
      </a:dk2>
      <a:lt2>
        <a:srgbClr val="F5F0F3"/>
      </a:lt2>
      <a:accent1>
        <a:srgbClr val="4A41C5"/>
      </a:accent1>
      <a:accent2>
        <a:srgbClr val="37997B"/>
      </a:accent2>
      <a:accent3>
        <a:srgbClr val="17B4DF"/>
      </a:accent3>
      <a:accent4>
        <a:srgbClr val="E69500"/>
      </a:accent4>
      <a:accent5>
        <a:srgbClr val="276D77"/>
      </a:accent5>
      <a:accent6>
        <a:srgbClr val="386ECE"/>
      </a:accent6>
      <a:hlink>
        <a:srgbClr val="AF1DAF"/>
      </a:hlink>
      <a:folHlink>
        <a:srgbClr val="FE5C68"/>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2848627_TF89117832_Win32" id="{DE766C49-5C54-43FE-A926-D5C0B4A5282A}" vid="{63213D4C-E94D-4031-90CE-8B400CEC96E8}"/>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A5CCB28C-7D26-4A36-9CFC-D739C28F3D18}">
  <ds:schemaRefs>
    <ds:schemaRef ds:uri="http://schemas.microsoft.com/sharepoint/v3/contenttype/forms"/>
  </ds:schemaRefs>
</ds:datastoreItem>
</file>

<file path=customXml/itemProps2.xml><?xml version="1.0" encoding="utf-8"?>
<ds:datastoreItem xmlns:ds="http://schemas.openxmlformats.org/officeDocument/2006/customXml" ds:itemID="{0AF0BF08-C674-44E3-8BFC-85BC65E09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757C30-AE9A-4680-90EB-19D282EC2B7C}">
  <ds:schemaRefs>
    <ds:schemaRef ds:uri="230e9df3-be65-4c73-a93b-d1236ebd677e"/>
    <ds:schemaRef ds:uri="http://schemas.openxmlformats.org/package/2006/metadata/core-properties"/>
    <ds:schemaRef ds:uri="http://schemas.microsoft.com/office/2006/documentManagement/types"/>
    <ds:schemaRef ds:uri="http://purl.org/dc/elements/1.1/"/>
    <ds:schemaRef ds:uri="http://purl.org/dc/dcmitype/"/>
    <ds:schemaRef ds:uri="http://schemas.microsoft.com/office/infopath/2007/PartnerControls"/>
    <ds:schemaRef ds:uri="16c05727-aa75-4e4a-9b5f-8a80a1165891"/>
    <ds:schemaRef ds:uri="http://www.w3.org/XML/1998/namespace"/>
    <ds:schemaRef ds:uri="http://schemas.microsoft.com/office/2006/metadata/properties"/>
    <ds:schemaRef ds:uri="71af3243-3dd4-4a8d-8c0d-dd76da1f02a5"/>
    <ds:schemaRef ds:uri="http://schemas.microsoft.com/sharepoint/v3"/>
    <ds:schemaRef ds:uri="http://purl.org/dc/te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Renkli blok tasarımı</Template>
  <TotalTime>553</TotalTime>
  <Words>854</Words>
  <Application>Microsoft Office PowerPoint</Application>
  <PresentationFormat>Widescreen</PresentationFormat>
  <Paragraphs>88</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Avenir Next LT Pro</vt:lpstr>
      <vt:lpstr>Calibri</vt:lpstr>
      <vt:lpstr>ColorBlockVTI</vt:lpstr>
      <vt:lpstr>VIETNAM SAVAŞI, AGENT ORANGE, ZUMWALT’LAR BABA-OĞUL</vt:lpstr>
      <vt:lpstr>HİNDİÇİN</vt:lpstr>
      <vt:lpstr>KUZEY VE GÜNEY VIETNAM</vt:lpstr>
      <vt:lpstr>KUZEY VE GÜNEY VIETNAM</vt:lpstr>
      <vt:lpstr>VIETNAM SAVAŞININ BİTİŞİ</vt:lpstr>
      <vt:lpstr>ABD VE RUSYA</vt:lpstr>
      <vt:lpstr>SAVAŞIN SONUÇLARI</vt:lpstr>
      <vt:lpstr>ABD’NİN KULLANDIĞI DİĞER SİLAHLAR</vt:lpstr>
      <vt:lpstr>NAPALM BOMBASI</vt:lpstr>
      <vt:lpstr>NAPALM BOMBASI</vt:lpstr>
      <vt:lpstr>AGENT ORANGE</vt:lpstr>
      <vt:lpstr>ZUMWALT’LAR</vt:lpstr>
      <vt:lpstr>KAYNAKLAR</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 başlığı</dc:title>
  <dc:creator>Büşra Adalı</dc:creator>
  <cp:lastModifiedBy>Nihat Berker</cp:lastModifiedBy>
  <cp:revision>2</cp:revision>
  <dcterms:created xsi:type="dcterms:W3CDTF">2021-12-11T16:11:29Z</dcterms:created>
  <dcterms:modified xsi:type="dcterms:W3CDTF">2021-12-18T17:04:30Z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