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04"/>
  </p:normalViewPr>
  <p:slideViewPr>
    <p:cSldViewPr snapToGrid="0" snapToObjects="1">
      <p:cViewPr varScale="1">
        <p:scale>
          <a:sx n="73" d="100"/>
          <a:sy n="73" d="100"/>
        </p:scale>
        <p:origin x="3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Roboto Condensed Light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Roboto Condensed Light" panose="02000000000000000000" pitchFamily="2" charset="0"/>
              </a:defRPr>
            </a:lvl1pPr>
          </a:lstStyle>
          <a:p>
            <a:fld id="{335DEF7F-B9FE-5349-A924-F2B02ACA96D8}" type="datetimeFigureOut">
              <a:rPr lang="en-GB" smtClean="0"/>
              <a:pPr/>
              <a:t>19/01/2022</a:t>
            </a:fld>
            <a:endParaRPr lang="en-GB" dirty="0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GB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Roboto Condensed Light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Roboto Condensed Light" panose="02000000000000000000" pitchFamily="2" charset="0"/>
              </a:defRPr>
            </a:lvl1pPr>
          </a:lstStyle>
          <a:p>
            <a:fld id="{A57602DD-7651-CA4D-8219-96301C386AB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5095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Roboto Condensed Light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Roboto Condensed Light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Roboto Condensed Light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Roboto Condensed Light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Roboto Condensed Light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7602DD-7651-CA4D-8219-96301C386AB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704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14A27DF-3A03-BD43-88E9-A66D242099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E68E2DE-A185-584A-80D1-41C41D38AE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GB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AA5DEEA-7BD6-CB40-AFA0-1CA2AA472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0258A-3927-5E49-B4FC-191920F399F0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AE468B7-4721-2E44-98FA-3BC705159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6C00D1F-7760-BE4F-B677-F21DCC63F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33C1-81B8-6D4F-9894-D7FD71DA4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381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0C18450-A4C0-7B42-A5A4-43939CE6A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ED85F9C-477C-2646-80B4-6D2469AD5F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22BB25A-0896-DA49-9CAD-4BE8614B2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0258A-3927-5E49-B4FC-191920F399F0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D993318-CD81-7142-857A-8219A9061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96D4B07-B434-4B49-9BC5-D8DA4146E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33C1-81B8-6D4F-9894-D7FD71DA4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994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CE291B87-9596-E142-AF50-F56E726E40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408C15E-7F02-C844-B361-2BAD2C12BC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0D582B4-D43C-394E-ACC7-C989DD508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0258A-3927-5E49-B4FC-191920F399F0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EC14EE3-1916-F74E-B5D0-E2C2499A9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6FDD167-AF82-4042-B714-98F503B71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33C1-81B8-6D4F-9894-D7FD71DA4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9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B8DF918-9B7C-3540-9866-447296071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09C2BEA-D6D0-C447-A437-ADF2271087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5E61CEC-2D12-8941-BAD0-F9DCB4376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0258A-3927-5E49-B4FC-191920F399F0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053B18A-5017-B148-9BBD-105E094F8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D376913-5FDA-F14D-9B06-CD56E33D1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33C1-81B8-6D4F-9894-D7FD71DA4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869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AA25AB8-DA84-C042-BDF8-B3ADA9649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E0A088A-378A-974E-B8E3-9D4C9EBF65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7062F71-64BC-514E-B9D6-E59A1F00F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0258A-3927-5E49-B4FC-191920F399F0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FF3B751-C88D-194F-B4D5-ED56BD9BE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0CAD93A-1FAF-3447-A962-E52796521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33C1-81B8-6D4F-9894-D7FD71DA4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28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F6D1B4D-E7D7-1144-B371-1BE23C4A1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377B29D-038A-1D4B-A024-41C144F176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E5DA4F8-B4C2-6840-89EB-CE4DEA181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6E1C6B0-C989-8E4D-A500-BC28FCCC2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0258A-3927-5E49-B4FC-191920F399F0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370628B-4DF2-834B-8AF5-C9C1756A4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B0E5F92-0C32-954B-8905-C935528A6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33C1-81B8-6D4F-9894-D7FD71DA4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343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6E8A69D-0FFB-4947-B3A1-30FFA4452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3D4B606-2D5D-1D47-AB44-38F5F2627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2BF9CED-8E32-3540-8632-A56500CBB4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EE3FF907-0FDF-9245-A0EA-49D94DF258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BE97F21A-A0EB-E743-AD32-178799A6B4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57471728-ADB2-6844-912B-5A40DBDC3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0258A-3927-5E49-B4FC-191920F399F0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9E515492-5626-7D4F-8B78-A6CDBA2FB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9EFE360D-8A2D-E04A-963C-3CCA66363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33C1-81B8-6D4F-9894-D7FD71DA4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096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BD8614B-322A-E644-B1C4-C531BA41E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86EE9FFE-3133-C14A-A59F-B8F33DB86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0258A-3927-5E49-B4FC-191920F399F0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0780A55-4863-7540-8639-D5F5FC58B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3B574A2B-B120-CE46-A831-D3748F965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33C1-81B8-6D4F-9894-D7FD71DA4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575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47522D1-7CD7-8945-8162-5049A7C6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0258A-3927-5E49-B4FC-191920F399F0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2FBEE788-F8E2-1047-A082-04AD3BB09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BF461A7-2891-1846-924E-5328B5FA3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33C1-81B8-6D4F-9894-D7FD71DA4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516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2C6E8F8-C983-5F4D-BCC9-8B7D63249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2547A8E-3470-784E-BA8F-06FE193B7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741C945-3E93-C545-BDD1-C4DD58335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B7725E8-FF29-6B4C-A610-1D32C5B34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0258A-3927-5E49-B4FC-191920F399F0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646C0DC-B80A-E34E-9129-4828703D9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19299F3-78C5-234B-ACE3-83915C669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33C1-81B8-6D4F-9894-D7FD71DA4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139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5DF4530-1FF2-E446-9DAE-D57B50B15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4B40317B-A6EB-0740-90B8-0FFF079CC7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0AEA5EF-CF94-BB48-A4D6-8A17B35455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9176B4B-B2FC-A945-816A-6A7126BE9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0258A-3927-5E49-B4FC-191920F399F0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B181DB2-6918-6242-9631-895A27E6A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BD8374E-5EF4-0E43-B29D-5D297BE8C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33C1-81B8-6D4F-9894-D7FD71DA4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71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FFDA773C-9B9E-8949-A55C-6B4A80B1A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stilini düzenlemek için tıklayın</a:t>
            </a:r>
            <a:endParaRPr lang="en-GB" dirty="0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349EF76-6B25-F445-9865-C846A22E2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GB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F392967-BEE3-0646-864C-14FAC10B89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Roboto Condensed Light" panose="02000000000000000000" pitchFamily="2" charset="0"/>
              </a:defRPr>
            </a:lvl1pPr>
          </a:lstStyle>
          <a:p>
            <a:fld id="{EB20258A-3927-5E49-B4FC-191920F399F0}" type="datetimeFigureOut">
              <a:rPr lang="en-GB" smtClean="0"/>
              <a:pPr/>
              <a:t>19/01/2022</a:t>
            </a:fld>
            <a:endParaRPr lang="en-GB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C9F3153-3ED9-6742-8D18-FE98FD126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Roboto Condensed Light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511BF22-9F16-BF45-BC1D-80608CF910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Condensed Light" panose="02000000000000000000" pitchFamily="2" charset="0"/>
              </a:defRPr>
            </a:lvl1pPr>
          </a:lstStyle>
          <a:p>
            <a:fld id="{D84033C1-81B8-6D4F-9894-D7FD71DA4BC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7545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Roboto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Roboto Condensed Light" panose="020000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Roboto Condensed Light" panose="020000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Roboto Condensed Light" panose="020000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 Condensed Light" panose="020000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 Condensed Light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8B6B04D-ECDB-F540-B766-22A013288E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800" dirty="0" err="1"/>
              <a:t>Sömürgecilik</a:t>
            </a:r>
            <a:r>
              <a:rPr lang="en-GB" sz="4800" dirty="0"/>
              <a:t> </a:t>
            </a:r>
            <a:r>
              <a:rPr lang="en-GB" sz="4800" dirty="0" err="1"/>
              <a:t>Fiyaskolarından</a:t>
            </a:r>
            <a:r>
              <a:rPr lang="en-GB" sz="4800" dirty="0"/>
              <a:t> </a:t>
            </a:r>
            <a:r>
              <a:rPr lang="en-GB" sz="4800" dirty="0" err="1"/>
              <a:t>Başarı</a:t>
            </a:r>
            <a:endParaRPr lang="en-GB" sz="4800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DB45D5E-416A-EA41-AA3D-6BE9BC75CC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Mustafa </a:t>
            </a:r>
            <a:r>
              <a:rPr lang="en-GB" dirty="0" err="1"/>
              <a:t>Rasim</a:t>
            </a:r>
            <a:r>
              <a:rPr lang="en-GB" dirty="0"/>
              <a:t> </a:t>
            </a:r>
            <a:r>
              <a:rPr lang="en-GB" dirty="0" err="1"/>
              <a:t>Törer</a:t>
            </a:r>
            <a:endParaRPr lang="en-GB" dirty="0"/>
          </a:p>
          <a:p>
            <a:pPr algn="r"/>
            <a:r>
              <a:rPr lang="en-GB" dirty="0"/>
              <a:t>07/01/2022</a:t>
            </a:r>
          </a:p>
        </p:txBody>
      </p:sp>
    </p:spTree>
    <p:extLst>
      <p:ext uri="{BB962C8B-B14F-4D97-AF65-F5344CB8AC3E}">
        <p14:creationId xmlns:p14="http://schemas.microsoft.com/office/powerpoint/2010/main" val="3042346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3CAC2DE-596E-3640-8BBA-4A7843486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İrlanda</a:t>
            </a:r>
            <a:r>
              <a:rPr lang="en-GB" dirty="0"/>
              <a:t> - </a:t>
            </a:r>
            <a:r>
              <a:rPr lang="en-GB" dirty="0" err="1"/>
              <a:t>İngiltere</a:t>
            </a:r>
            <a:endParaRPr lang="en-GB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867C7DC-600F-AC4A-803B-1311FFFE7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GB" dirty="0" err="1"/>
              <a:t>Günümüzde</a:t>
            </a:r>
            <a:r>
              <a:rPr lang="en-GB" dirty="0"/>
              <a:t> </a:t>
            </a:r>
            <a:r>
              <a:rPr lang="en-GB" dirty="0" err="1"/>
              <a:t>Kuzey</a:t>
            </a:r>
            <a:r>
              <a:rPr lang="en-GB" dirty="0"/>
              <a:t> </a:t>
            </a:r>
            <a:r>
              <a:rPr lang="en-GB" dirty="0" err="1"/>
              <a:t>İrlanda</a:t>
            </a:r>
            <a:r>
              <a:rPr lang="en-GB" dirty="0"/>
              <a:t> </a:t>
            </a:r>
            <a:r>
              <a:rPr lang="en-GB" dirty="0" err="1"/>
              <a:t>halen</a:t>
            </a:r>
            <a:r>
              <a:rPr lang="en-GB" dirty="0"/>
              <a:t> </a:t>
            </a:r>
            <a:r>
              <a:rPr lang="en-GB" dirty="0" err="1"/>
              <a:t>İngiltere’ye</a:t>
            </a:r>
            <a:r>
              <a:rPr lang="en-GB" dirty="0"/>
              <a:t> </a:t>
            </a:r>
            <a:r>
              <a:rPr lang="en-GB" dirty="0" err="1"/>
              <a:t>bağlıdır</a:t>
            </a:r>
            <a:r>
              <a:rPr lang="en-GB" dirty="0"/>
              <a:t>. </a:t>
            </a:r>
            <a:r>
              <a:rPr lang="en-GB" dirty="0" err="1"/>
              <a:t>İrlanda</a:t>
            </a:r>
            <a:r>
              <a:rPr lang="en-GB" dirty="0"/>
              <a:t> </a:t>
            </a:r>
            <a:r>
              <a:rPr lang="en-GB" dirty="0" err="1"/>
              <a:t>Cumhuriyeti</a:t>
            </a:r>
            <a:r>
              <a:rPr lang="en-GB" dirty="0"/>
              <a:t> </a:t>
            </a:r>
            <a:r>
              <a:rPr lang="en-GB" dirty="0" err="1"/>
              <a:t>ise</a:t>
            </a:r>
            <a:r>
              <a:rPr lang="en-GB" dirty="0"/>
              <a:t> </a:t>
            </a:r>
            <a:r>
              <a:rPr lang="en-GB" dirty="0" err="1"/>
              <a:t>bağımsızlığını</a:t>
            </a:r>
            <a:r>
              <a:rPr lang="en-GB" dirty="0"/>
              <a:t> </a:t>
            </a:r>
            <a:r>
              <a:rPr lang="en-GB" dirty="0" err="1"/>
              <a:t>ilan</a:t>
            </a:r>
            <a:r>
              <a:rPr lang="en-GB" dirty="0"/>
              <a:t> </a:t>
            </a:r>
            <a:r>
              <a:rPr lang="en-GB" dirty="0" err="1"/>
              <a:t>etmiştir</a:t>
            </a:r>
            <a:r>
              <a:rPr lang="en-GB" dirty="0"/>
              <a:t>. </a:t>
            </a:r>
          </a:p>
          <a:p>
            <a:pPr>
              <a:buFontTx/>
              <a:buChar char="-"/>
            </a:pPr>
            <a:r>
              <a:rPr lang="en-GB" dirty="0" err="1"/>
              <a:t>Maruz</a:t>
            </a:r>
            <a:r>
              <a:rPr lang="en-GB" dirty="0"/>
              <a:t> </a:t>
            </a:r>
            <a:r>
              <a:rPr lang="en-GB" dirty="0" err="1"/>
              <a:t>kaldıkları</a:t>
            </a:r>
            <a:r>
              <a:rPr lang="en-GB" dirty="0"/>
              <a:t> </a:t>
            </a:r>
            <a:r>
              <a:rPr lang="en-GB" dirty="0" err="1"/>
              <a:t>bu</a:t>
            </a:r>
            <a:r>
              <a:rPr lang="en-GB" dirty="0"/>
              <a:t> </a:t>
            </a:r>
            <a:r>
              <a:rPr lang="en-GB" dirty="0" err="1"/>
              <a:t>sistematik</a:t>
            </a:r>
            <a:r>
              <a:rPr lang="en-GB" dirty="0"/>
              <a:t> </a:t>
            </a:r>
            <a:r>
              <a:rPr lang="en-GB" dirty="0" err="1"/>
              <a:t>sömürüye</a:t>
            </a:r>
            <a:r>
              <a:rPr lang="en-GB" dirty="0"/>
              <a:t> </a:t>
            </a:r>
            <a:r>
              <a:rPr lang="en-GB" dirty="0" err="1"/>
              <a:t>rağmen</a:t>
            </a:r>
            <a:r>
              <a:rPr lang="en-GB" dirty="0"/>
              <a:t> </a:t>
            </a:r>
            <a:r>
              <a:rPr lang="en-GB" dirty="0" err="1"/>
              <a:t>İrlanda</a:t>
            </a:r>
            <a:r>
              <a:rPr lang="en-GB" dirty="0"/>
              <a:t>, </a:t>
            </a:r>
            <a:r>
              <a:rPr lang="en-GB" dirty="0" err="1"/>
              <a:t>kültürünü</a:t>
            </a:r>
            <a:r>
              <a:rPr lang="en-GB" dirty="0"/>
              <a:t> </a:t>
            </a:r>
            <a:r>
              <a:rPr lang="en-GB" dirty="0" err="1"/>
              <a:t>kısmen</a:t>
            </a:r>
            <a:r>
              <a:rPr lang="en-GB" dirty="0"/>
              <a:t> de </a:t>
            </a:r>
            <a:r>
              <a:rPr lang="en-GB" dirty="0" err="1"/>
              <a:t>olsa</a:t>
            </a:r>
            <a:r>
              <a:rPr lang="en-GB" dirty="0"/>
              <a:t> </a:t>
            </a:r>
            <a:r>
              <a:rPr lang="en-GB" dirty="0" err="1"/>
              <a:t>korumayı</a:t>
            </a:r>
            <a:r>
              <a:rPr lang="en-GB" dirty="0"/>
              <a:t> </a:t>
            </a:r>
            <a:r>
              <a:rPr lang="en-GB" dirty="0" err="1"/>
              <a:t>başarmıştır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4643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E33867B-B406-8F43-BD6F-A6A5E2646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KAYNAKÇA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0F9110E-81CD-0B4E-8651-EB3168A5D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>
              <a:buFontTx/>
              <a:buChar char="-"/>
            </a:pPr>
            <a:r>
              <a:rPr lang="tr-TR" dirty="0" err="1"/>
              <a:t>What</a:t>
            </a:r>
            <a:r>
              <a:rPr lang="tr-TR" dirty="0"/>
              <a:t> </a:t>
            </a:r>
            <a:r>
              <a:rPr lang="tr-TR" dirty="0" err="1"/>
              <a:t>Caused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Irish</a:t>
            </a:r>
            <a:r>
              <a:rPr lang="tr-TR" dirty="0"/>
              <a:t> </a:t>
            </a:r>
            <a:r>
              <a:rPr lang="tr-TR" dirty="0" err="1"/>
              <a:t>Potato</a:t>
            </a:r>
            <a:r>
              <a:rPr lang="tr-TR" dirty="0"/>
              <a:t> </a:t>
            </a:r>
            <a:r>
              <a:rPr lang="tr-TR" dirty="0" err="1"/>
              <a:t>Famine</a:t>
            </a:r>
            <a:r>
              <a:rPr lang="tr-TR" dirty="0"/>
              <a:t>?, Mark </a:t>
            </a:r>
            <a:r>
              <a:rPr lang="tr-TR" dirty="0" err="1"/>
              <a:t>Thornton</a:t>
            </a:r>
            <a:r>
              <a:rPr lang="tr-TR" dirty="0"/>
              <a:t>, </a:t>
            </a:r>
            <a:r>
              <a:rPr lang="tr-TR" dirty="0" err="1"/>
              <a:t>www.mises.org</a:t>
            </a:r>
            <a:r>
              <a:rPr lang="tr-TR" dirty="0"/>
              <a:t>, 2017</a:t>
            </a:r>
          </a:p>
          <a:p>
            <a:pPr>
              <a:buFontTx/>
              <a:buChar char="-"/>
            </a:pPr>
            <a:r>
              <a:rPr lang="tr-TR" dirty="0" err="1"/>
              <a:t>Irish</a:t>
            </a:r>
            <a:r>
              <a:rPr lang="tr-TR" dirty="0"/>
              <a:t> </a:t>
            </a:r>
            <a:r>
              <a:rPr lang="tr-TR" dirty="0" err="1"/>
              <a:t>Potato</a:t>
            </a:r>
            <a:r>
              <a:rPr lang="tr-TR" dirty="0"/>
              <a:t> </a:t>
            </a:r>
            <a:r>
              <a:rPr lang="tr-TR" dirty="0" err="1"/>
              <a:t>Famine</a:t>
            </a:r>
            <a:r>
              <a:rPr lang="tr-TR" dirty="0"/>
              <a:t>, www.history.com, 2019</a:t>
            </a:r>
          </a:p>
          <a:p>
            <a:pPr>
              <a:buFontTx/>
              <a:buChar char="-"/>
            </a:pPr>
            <a:r>
              <a:rPr lang="en-GB" dirty="0"/>
              <a:t>Buckley, M. (1956). Irish Easter Rising of 1916. Social Science, 31(1), 49–55.</a:t>
            </a:r>
          </a:p>
          <a:p>
            <a:pPr>
              <a:buFontTx/>
              <a:buChar char="-"/>
            </a:pPr>
            <a:r>
              <a:rPr lang="en-GB" dirty="0"/>
              <a:t>Childs, W. R. (1995). 1492-1494: Columbus and the Discovery of America. The Economic History Review, 48(4), 754–768.</a:t>
            </a:r>
          </a:p>
          <a:p>
            <a:pPr>
              <a:buFontTx/>
              <a:buChar char="-"/>
            </a:pPr>
            <a:r>
              <a:rPr lang="tr-TR" dirty="0"/>
              <a:t>United </a:t>
            </a:r>
            <a:r>
              <a:rPr lang="tr-TR" dirty="0" err="1"/>
              <a:t>States</a:t>
            </a:r>
            <a:r>
              <a:rPr lang="tr-TR" dirty="0"/>
              <a:t> </a:t>
            </a:r>
            <a:r>
              <a:rPr lang="tr-TR" dirty="0" err="1"/>
              <a:t>Declaration</a:t>
            </a:r>
            <a:r>
              <a:rPr lang="tr-TR" dirty="0"/>
              <a:t> of </a:t>
            </a:r>
            <a:r>
              <a:rPr lang="tr-TR" dirty="0" err="1"/>
              <a:t>Independence</a:t>
            </a:r>
            <a:r>
              <a:rPr lang="tr-TR" dirty="0"/>
              <a:t>, </a:t>
            </a:r>
            <a:r>
              <a:rPr lang="tr-TR" dirty="0" err="1"/>
              <a:t>wikipedia.org</a:t>
            </a:r>
            <a:endParaRPr lang="tr-TR" dirty="0"/>
          </a:p>
          <a:p>
            <a:pPr>
              <a:buFontTx/>
              <a:buChar char="-"/>
            </a:pPr>
            <a:r>
              <a:rPr lang="tr-TR" dirty="0"/>
              <a:t>Japan </a:t>
            </a:r>
            <a:r>
              <a:rPr lang="tr-TR" dirty="0" err="1"/>
              <a:t>during</a:t>
            </a:r>
            <a:r>
              <a:rPr lang="tr-TR" dirty="0"/>
              <a:t> World </a:t>
            </a:r>
            <a:r>
              <a:rPr lang="tr-TR" dirty="0" err="1"/>
              <a:t>War</a:t>
            </a:r>
            <a:r>
              <a:rPr lang="tr-TR" dirty="0"/>
              <a:t> II, </a:t>
            </a:r>
            <a:r>
              <a:rPr lang="tr-TR" dirty="0" err="1"/>
              <a:t>wikipedia.org</a:t>
            </a:r>
            <a:endParaRPr lang="tr-TR" dirty="0"/>
          </a:p>
          <a:p>
            <a:pPr>
              <a:buFontTx/>
              <a:buChar char="-"/>
            </a:pPr>
            <a:endParaRPr lang="tr-TR" dirty="0"/>
          </a:p>
          <a:p>
            <a:pPr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4058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39F9069-DDD0-BC48-969C-70EE3EB0C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İçindekiler</a:t>
            </a:r>
            <a:endParaRPr lang="en-GB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C8C2F8D-63C0-A94F-AA47-AF48E3D4C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- 2. </a:t>
            </a:r>
            <a:r>
              <a:rPr lang="en-GB" dirty="0" err="1"/>
              <a:t>Dünya</a:t>
            </a:r>
            <a:r>
              <a:rPr lang="en-GB" dirty="0"/>
              <a:t> </a:t>
            </a:r>
            <a:r>
              <a:rPr lang="en-GB" dirty="0" err="1"/>
              <a:t>Savaşı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Sonrasında</a:t>
            </a:r>
            <a:r>
              <a:rPr lang="en-GB" dirty="0"/>
              <a:t> </a:t>
            </a:r>
            <a:r>
              <a:rPr lang="en-GB" dirty="0" err="1"/>
              <a:t>Japonya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- Amerika </a:t>
            </a:r>
            <a:r>
              <a:rPr lang="en-GB" dirty="0" err="1"/>
              <a:t>Kıtası’nın</a:t>
            </a:r>
            <a:r>
              <a:rPr lang="en-GB" dirty="0"/>
              <a:t> </a:t>
            </a:r>
            <a:r>
              <a:rPr lang="en-GB" dirty="0" err="1"/>
              <a:t>Keşfi</a:t>
            </a:r>
            <a:r>
              <a:rPr lang="en-GB" dirty="0"/>
              <a:t>, </a:t>
            </a:r>
            <a:r>
              <a:rPr lang="en-GB" dirty="0" err="1"/>
              <a:t>ABD’nin</a:t>
            </a:r>
            <a:r>
              <a:rPr lang="en-GB" dirty="0"/>
              <a:t> </a:t>
            </a:r>
            <a:r>
              <a:rPr lang="en-GB" dirty="0" err="1"/>
              <a:t>Bağımsızlık</a:t>
            </a:r>
            <a:r>
              <a:rPr lang="en-GB" dirty="0"/>
              <a:t> </a:t>
            </a:r>
            <a:r>
              <a:rPr lang="en-GB" dirty="0" err="1"/>
              <a:t>Kazanması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- </a:t>
            </a:r>
            <a:r>
              <a:rPr lang="en-GB" dirty="0" err="1"/>
              <a:t>İrlanda</a:t>
            </a:r>
            <a:r>
              <a:rPr lang="en-GB" dirty="0"/>
              <a:t> – </a:t>
            </a:r>
            <a:r>
              <a:rPr lang="en-GB" dirty="0" err="1"/>
              <a:t>İngiltere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0006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0C4898C-9480-6A4E-AACB-BC50F9D62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</a:t>
            </a:r>
            <a:r>
              <a:rPr lang="en-GB" dirty="0" err="1"/>
              <a:t>Dünya</a:t>
            </a:r>
            <a:r>
              <a:rPr lang="en-GB" dirty="0"/>
              <a:t> </a:t>
            </a:r>
            <a:r>
              <a:rPr lang="en-GB" dirty="0" err="1"/>
              <a:t>Savaşı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Sonrasında</a:t>
            </a:r>
            <a:r>
              <a:rPr lang="en-GB" dirty="0"/>
              <a:t> </a:t>
            </a:r>
            <a:r>
              <a:rPr lang="en-GB" dirty="0" err="1"/>
              <a:t>Japonya</a:t>
            </a:r>
            <a:endParaRPr lang="en-GB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FA3BD87-27E4-1045-B8AB-9E73F0D2F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2894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- </a:t>
            </a:r>
            <a:r>
              <a:rPr lang="en-GB" dirty="0" err="1"/>
              <a:t>Japonya</a:t>
            </a:r>
            <a:r>
              <a:rPr lang="en-GB" dirty="0"/>
              <a:t>, 2. </a:t>
            </a:r>
            <a:r>
              <a:rPr lang="en-GB" dirty="0" err="1"/>
              <a:t>Dünya</a:t>
            </a:r>
            <a:r>
              <a:rPr lang="en-GB" dirty="0"/>
              <a:t> </a:t>
            </a:r>
            <a:r>
              <a:rPr lang="en-GB" dirty="0" err="1"/>
              <a:t>Savaşı’na</a:t>
            </a:r>
            <a:r>
              <a:rPr lang="en-GB" dirty="0"/>
              <a:t> 27 </a:t>
            </a:r>
            <a:r>
              <a:rPr lang="en-GB" dirty="0" err="1"/>
              <a:t>Eylül</a:t>
            </a:r>
            <a:r>
              <a:rPr lang="en-GB" dirty="0"/>
              <a:t> 1940’ta </a:t>
            </a:r>
            <a:r>
              <a:rPr lang="en-GB" dirty="0" err="1"/>
              <a:t>Tripartit</a:t>
            </a:r>
            <a:r>
              <a:rPr lang="en-GB" dirty="0"/>
              <a:t> </a:t>
            </a:r>
            <a:r>
              <a:rPr lang="en-GB" dirty="0" err="1"/>
              <a:t>Pakt’ını</a:t>
            </a:r>
            <a:r>
              <a:rPr lang="en-GB" dirty="0"/>
              <a:t> </a:t>
            </a:r>
            <a:r>
              <a:rPr lang="en-GB" dirty="0" err="1"/>
              <a:t>İtalya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     </a:t>
            </a:r>
            <a:r>
              <a:rPr lang="en-GB" dirty="0" err="1"/>
              <a:t>Almanya</a:t>
            </a:r>
            <a:r>
              <a:rPr lang="en-GB" dirty="0"/>
              <a:t> </a:t>
            </a:r>
            <a:r>
              <a:rPr lang="en-GB" dirty="0" err="1"/>
              <a:t>ile</a:t>
            </a:r>
            <a:r>
              <a:rPr lang="en-GB" dirty="0"/>
              <a:t> </a:t>
            </a:r>
            <a:r>
              <a:rPr lang="en-GB" dirty="0" err="1"/>
              <a:t>birlikte</a:t>
            </a:r>
            <a:r>
              <a:rPr lang="en-GB" dirty="0"/>
              <a:t> </a:t>
            </a:r>
            <a:r>
              <a:rPr lang="en-GB" dirty="0" err="1"/>
              <a:t>imzalayarak</a:t>
            </a:r>
            <a:r>
              <a:rPr lang="en-GB" dirty="0"/>
              <a:t> </a:t>
            </a:r>
            <a:r>
              <a:rPr lang="en-GB" dirty="0" err="1"/>
              <a:t>girmiştir</a:t>
            </a:r>
            <a:r>
              <a:rPr lang="en-GB" dirty="0"/>
              <a:t>.</a:t>
            </a:r>
          </a:p>
          <a:p>
            <a:pPr>
              <a:buFontTx/>
              <a:buChar char="-"/>
            </a:pPr>
            <a:r>
              <a:rPr lang="en-GB" dirty="0"/>
              <a:t>2. </a:t>
            </a:r>
            <a:r>
              <a:rPr lang="en-GB" dirty="0" err="1"/>
              <a:t>Dünya</a:t>
            </a:r>
            <a:r>
              <a:rPr lang="en-GB" dirty="0"/>
              <a:t> </a:t>
            </a:r>
            <a:r>
              <a:rPr lang="en-GB" dirty="0" err="1"/>
              <a:t>Savaşı</a:t>
            </a:r>
            <a:r>
              <a:rPr lang="en-GB" dirty="0"/>
              <a:t> </a:t>
            </a:r>
            <a:r>
              <a:rPr lang="en-GB" dirty="0" err="1"/>
              <a:t>öncesinde</a:t>
            </a:r>
            <a:r>
              <a:rPr lang="en-GB" dirty="0"/>
              <a:t> </a:t>
            </a:r>
            <a:r>
              <a:rPr lang="en-GB" dirty="0" err="1"/>
              <a:t>zaten</a:t>
            </a:r>
            <a:r>
              <a:rPr lang="en-GB" dirty="0"/>
              <a:t> </a:t>
            </a:r>
            <a:r>
              <a:rPr lang="en-GB" dirty="0" err="1"/>
              <a:t>Mançurya</a:t>
            </a:r>
            <a:r>
              <a:rPr lang="en-GB" dirty="0"/>
              <a:t>, </a:t>
            </a:r>
            <a:r>
              <a:rPr lang="en-GB" dirty="0" err="1"/>
              <a:t>Moğolistan</a:t>
            </a:r>
            <a:r>
              <a:rPr lang="en-GB" dirty="0"/>
              <a:t> </a:t>
            </a:r>
            <a:r>
              <a:rPr lang="en-GB" dirty="0" err="1"/>
              <a:t>gibi</a:t>
            </a:r>
            <a:r>
              <a:rPr lang="en-GB" dirty="0"/>
              <a:t> </a:t>
            </a:r>
            <a:r>
              <a:rPr lang="en-GB" dirty="0" err="1"/>
              <a:t>bölgelere</a:t>
            </a:r>
            <a:r>
              <a:rPr lang="en-GB" dirty="0"/>
              <a:t> </a:t>
            </a:r>
            <a:r>
              <a:rPr lang="en-GB" dirty="0" err="1"/>
              <a:t>seferler</a:t>
            </a:r>
            <a:r>
              <a:rPr lang="en-GB" dirty="0"/>
              <a:t> </a:t>
            </a:r>
            <a:r>
              <a:rPr lang="en-GB" dirty="0" err="1"/>
              <a:t>düzenleyerek</a:t>
            </a:r>
            <a:r>
              <a:rPr lang="en-GB" dirty="0"/>
              <a:t> </a:t>
            </a:r>
            <a:r>
              <a:rPr lang="en-GB" dirty="0" err="1"/>
              <a:t>bu</a:t>
            </a:r>
            <a:r>
              <a:rPr lang="en-GB" dirty="0"/>
              <a:t> </a:t>
            </a:r>
            <a:r>
              <a:rPr lang="en-GB" dirty="0" err="1"/>
              <a:t>bölgelerde</a:t>
            </a:r>
            <a:r>
              <a:rPr lang="en-GB" dirty="0"/>
              <a:t> </a:t>
            </a:r>
            <a:r>
              <a:rPr lang="en-GB" dirty="0" err="1"/>
              <a:t>hakimiyet</a:t>
            </a:r>
            <a:r>
              <a:rPr lang="en-GB" dirty="0"/>
              <a:t> </a:t>
            </a:r>
            <a:r>
              <a:rPr lang="en-GB" dirty="0" err="1"/>
              <a:t>kurma</a:t>
            </a:r>
            <a:r>
              <a:rPr lang="en-GB" dirty="0"/>
              <a:t> </a:t>
            </a:r>
            <a:r>
              <a:rPr lang="en-GB" dirty="0" err="1"/>
              <a:t>çabasındadır</a:t>
            </a:r>
            <a:r>
              <a:rPr lang="en-GB" dirty="0"/>
              <a:t>. </a:t>
            </a:r>
          </a:p>
          <a:p>
            <a:pPr>
              <a:buFontTx/>
              <a:buChar char="-"/>
            </a:pPr>
            <a:r>
              <a:rPr lang="en-GB" dirty="0"/>
              <a:t>2. </a:t>
            </a:r>
            <a:r>
              <a:rPr lang="en-GB" dirty="0" err="1"/>
              <a:t>Dünya</a:t>
            </a:r>
            <a:r>
              <a:rPr lang="en-GB" dirty="0"/>
              <a:t> </a:t>
            </a:r>
            <a:r>
              <a:rPr lang="en-GB" dirty="0" err="1"/>
              <a:t>Savaşı</a:t>
            </a:r>
            <a:r>
              <a:rPr lang="en-GB" dirty="0"/>
              <a:t> </a:t>
            </a:r>
            <a:r>
              <a:rPr lang="en-GB" dirty="0" err="1"/>
              <a:t>esnasında</a:t>
            </a:r>
            <a:r>
              <a:rPr lang="en-GB" dirty="0"/>
              <a:t> </a:t>
            </a:r>
            <a:r>
              <a:rPr lang="en-GB" dirty="0" err="1"/>
              <a:t>Japonya</a:t>
            </a:r>
            <a:r>
              <a:rPr lang="en-GB" dirty="0"/>
              <a:t>, </a:t>
            </a:r>
            <a:r>
              <a:rPr lang="en-GB" dirty="0" err="1"/>
              <a:t>İngiltere’ye</a:t>
            </a:r>
            <a:r>
              <a:rPr lang="en-GB" dirty="0"/>
              <a:t> </a:t>
            </a:r>
            <a:r>
              <a:rPr lang="en-GB" dirty="0" err="1"/>
              <a:t>karşı</a:t>
            </a:r>
            <a:r>
              <a:rPr lang="en-GB" dirty="0"/>
              <a:t> </a:t>
            </a:r>
            <a:r>
              <a:rPr lang="en-GB" dirty="0" err="1"/>
              <a:t>Singapur</a:t>
            </a:r>
            <a:r>
              <a:rPr lang="en-GB" dirty="0"/>
              <a:t> </a:t>
            </a:r>
            <a:r>
              <a:rPr lang="en-GB" dirty="0" err="1"/>
              <a:t>Savaşı</a:t>
            </a:r>
            <a:r>
              <a:rPr lang="en-GB" dirty="0"/>
              <a:t> </a:t>
            </a:r>
            <a:r>
              <a:rPr lang="en-GB" dirty="0" err="1"/>
              <a:t>gibi</a:t>
            </a:r>
            <a:r>
              <a:rPr lang="en-GB" dirty="0"/>
              <a:t> </a:t>
            </a:r>
            <a:r>
              <a:rPr lang="en-GB" dirty="0" err="1"/>
              <a:t>önemli</a:t>
            </a:r>
            <a:r>
              <a:rPr lang="en-GB" dirty="0"/>
              <a:t> </a:t>
            </a:r>
            <a:r>
              <a:rPr lang="en-GB" dirty="0" err="1"/>
              <a:t>zaferler</a:t>
            </a:r>
            <a:r>
              <a:rPr lang="en-GB" dirty="0"/>
              <a:t> de </a:t>
            </a:r>
            <a:r>
              <a:rPr lang="en-GB" dirty="0" err="1"/>
              <a:t>elde</a:t>
            </a:r>
            <a:r>
              <a:rPr lang="en-GB" dirty="0"/>
              <a:t> </a:t>
            </a:r>
            <a:r>
              <a:rPr lang="en-GB" dirty="0" err="1"/>
              <a:t>etmiştir</a:t>
            </a:r>
            <a:r>
              <a:rPr lang="en-GB" dirty="0"/>
              <a:t>. </a:t>
            </a:r>
          </a:p>
        </p:txBody>
      </p:sp>
      <p:pic>
        <p:nvPicPr>
          <p:cNvPr id="5" name="Resim 4" descr="metin, kumaş içeren bir resim&#10;&#10;Açıklama otomatik olarak oluşturuldu">
            <a:extLst>
              <a:ext uri="{FF2B5EF4-FFF2-40B4-BE49-F238E27FC236}">
                <a16:creationId xmlns:a16="http://schemas.microsoft.com/office/drawing/2014/main" id="{FD2E22BF-58FF-8348-AB13-C5EEC002B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070" y="1825625"/>
            <a:ext cx="2686730" cy="4089144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FAF127E9-02B6-BE45-897E-12817F1BA428}"/>
              </a:ext>
            </a:extLst>
          </p:cNvPr>
          <p:cNvSpPr txBox="1"/>
          <p:nvPr/>
        </p:nvSpPr>
        <p:spPr>
          <a:xfrm>
            <a:off x="8568216" y="5865040"/>
            <a:ext cx="1897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latin typeface="Roboto Condensed Light" panose="02000000000000000000" pitchFamily="2" charset="0"/>
              </a:rPr>
              <a:t>Tripartit</a:t>
            </a:r>
            <a:r>
              <a:rPr lang="en-GB" dirty="0">
                <a:latin typeface="Roboto Condensed Light" panose="02000000000000000000" pitchFamily="2" charset="0"/>
              </a:rPr>
              <a:t> </a:t>
            </a:r>
            <a:r>
              <a:rPr lang="en-GB" dirty="0" err="1">
                <a:latin typeface="Roboto Condensed Light" panose="02000000000000000000" pitchFamily="2" charset="0"/>
              </a:rPr>
              <a:t>Paktı</a:t>
            </a:r>
            <a:r>
              <a:rPr lang="en-GB" dirty="0">
                <a:latin typeface="Roboto Condensed Light" panose="02000000000000000000" pitchFamily="2" charset="0"/>
              </a:rPr>
              <a:t> </a:t>
            </a:r>
            <a:r>
              <a:rPr lang="en-GB" dirty="0" err="1">
                <a:latin typeface="Roboto Condensed Light" panose="02000000000000000000" pitchFamily="2" charset="0"/>
              </a:rPr>
              <a:t>Afişi</a:t>
            </a:r>
            <a:endParaRPr lang="en-GB" dirty="0">
              <a:latin typeface="Roboto Condensed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379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4C5769C-C06D-A84D-A5BC-6FFD3D9A4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</a:t>
            </a:r>
            <a:r>
              <a:rPr lang="en-GB" dirty="0" err="1"/>
              <a:t>Dünya</a:t>
            </a:r>
            <a:r>
              <a:rPr lang="en-GB" dirty="0"/>
              <a:t> </a:t>
            </a:r>
            <a:r>
              <a:rPr lang="en-GB" dirty="0" err="1"/>
              <a:t>Savaşı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Sonrasında</a:t>
            </a:r>
            <a:r>
              <a:rPr lang="en-GB" dirty="0"/>
              <a:t> </a:t>
            </a:r>
            <a:r>
              <a:rPr lang="en-GB" dirty="0" err="1"/>
              <a:t>Japonya</a:t>
            </a:r>
            <a:endParaRPr lang="en-GB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7947E19-C4B5-EB48-98B9-6070430BC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698524" cy="4351338"/>
          </a:xfrm>
        </p:spPr>
        <p:txBody>
          <a:bodyPr/>
          <a:lstStyle/>
          <a:p>
            <a:pPr>
              <a:buFontTx/>
              <a:buChar char="-"/>
            </a:pPr>
            <a:r>
              <a:rPr lang="en-GB" dirty="0" err="1"/>
              <a:t>Japonya</a:t>
            </a:r>
            <a:r>
              <a:rPr lang="en-GB" dirty="0"/>
              <a:t> hem </a:t>
            </a:r>
            <a:r>
              <a:rPr lang="en-GB" dirty="0" err="1"/>
              <a:t>bölgede</a:t>
            </a:r>
            <a:r>
              <a:rPr lang="en-GB" dirty="0"/>
              <a:t> </a:t>
            </a:r>
            <a:r>
              <a:rPr lang="en-GB" dirty="0" err="1"/>
              <a:t>güç</a:t>
            </a:r>
            <a:r>
              <a:rPr lang="en-GB" dirty="0"/>
              <a:t> </a:t>
            </a:r>
            <a:r>
              <a:rPr lang="en-GB" dirty="0" err="1"/>
              <a:t>sahibi</a:t>
            </a:r>
            <a:r>
              <a:rPr lang="en-GB" dirty="0"/>
              <a:t>, hem de </a:t>
            </a:r>
            <a:r>
              <a:rPr lang="en-GB" dirty="0" err="1"/>
              <a:t>uluslararası</a:t>
            </a:r>
            <a:r>
              <a:rPr lang="en-GB" dirty="0"/>
              <a:t> </a:t>
            </a:r>
            <a:r>
              <a:rPr lang="en-GB" dirty="0" err="1"/>
              <a:t>alanda</a:t>
            </a:r>
            <a:r>
              <a:rPr lang="en-GB" dirty="0"/>
              <a:t> </a:t>
            </a:r>
            <a:r>
              <a:rPr lang="en-GB" dirty="0" err="1"/>
              <a:t>İngiltere’ye</a:t>
            </a:r>
            <a:r>
              <a:rPr lang="en-GB" dirty="0"/>
              <a:t> </a:t>
            </a:r>
            <a:r>
              <a:rPr lang="en-GB" dirty="0" err="1"/>
              <a:t>karşı</a:t>
            </a:r>
            <a:r>
              <a:rPr lang="en-GB" dirty="0"/>
              <a:t> </a:t>
            </a:r>
            <a:r>
              <a:rPr lang="en-GB" dirty="0" err="1"/>
              <a:t>kazandığı</a:t>
            </a:r>
            <a:r>
              <a:rPr lang="en-GB" dirty="0"/>
              <a:t> </a:t>
            </a:r>
            <a:r>
              <a:rPr lang="en-GB" dirty="0" err="1"/>
              <a:t>zaferlerle</a:t>
            </a:r>
            <a:r>
              <a:rPr lang="en-GB" dirty="0"/>
              <a:t> </a:t>
            </a:r>
            <a:r>
              <a:rPr lang="en-GB" dirty="0" err="1"/>
              <a:t>ittifakın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güçlü</a:t>
            </a:r>
            <a:r>
              <a:rPr lang="en-GB" dirty="0"/>
              <a:t> </a:t>
            </a:r>
            <a:r>
              <a:rPr lang="en-GB" dirty="0" err="1"/>
              <a:t>üyelerinden</a:t>
            </a:r>
            <a:r>
              <a:rPr lang="en-GB" dirty="0"/>
              <a:t> </a:t>
            </a:r>
            <a:r>
              <a:rPr lang="en-GB" dirty="0" err="1"/>
              <a:t>biridir</a:t>
            </a:r>
            <a:r>
              <a:rPr lang="en-GB" dirty="0"/>
              <a:t>. </a:t>
            </a:r>
          </a:p>
          <a:p>
            <a:pPr>
              <a:buFontTx/>
              <a:buChar char="-"/>
            </a:pPr>
            <a:r>
              <a:rPr lang="en-GB" dirty="0" err="1"/>
              <a:t>Nitekim</a:t>
            </a:r>
            <a:r>
              <a:rPr lang="en-GB" dirty="0"/>
              <a:t> </a:t>
            </a:r>
            <a:r>
              <a:rPr lang="en-GB" dirty="0" err="1"/>
              <a:t>savaşın</a:t>
            </a:r>
            <a:r>
              <a:rPr lang="en-GB" dirty="0"/>
              <a:t> </a:t>
            </a:r>
            <a:r>
              <a:rPr lang="en-GB" dirty="0" err="1"/>
              <a:t>seyrini</a:t>
            </a:r>
            <a:r>
              <a:rPr lang="en-GB" dirty="0"/>
              <a:t> </a:t>
            </a:r>
            <a:r>
              <a:rPr lang="en-GB" dirty="0" err="1"/>
              <a:t>değiştiren</a:t>
            </a:r>
            <a:r>
              <a:rPr lang="en-GB" dirty="0"/>
              <a:t> ani </a:t>
            </a:r>
            <a:r>
              <a:rPr lang="en-GB" dirty="0" err="1"/>
              <a:t>bir</a:t>
            </a:r>
            <a:r>
              <a:rPr lang="en-GB" dirty="0"/>
              <a:t> </a:t>
            </a:r>
            <a:r>
              <a:rPr lang="en-GB" dirty="0" err="1"/>
              <a:t>olay</a:t>
            </a:r>
            <a:r>
              <a:rPr lang="en-GB" dirty="0"/>
              <a:t> </a:t>
            </a:r>
            <a:r>
              <a:rPr lang="en-GB" dirty="0" err="1"/>
              <a:t>gerçekleşmiştir</a:t>
            </a:r>
            <a:r>
              <a:rPr lang="en-GB" dirty="0"/>
              <a:t>. </a:t>
            </a:r>
          </a:p>
          <a:p>
            <a:pPr>
              <a:buFontTx/>
              <a:buChar char="-"/>
            </a:pPr>
            <a:endParaRPr lang="en-GB" dirty="0"/>
          </a:p>
        </p:txBody>
      </p:sp>
      <p:pic>
        <p:nvPicPr>
          <p:cNvPr id="5" name="Resim 4" descr="harita içeren bir resim&#10;&#10;Açıklama otomatik olarak oluşturuldu">
            <a:extLst>
              <a:ext uri="{FF2B5EF4-FFF2-40B4-BE49-F238E27FC236}">
                <a16:creationId xmlns:a16="http://schemas.microsoft.com/office/drawing/2014/main" id="{F4D9BF9F-A6B2-E641-A193-8197D5548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4684" y="1825625"/>
            <a:ext cx="4691814" cy="392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425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4BDEA82-F4D1-E045-BAFE-2CD1FE6FE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</a:t>
            </a:r>
            <a:r>
              <a:rPr lang="en-GB" dirty="0" err="1"/>
              <a:t>Dünya</a:t>
            </a:r>
            <a:r>
              <a:rPr lang="en-GB" dirty="0"/>
              <a:t> </a:t>
            </a:r>
            <a:r>
              <a:rPr lang="en-GB" dirty="0" err="1"/>
              <a:t>Savaşı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Sonrasında</a:t>
            </a:r>
            <a:r>
              <a:rPr lang="en-GB" dirty="0"/>
              <a:t> </a:t>
            </a:r>
            <a:r>
              <a:rPr lang="en-GB" dirty="0" err="1"/>
              <a:t>Japonya</a:t>
            </a:r>
            <a:endParaRPr lang="en-GB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04F69A8-8964-6740-B4F0-D5C223C55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88211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- Hiroshima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Nagazaki’ye</a:t>
            </a:r>
            <a:r>
              <a:rPr lang="en-GB" dirty="0"/>
              <a:t> </a:t>
            </a:r>
            <a:r>
              <a:rPr lang="en-GB" dirty="0" err="1"/>
              <a:t>atılan</a:t>
            </a:r>
            <a:r>
              <a:rPr lang="en-GB" dirty="0"/>
              <a:t> atom </a:t>
            </a:r>
            <a:r>
              <a:rPr lang="en-GB" dirty="0" err="1"/>
              <a:t>bombalarının</a:t>
            </a:r>
            <a:r>
              <a:rPr lang="en-GB" dirty="0"/>
              <a:t> </a:t>
            </a:r>
            <a:r>
              <a:rPr lang="en-GB" dirty="0" err="1"/>
              <a:t>ardından</a:t>
            </a:r>
            <a:r>
              <a:rPr lang="en-GB" dirty="0"/>
              <a:t> 200.000’in </a:t>
            </a:r>
            <a:r>
              <a:rPr lang="en-GB" dirty="0" err="1"/>
              <a:t>üzerinde</a:t>
            </a:r>
            <a:r>
              <a:rPr lang="en-GB" dirty="0"/>
              <a:t> </a:t>
            </a:r>
            <a:r>
              <a:rPr lang="en-GB" dirty="0" err="1"/>
              <a:t>insan</a:t>
            </a:r>
            <a:r>
              <a:rPr lang="en-GB" dirty="0"/>
              <a:t> </a:t>
            </a:r>
            <a:r>
              <a:rPr lang="en-GB" dirty="0" err="1"/>
              <a:t>ölmüş</a:t>
            </a:r>
            <a:r>
              <a:rPr lang="en-GB" dirty="0"/>
              <a:t>, 2 </a:t>
            </a:r>
            <a:r>
              <a:rPr lang="en-GB" dirty="0" err="1"/>
              <a:t>şehir</a:t>
            </a:r>
            <a:r>
              <a:rPr lang="en-GB" dirty="0"/>
              <a:t> </a:t>
            </a:r>
            <a:r>
              <a:rPr lang="en-GB" dirty="0" err="1"/>
              <a:t>neredeyse</a:t>
            </a:r>
            <a:r>
              <a:rPr lang="en-GB" dirty="0"/>
              <a:t> yok </a:t>
            </a:r>
            <a:r>
              <a:rPr lang="en-GB" dirty="0" err="1"/>
              <a:t>olmuştur</a:t>
            </a:r>
            <a:r>
              <a:rPr lang="en-GB" dirty="0"/>
              <a:t>.</a:t>
            </a:r>
          </a:p>
          <a:p>
            <a:pPr>
              <a:buFontTx/>
              <a:buChar char="-"/>
            </a:pPr>
            <a:r>
              <a:rPr lang="en-GB" dirty="0"/>
              <a:t>Atom </a:t>
            </a:r>
            <a:r>
              <a:rPr lang="en-GB" dirty="0" err="1"/>
              <a:t>Bombaları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Sovyet</a:t>
            </a:r>
            <a:r>
              <a:rPr lang="en-GB" dirty="0"/>
              <a:t> </a:t>
            </a:r>
            <a:r>
              <a:rPr lang="en-GB" dirty="0" err="1"/>
              <a:t>Rusya’nın</a:t>
            </a:r>
            <a:r>
              <a:rPr lang="en-GB" dirty="0"/>
              <a:t> </a:t>
            </a:r>
            <a:r>
              <a:rPr lang="en-GB" dirty="0" err="1"/>
              <a:t>Savaş</a:t>
            </a:r>
            <a:r>
              <a:rPr lang="en-GB" dirty="0"/>
              <a:t> </a:t>
            </a:r>
            <a:r>
              <a:rPr lang="en-GB" dirty="0" err="1"/>
              <a:t>ilanının</a:t>
            </a:r>
            <a:r>
              <a:rPr lang="en-GB" dirty="0"/>
              <a:t> </a:t>
            </a:r>
            <a:r>
              <a:rPr lang="en-GB" dirty="0" err="1"/>
              <a:t>ardından</a:t>
            </a:r>
            <a:r>
              <a:rPr lang="en-GB" dirty="0"/>
              <a:t> </a:t>
            </a:r>
            <a:r>
              <a:rPr lang="en-GB" dirty="0" err="1"/>
              <a:t>Japon</a:t>
            </a:r>
            <a:r>
              <a:rPr lang="en-GB" dirty="0"/>
              <a:t> </a:t>
            </a:r>
            <a:r>
              <a:rPr lang="en-GB" dirty="0" err="1"/>
              <a:t>İmparatoru</a:t>
            </a:r>
            <a:r>
              <a:rPr lang="en-GB" dirty="0"/>
              <a:t> Hirohito 15 </a:t>
            </a:r>
            <a:r>
              <a:rPr lang="en-GB" dirty="0" err="1"/>
              <a:t>Ağustos’ta</a:t>
            </a:r>
            <a:r>
              <a:rPr lang="en-GB" dirty="0"/>
              <a:t> </a:t>
            </a:r>
            <a:r>
              <a:rPr lang="en-GB" dirty="0" err="1"/>
              <a:t>teslim</a:t>
            </a:r>
            <a:r>
              <a:rPr lang="en-GB" dirty="0"/>
              <a:t> </a:t>
            </a:r>
            <a:r>
              <a:rPr lang="en-GB" dirty="0" err="1"/>
              <a:t>olduklarını</a:t>
            </a:r>
            <a:r>
              <a:rPr lang="en-GB" dirty="0"/>
              <a:t> </a:t>
            </a:r>
            <a:r>
              <a:rPr lang="en-GB" dirty="0" err="1"/>
              <a:t>ilan</a:t>
            </a:r>
            <a:r>
              <a:rPr lang="en-GB" dirty="0"/>
              <a:t> </a:t>
            </a:r>
            <a:r>
              <a:rPr lang="en-GB" dirty="0" err="1"/>
              <a:t>etmiştir</a:t>
            </a:r>
            <a:r>
              <a:rPr lang="en-GB" dirty="0"/>
              <a:t>. </a:t>
            </a:r>
          </a:p>
          <a:p>
            <a:pPr>
              <a:buFontTx/>
              <a:buChar char="-"/>
            </a:pPr>
            <a:r>
              <a:rPr lang="en-GB" dirty="0"/>
              <a:t>Bu </a:t>
            </a:r>
            <a:r>
              <a:rPr lang="en-GB" dirty="0" err="1"/>
              <a:t>yenilginin</a:t>
            </a:r>
            <a:r>
              <a:rPr lang="en-GB" dirty="0"/>
              <a:t> </a:t>
            </a:r>
            <a:r>
              <a:rPr lang="en-GB" dirty="0" err="1"/>
              <a:t>ardından</a:t>
            </a:r>
            <a:r>
              <a:rPr lang="en-GB" dirty="0"/>
              <a:t> </a:t>
            </a:r>
            <a:r>
              <a:rPr lang="en-GB" dirty="0" err="1"/>
              <a:t>İşgal</a:t>
            </a:r>
            <a:r>
              <a:rPr lang="en-GB" dirty="0"/>
              <a:t> </a:t>
            </a:r>
            <a:r>
              <a:rPr lang="en-GB" dirty="0" err="1"/>
              <a:t>Altındaki</a:t>
            </a:r>
            <a:r>
              <a:rPr lang="en-GB" dirty="0"/>
              <a:t> </a:t>
            </a:r>
            <a:r>
              <a:rPr lang="en-GB" dirty="0" err="1"/>
              <a:t>Japonya</a:t>
            </a:r>
            <a:r>
              <a:rPr lang="en-GB" dirty="0"/>
              <a:t> </a:t>
            </a:r>
            <a:r>
              <a:rPr lang="en-GB" dirty="0" err="1"/>
              <a:t>adı</a:t>
            </a:r>
            <a:r>
              <a:rPr lang="en-GB" dirty="0"/>
              <a:t> </a:t>
            </a:r>
            <a:r>
              <a:rPr lang="en-GB" dirty="0" err="1"/>
              <a:t>verilen</a:t>
            </a:r>
            <a:r>
              <a:rPr lang="en-GB" dirty="0"/>
              <a:t> </a:t>
            </a:r>
            <a:r>
              <a:rPr lang="en-GB" dirty="0" err="1"/>
              <a:t>bir</a:t>
            </a:r>
            <a:r>
              <a:rPr lang="en-GB" dirty="0"/>
              <a:t> </a:t>
            </a:r>
            <a:r>
              <a:rPr lang="en-GB" dirty="0" err="1"/>
              <a:t>dönem</a:t>
            </a:r>
            <a:r>
              <a:rPr lang="en-GB" dirty="0"/>
              <a:t> </a:t>
            </a:r>
            <a:r>
              <a:rPr lang="en-GB" dirty="0" err="1"/>
              <a:t>başlamıştır</a:t>
            </a:r>
            <a:r>
              <a:rPr lang="en-GB" dirty="0"/>
              <a:t>. </a:t>
            </a:r>
          </a:p>
        </p:txBody>
      </p:sp>
      <p:pic>
        <p:nvPicPr>
          <p:cNvPr id="5" name="Resim 4" descr="zemin, açık hava, beyaz, eski içeren bir resim&#10;&#10;Açıklama otomatik olarak oluşturuldu">
            <a:extLst>
              <a:ext uri="{FF2B5EF4-FFF2-40B4-BE49-F238E27FC236}">
                <a16:creationId xmlns:a16="http://schemas.microsoft.com/office/drawing/2014/main" id="{8A38A13C-7A88-B745-BEB7-496C157A0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6411" y="2023333"/>
            <a:ext cx="4341539" cy="351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3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F3FAF92-565F-354D-ADC4-E3C3688B2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</a:t>
            </a:r>
            <a:r>
              <a:rPr lang="en-GB" dirty="0" err="1"/>
              <a:t>Dünya</a:t>
            </a:r>
            <a:r>
              <a:rPr lang="en-GB" dirty="0"/>
              <a:t> </a:t>
            </a:r>
            <a:r>
              <a:rPr lang="en-GB" dirty="0" err="1"/>
              <a:t>Savaşı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Sonrasında</a:t>
            </a:r>
            <a:r>
              <a:rPr lang="en-GB" dirty="0"/>
              <a:t> </a:t>
            </a:r>
            <a:r>
              <a:rPr lang="en-GB" dirty="0" err="1"/>
              <a:t>Japonya</a:t>
            </a:r>
            <a:endParaRPr lang="en-GB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6F1794D-670D-F245-B6CB-CFD497282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GB" dirty="0" err="1"/>
              <a:t>Nitekim</a:t>
            </a:r>
            <a:r>
              <a:rPr lang="en-GB" dirty="0"/>
              <a:t> </a:t>
            </a:r>
            <a:r>
              <a:rPr lang="en-GB" dirty="0" err="1"/>
              <a:t>Japonya</a:t>
            </a:r>
            <a:r>
              <a:rPr lang="en-GB" dirty="0"/>
              <a:t>, 2. </a:t>
            </a:r>
            <a:r>
              <a:rPr lang="en-GB" dirty="0" err="1"/>
              <a:t>Dünya</a:t>
            </a:r>
            <a:r>
              <a:rPr lang="en-GB" dirty="0"/>
              <a:t> </a:t>
            </a:r>
            <a:r>
              <a:rPr lang="en-GB" dirty="0" err="1"/>
              <a:t>Savaşında</a:t>
            </a:r>
            <a:r>
              <a:rPr lang="en-GB" dirty="0"/>
              <a:t> </a:t>
            </a:r>
            <a:r>
              <a:rPr lang="en-GB" dirty="0" err="1"/>
              <a:t>yaşadığı</a:t>
            </a:r>
            <a:r>
              <a:rPr lang="en-GB" dirty="0"/>
              <a:t> </a:t>
            </a:r>
            <a:r>
              <a:rPr lang="en-GB" dirty="0" err="1"/>
              <a:t>bu</a:t>
            </a:r>
            <a:r>
              <a:rPr lang="en-GB" dirty="0"/>
              <a:t> </a:t>
            </a:r>
            <a:r>
              <a:rPr lang="en-GB" dirty="0" err="1"/>
              <a:t>kayıplara</a:t>
            </a:r>
            <a:r>
              <a:rPr lang="en-GB" dirty="0"/>
              <a:t> ragmen 1960’lara </a:t>
            </a:r>
            <a:r>
              <a:rPr lang="en-GB" dirty="0" err="1"/>
              <a:t>gelindiğinde</a:t>
            </a:r>
            <a:r>
              <a:rPr lang="en-GB" dirty="0"/>
              <a:t> </a:t>
            </a:r>
            <a:r>
              <a:rPr lang="en-GB" dirty="0" err="1"/>
              <a:t>dünyanın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büyük</a:t>
            </a:r>
            <a:r>
              <a:rPr lang="en-GB" dirty="0"/>
              <a:t> 3 </a:t>
            </a:r>
            <a:r>
              <a:rPr lang="en-GB" dirty="0" err="1"/>
              <a:t>ekonomisinden</a:t>
            </a:r>
            <a:r>
              <a:rPr lang="en-GB" dirty="0"/>
              <a:t> </a:t>
            </a:r>
            <a:r>
              <a:rPr lang="en-GB" dirty="0" err="1"/>
              <a:t>biri</a:t>
            </a:r>
            <a:r>
              <a:rPr lang="en-GB" dirty="0"/>
              <a:t> </a:t>
            </a:r>
            <a:r>
              <a:rPr lang="en-GB" dirty="0" err="1"/>
              <a:t>olmayı</a:t>
            </a:r>
            <a:r>
              <a:rPr lang="en-GB" dirty="0"/>
              <a:t> </a:t>
            </a:r>
            <a:r>
              <a:rPr lang="en-GB" dirty="0" err="1"/>
              <a:t>başarmıştır</a:t>
            </a:r>
            <a:r>
              <a:rPr lang="en-GB" dirty="0"/>
              <a:t>. </a:t>
            </a:r>
          </a:p>
          <a:p>
            <a:pPr>
              <a:buFontTx/>
              <a:buChar char="-"/>
            </a:pPr>
            <a:r>
              <a:rPr lang="en-GB" dirty="0" err="1"/>
              <a:t>Günümüzde</a:t>
            </a:r>
            <a:r>
              <a:rPr lang="en-GB" dirty="0"/>
              <a:t> </a:t>
            </a:r>
            <a:r>
              <a:rPr lang="en-GB" dirty="0" err="1"/>
              <a:t>Japonya</a:t>
            </a:r>
            <a:r>
              <a:rPr lang="en-GB" dirty="0"/>
              <a:t> </a:t>
            </a:r>
            <a:r>
              <a:rPr lang="en-GB" dirty="0" err="1"/>
              <a:t>bu</a:t>
            </a:r>
            <a:r>
              <a:rPr lang="en-GB" dirty="0"/>
              <a:t> </a:t>
            </a:r>
            <a:r>
              <a:rPr lang="en-GB" dirty="0" err="1"/>
              <a:t>konumunu</a:t>
            </a:r>
            <a:r>
              <a:rPr lang="en-GB" dirty="0"/>
              <a:t> </a:t>
            </a:r>
            <a:r>
              <a:rPr lang="en-GB" dirty="0" err="1"/>
              <a:t>korumaktadır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587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0000ED9-D387-0443-A672-43D253605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Amerika </a:t>
            </a:r>
            <a:r>
              <a:rPr lang="en-GB" dirty="0" err="1"/>
              <a:t>Kıtasının</a:t>
            </a:r>
            <a:r>
              <a:rPr lang="en-GB" dirty="0"/>
              <a:t> </a:t>
            </a:r>
            <a:r>
              <a:rPr lang="en-GB" dirty="0" err="1"/>
              <a:t>Keşfi</a:t>
            </a:r>
            <a:endParaRPr lang="en-GB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3A6EE6F-3097-EB42-914C-D5C8750E4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36492" cy="4351338"/>
          </a:xfrm>
        </p:spPr>
        <p:txBody>
          <a:bodyPr/>
          <a:lstStyle/>
          <a:p>
            <a:pPr>
              <a:buFontTx/>
              <a:buChar char="-"/>
            </a:pPr>
            <a:r>
              <a:rPr lang="en-GB" dirty="0" err="1"/>
              <a:t>Avrupa’dan</a:t>
            </a:r>
            <a:r>
              <a:rPr lang="en-GB" dirty="0"/>
              <a:t> </a:t>
            </a:r>
            <a:r>
              <a:rPr lang="en-GB" dirty="0" err="1"/>
              <a:t>batıya</a:t>
            </a:r>
            <a:r>
              <a:rPr lang="en-GB" dirty="0"/>
              <a:t> </a:t>
            </a:r>
            <a:r>
              <a:rPr lang="en-GB" dirty="0" err="1"/>
              <a:t>seyahat</a:t>
            </a:r>
            <a:r>
              <a:rPr lang="en-GB" dirty="0"/>
              <a:t> </a:t>
            </a:r>
            <a:r>
              <a:rPr lang="en-GB" dirty="0" err="1"/>
              <a:t>edildiğinde</a:t>
            </a:r>
            <a:r>
              <a:rPr lang="en-GB" dirty="0"/>
              <a:t> </a:t>
            </a:r>
            <a:r>
              <a:rPr lang="en-GB" dirty="0" err="1"/>
              <a:t>Asya’ya</a:t>
            </a:r>
            <a:r>
              <a:rPr lang="en-GB" dirty="0"/>
              <a:t> (</a:t>
            </a:r>
            <a:r>
              <a:rPr lang="en-GB" dirty="0" err="1"/>
              <a:t>daha</a:t>
            </a:r>
            <a:r>
              <a:rPr lang="en-GB" dirty="0"/>
              <a:t> </a:t>
            </a:r>
            <a:r>
              <a:rPr lang="en-GB" dirty="0" err="1"/>
              <a:t>doğrusu</a:t>
            </a:r>
            <a:r>
              <a:rPr lang="en-GB" dirty="0"/>
              <a:t> East </a:t>
            </a:r>
            <a:r>
              <a:rPr lang="en-GB" dirty="0" err="1"/>
              <a:t>Indie’ye</a:t>
            </a:r>
            <a:r>
              <a:rPr lang="en-GB" dirty="0"/>
              <a:t>) </a:t>
            </a:r>
            <a:r>
              <a:rPr lang="en-GB" dirty="0" err="1"/>
              <a:t>ulaşılacağı</a:t>
            </a:r>
            <a:r>
              <a:rPr lang="en-GB" dirty="0"/>
              <a:t> </a:t>
            </a:r>
            <a:r>
              <a:rPr lang="en-GB" dirty="0" err="1"/>
              <a:t>fikri</a:t>
            </a:r>
            <a:r>
              <a:rPr lang="en-GB" dirty="0"/>
              <a:t> o </a:t>
            </a:r>
            <a:r>
              <a:rPr lang="en-GB" dirty="0" err="1"/>
              <a:t>dönemde</a:t>
            </a:r>
            <a:r>
              <a:rPr lang="en-GB" dirty="0"/>
              <a:t> de </a:t>
            </a:r>
            <a:r>
              <a:rPr lang="en-GB" dirty="0" err="1"/>
              <a:t>oldukça</a:t>
            </a:r>
            <a:r>
              <a:rPr lang="en-GB" dirty="0"/>
              <a:t> </a:t>
            </a:r>
            <a:r>
              <a:rPr lang="en-GB" dirty="0" err="1"/>
              <a:t>yaygındır</a:t>
            </a:r>
            <a:r>
              <a:rPr lang="en-GB" dirty="0"/>
              <a:t>.</a:t>
            </a:r>
          </a:p>
          <a:p>
            <a:pPr>
              <a:buFontTx/>
              <a:buChar char="-"/>
            </a:pPr>
            <a:r>
              <a:rPr lang="en-GB" dirty="0"/>
              <a:t>Bu </a:t>
            </a:r>
            <a:r>
              <a:rPr lang="en-GB" dirty="0" err="1"/>
              <a:t>sebeple</a:t>
            </a:r>
            <a:r>
              <a:rPr lang="en-GB" dirty="0"/>
              <a:t> Columbus </a:t>
            </a:r>
            <a:r>
              <a:rPr lang="en-GB" dirty="0" err="1"/>
              <a:t>batıya</a:t>
            </a:r>
            <a:r>
              <a:rPr lang="en-GB" dirty="0"/>
              <a:t> </a:t>
            </a:r>
            <a:r>
              <a:rPr lang="en-GB" dirty="0" err="1"/>
              <a:t>açıldığında</a:t>
            </a:r>
            <a:r>
              <a:rPr lang="en-GB" dirty="0"/>
              <a:t> </a:t>
            </a:r>
            <a:r>
              <a:rPr lang="en-GB" dirty="0" err="1"/>
              <a:t>vardığı</a:t>
            </a:r>
            <a:r>
              <a:rPr lang="en-GB" dirty="0"/>
              <a:t> </a:t>
            </a:r>
            <a:r>
              <a:rPr lang="en-GB" dirty="0" err="1"/>
              <a:t>yeri</a:t>
            </a:r>
            <a:r>
              <a:rPr lang="en-GB" dirty="0"/>
              <a:t> India </a:t>
            </a:r>
            <a:r>
              <a:rPr lang="en-GB" dirty="0" err="1"/>
              <a:t>olarak</a:t>
            </a:r>
            <a:r>
              <a:rPr lang="en-GB" dirty="0"/>
              <a:t> </a:t>
            </a:r>
            <a:r>
              <a:rPr lang="en-GB" dirty="0" err="1"/>
              <a:t>tanımlamıştır</a:t>
            </a:r>
            <a:r>
              <a:rPr lang="en-GB" dirty="0"/>
              <a:t>. </a:t>
            </a:r>
          </a:p>
          <a:p>
            <a:pPr>
              <a:buFontTx/>
              <a:buChar char="-"/>
            </a:pPr>
            <a:r>
              <a:rPr lang="en-GB" dirty="0" err="1"/>
              <a:t>Amerika’nın</a:t>
            </a:r>
            <a:r>
              <a:rPr lang="en-GB" dirty="0"/>
              <a:t> </a:t>
            </a:r>
            <a:r>
              <a:rPr lang="en-GB" dirty="0" err="1"/>
              <a:t>keşfi</a:t>
            </a:r>
            <a:r>
              <a:rPr lang="en-GB" dirty="0"/>
              <a:t> </a:t>
            </a:r>
            <a:r>
              <a:rPr lang="en-GB" dirty="0" err="1"/>
              <a:t>Batı’ya</a:t>
            </a:r>
            <a:r>
              <a:rPr lang="en-GB" dirty="0"/>
              <a:t> </a:t>
            </a:r>
            <a:r>
              <a:rPr lang="en-GB" dirty="0" err="1"/>
              <a:t>çeşitli</a:t>
            </a:r>
            <a:r>
              <a:rPr lang="en-GB" dirty="0"/>
              <a:t> </a:t>
            </a:r>
            <a:r>
              <a:rPr lang="en-GB" dirty="0" err="1"/>
              <a:t>kaynaklar</a:t>
            </a:r>
            <a:r>
              <a:rPr lang="en-GB" dirty="0"/>
              <a:t> </a:t>
            </a:r>
            <a:r>
              <a:rPr lang="en-GB" dirty="0" err="1"/>
              <a:t>sağlasa</a:t>
            </a:r>
            <a:r>
              <a:rPr lang="en-GB" dirty="0"/>
              <a:t> da </a:t>
            </a:r>
            <a:r>
              <a:rPr lang="en-GB" dirty="0" err="1"/>
              <a:t>yerli</a:t>
            </a:r>
            <a:r>
              <a:rPr lang="en-GB" dirty="0"/>
              <a:t> </a:t>
            </a:r>
            <a:r>
              <a:rPr lang="en-GB" dirty="0" err="1"/>
              <a:t>Amerikalılar’ın</a:t>
            </a:r>
            <a:r>
              <a:rPr lang="en-GB" dirty="0"/>
              <a:t> hem </a:t>
            </a:r>
            <a:r>
              <a:rPr lang="en-GB" dirty="0" err="1"/>
              <a:t>kültürel</a:t>
            </a:r>
            <a:r>
              <a:rPr lang="en-GB" dirty="0"/>
              <a:t> hem de </a:t>
            </a:r>
            <a:r>
              <a:rPr lang="en-GB" dirty="0" err="1"/>
              <a:t>çoğu</a:t>
            </a:r>
            <a:r>
              <a:rPr lang="en-GB" dirty="0"/>
              <a:t> </a:t>
            </a:r>
            <a:r>
              <a:rPr lang="en-GB" dirty="0" err="1"/>
              <a:t>bölgede</a:t>
            </a:r>
            <a:r>
              <a:rPr lang="en-GB" dirty="0"/>
              <a:t> </a:t>
            </a:r>
            <a:r>
              <a:rPr lang="en-GB" dirty="0" err="1"/>
              <a:t>fiziksel</a:t>
            </a:r>
            <a:r>
              <a:rPr lang="en-GB" dirty="0"/>
              <a:t> </a:t>
            </a:r>
            <a:r>
              <a:rPr lang="en-GB" dirty="0" err="1"/>
              <a:t>olarak</a:t>
            </a:r>
            <a:r>
              <a:rPr lang="en-GB" dirty="0"/>
              <a:t> yok </a:t>
            </a:r>
            <a:r>
              <a:rPr lang="en-GB" dirty="0" err="1"/>
              <a:t>olmasına</a:t>
            </a:r>
            <a:r>
              <a:rPr lang="en-GB" dirty="0"/>
              <a:t> </a:t>
            </a:r>
            <a:r>
              <a:rPr lang="en-GB" dirty="0" err="1"/>
              <a:t>sebep</a:t>
            </a:r>
            <a:r>
              <a:rPr lang="en-GB" dirty="0"/>
              <a:t> </a:t>
            </a:r>
            <a:r>
              <a:rPr lang="en-GB" dirty="0" err="1"/>
              <a:t>olmuştur</a:t>
            </a:r>
            <a:r>
              <a:rPr lang="en-GB" dirty="0"/>
              <a:t>.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C0328AB-6DA6-8A4E-9825-4CBAF4719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8553" y="1690688"/>
            <a:ext cx="3435247" cy="415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870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423C380-D909-434D-B926-968AD6AA7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Amerika’nın</a:t>
            </a:r>
            <a:r>
              <a:rPr lang="en-GB" dirty="0"/>
              <a:t> </a:t>
            </a:r>
            <a:r>
              <a:rPr lang="en-GB" dirty="0" err="1"/>
              <a:t>Kolonizasyonu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Bağımsızlık</a:t>
            </a:r>
            <a:endParaRPr lang="en-GB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C9E3361-B13E-DC4F-B433-09F9326A1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19551" cy="4351338"/>
          </a:xfrm>
        </p:spPr>
        <p:txBody>
          <a:bodyPr/>
          <a:lstStyle/>
          <a:p>
            <a:pPr>
              <a:buFontTx/>
              <a:buChar char="-"/>
            </a:pPr>
            <a:r>
              <a:rPr lang="en-GB" dirty="0"/>
              <a:t>Bu </a:t>
            </a:r>
            <a:r>
              <a:rPr lang="en-GB" dirty="0" err="1"/>
              <a:t>bölgenin</a:t>
            </a:r>
            <a:r>
              <a:rPr lang="en-GB" dirty="0"/>
              <a:t> India </a:t>
            </a:r>
            <a:r>
              <a:rPr lang="en-GB" dirty="0" err="1"/>
              <a:t>olmadığı</a:t>
            </a:r>
            <a:r>
              <a:rPr lang="en-GB" dirty="0"/>
              <a:t>, yeni </a:t>
            </a:r>
            <a:r>
              <a:rPr lang="en-GB" dirty="0" err="1"/>
              <a:t>bir</a:t>
            </a:r>
            <a:r>
              <a:rPr lang="en-GB" dirty="0"/>
              <a:t> </a:t>
            </a:r>
            <a:r>
              <a:rPr lang="en-GB" dirty="0" err="1"/>
              <a:t>yer</a:t>
            </a:r>
            <a:r>
              <a:rPr lang="en-GB" dirty="0"/>
              <a:t> </a:t>
            </a:r>
            <a:r>
              <a:rPr lang="en-GB" dirty="0" err="1"/>
              <a:t>olduğu</a:t>
            </a:r>
            <a:r>
              <a:rPr lang="en-GB" dirty="0"/>
              <a:t> </a:t>
            </a:r>
            <a:r>
              <a:rPr lang="en-GB" dirty="0" err="1"/>
              <a:t>anlaşıldığında</a:t>
            </a:r>
            <a:r>
              <a:rPr lang="en-GB" dirty="0"/>
              <a:t> </a:t>
            </a:r>
            <a:r>
              <a:rPr lang="en-GB" dirty="0" err="1"/>
              <a:t>başta</a:t>
            </a:r>
            <a:r>
              <a:rPr lang="en-GB" dirty="0"/>
              <a:t> </a:t>
            </a:r>
            <a:r>
              <a:rPr lang="en-GB" dirty="0" err="1"/>
              <a:t>İngiltere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İspanya</a:t>
            </a:r>
            <a:r>
              <a:rPr lang="en-GB" dirty="0"/>
              <a:t> </a:t>
            </a:r>
            <a:r>
              <a:rPr lang="en-GB" dirty="0" err="1"/>
              <a:t>olmak</a:t>
            </a:r>
            <a:r>
              <a:rPr lang="en-GB" dirty="0"/>
              <a:t> </a:t>
            </a:r>
            <a:r>
              <a:rPr lang="en-GB" dirty="0" err="1"/>
              <a:t>üzere</a:t>
            </a:r>
            <a:r>
              <a:rPr lang="en-GB" dirty="0"/>
              <a:t> </a:t>
            </a:r>
            <a:r>
              <a:rPr lang="en-GB" dirty="0" err="1"/>
              <a:t>bölge</a:t>
            </a:r>
            <a:r>
              <a:rPr lang="en-GB" dirty="0"/>
              <a:t> </a:t>
            </a:r>
            <a:r>
              <a:rPr lang="en-GB" dirty="0" err="1"/>
              <a:t>sömürgeleştirilmiştir</a:t>
            </a:r>
            <a:r>
              <a:rPr lang="en-GB" dirty="0"/>
              <a:t>. </a:t>
            </a:r>
          </a:p>
          <a:p>
            <a:pPr>
              <a:buFontTx/>
              <a:buChar char="-"/>
            </a:pPr>
            <a:r>
              <a:rPr lang="en-GB" dirty="0"/>
              <a:t>1776’da </a:t>
            </a:r>
            <a:r>
              <a:rPr lang="en-GB" dirty="0" err="1"/>
              <a:t>Bağımsızlık</a:t>
            </a:r>
            <a:r>
              <a:rPr lang="en-GB" dirty="0"/>
              <a:t> </a:t>
            </a:r>
            <a:r>
              <a:rPr lang="en-GB" dirty="0" err="1"/>
              <a:t>Deklarasyonu</a:t>
            </a:r>
            <a:r>
              <a:rPr lang="en-GB" dirty="0"/>
              <a:t> </a:t>
            </a:r>
            <a:r>
              <a:rPr lang="en-GB" dirty="0" err="1"/>
              <a:t>ile</a:t>
            </a:r>
            <a:r>
              <a:rPr lang="en-GB" dirty="0"/>
              <a:t> 13 </a:t>
            </a:r>
            <a:r>
              <a:rPr lang="en-GB" dirty="0" err="1"/>
              <a:t>Koloni</a:t>
            </a:r>
            <a:r>
              <a:rPr lang="en-GB" dirty="0"/>
              <a:t> </a:t>
            </a:r>
            <a:r>
              <a:rPr lang="en-GB" dirty="0" err="1"/>
              <a:t>bağımsızlığını</a:t>
            </a:r>
            <a:r>
              <a:rPr lang="en-GB" dirty="0"/>
              <a:t> </a:t>
            </a:r>
            <a:r>
              <a:rPr lang="en-GB" dirty="0" err="1"/>
              <a:t>ilan</a:t>
            </a:r>
            <a:r>
              <a:rPr lang="en-GB" dirty="0"/>
              <a:t> </a:t>
            </a:r>
            <a:r>
              <a:rPr lang="en-GB" dirty="0" err="1"/>
              <a:t>etmiştir</a:t>
            </a:r>
            <a:r>
              <a:rPr lang="en-GB" dirty="0"/>
              <a:t>. </a:t>
            </a:r>
          </a:p>
          <a:p>
            <a:pPr>
              <a:buFontTx/>
              <a:buChar char="-"/>
            </a:pPr>
            <a:r>
              <a:rPr lang="en-GB" dirty="0"/>
              <a:t>Bu </a:t>
            </a:r>
            <a:r>
              <a:rPr lang="en-GB" dirty="0" err="1"/>
              <a:t>süreç</a:t>
            </a:r>
            <a:r>
              <a:rPr lang="en-GB" dirty="0"/>
              <a:t> </a:t>
            </a:r>
            <a:r>
              <a:rPr lang="en-GB" dirty="0" err="1"/>
              <a:t>diğer</a:t>
            </a:r>
            <a:r>
              <a:rPr lang="en-GB" dirty="0"/>
              <a:t> </a:t>
            </a:r>
            <a:r>
              <a:rPr lang="en-GB" dirty="0" err="1"/>
              <a:t>kolonilerin</a:t>
            </a:r>
            <a:r>
              <a:rPr lang="en-GB" dirty="0"/>
              <a:t> </a:t>
            </a:r>
            <a:r>
              <a:rPr lang="en-GB" dirty="0" err="1"/>
              <a:t>ele</a:t>
            </a:r>
            <a:r>
              <a:rPr lang="en-GB" dirty="0"/>
              <a:t> </a:t>
            </a:r>
            <a:r>
              <a:rPr lang="en-GB" dirty="0" err="1"/>
              <a:t>geçirilmesi</a:t>
            </a:r>
            <a:r>
              <a:rPr lang="en-GB" dirty="0"/>
              <a:t>, </a:t>
            </a:r>
            <a:r>
              <a:rPr lang="en-GB" dirty="0" err="1"/>
              <a:t>İngiltere</a:t>
            </a:r>
            <a:r>
              <a:rPr lang="en-GB" dirty="0"/>
              <a:t> </a:t>
            </a:r>
            <a:r>
              <a:rPr lang="en-GB" dirty="0" err="1"/>
              <a:t>ile</a:t>
            </a:r>
            <a:r>
              <a:rPr lang="en-GB" dirty="0"/>
              <a:t> </a:t>
            </a:r>
            <a:r>
              <a:rPr lang="en-GB" dirty="0" err="1"/>
              <a:t>süren</a:t>
            </a:r>
            <a:r>
              <a:rPr lang="en-GB" dirty="0"/>
              <a:t> </a:t>
            </a:r>
            <a:r>
              <a:rPr lang="en-GB" dirty="0" err="1"/>
              <a:t>savaş</a:t>
            </a:r>
            <a:r>
              <a:rPr lang="en-GB" dirty="0"/>
              <a:t> </a:t>
            </a:r>
            <a:r>
              <a:rPr lang="en-GB" dirty="0" err="1"/>
              <a:t>ile</a:t>
            </a:r>
            <a:r>
              <a:rPr lang="en-GB" dirty="0"/>
              <a:t> </a:t>
            </a:r>
            <a:r>
              <a:rPr lang="en-GB" dirty="0" err="1"/>
              <a:t>devam</a:t>
            </a:r>
            <a:r>
              <a:rPr lang="en-GB" dirty="0"/>
              <a:t> </a:t>
            </a:r>
            <a:r>
              <a:rPr lang="en-GB" dirty="0" err="1"/>
              <a:t>etmiştir</a:t>
            </a:r>
            <a:r>
              <a:rPr lang="en-GB" dirty="0"/>
              <a:t>. </a:t>
            </a:r>
          </a:p>
        </p:txBody>
      </p:sp>
      <p:pic>
        <p:nvPicPr>
          <p:cNvPr id="5" name="Resim 4" descr="metin içeren bir resim&#10;&#10;Açıklama otomatik olarak oluşturuldu">
            <a:extLst>
              <a:ext uri="{FF2B5EF4-FFF2-40B4-BE49-F238E27FC236}">
                <a16:creationId xmlns:a16="http://schemas.microsoft.com/office/drawing/2014/main" id="{6474AE59-34A7-8E49-BE6E-F5E642F261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0974" y="1825624"/>
            <a:ext cx="3586911" cy="425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55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300F2E4-0EAD-B24F-B852-733B8F272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İrlanda</a:t>
            </a:r>
            <a:r>
              <a:rPr lang="en-GB" dirty="0"/>
              <a:t> – </a:t>
            </a:r>
            <a:r>
              <a:rPr lang="en-GB" dirty="0" err="1"/>
              <a:t>İngiltere</a:t>
            </a:r>
            <a:endParaRPr lang="en-GB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B776CE4-E22C-4D42-9864-E4BF8BFD5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GB" dirty="0"/>
              <a:t>1845 – 1852 </a:t>
            </a:r>
            <a:r>
              <a:rPr lang="en-GB" dirty="0" err="1"/>
              <a:t>Büyük</a:t>
            </a:r>
            <a:r>
              <a:rPr lang="en-GB" dirty="0"/>
              <a:t> </a:t>
            </a:r>
            <a:r>
              <a:rPr lang="en-GB" dirty="0" err="1"/>
              <a:t>Kıtlık</a:t>
            </a:r>
            <a:endParaRPr lang="en-GB" dirty="0"/>
          </a:p>
          <a:p>
            <a:pPr>
              <a:buFontTx/>
              <a:buChar char="-"/>
            </a:pPr>
            <a:r>
              <a:rPr lang="en-GB" dirty="0"/>
              <a:t>1916 </a:t>
            </a:r>
            <a:r>
              <a:rPr lang="en-GB" dirty="0" err="1"/>
              <a:t>Paskalya</a:t>
            </a:r>
            <a:r>
              <a:rPr lang="en-GB" dirty="0"/>
              <a:t> </a:t>
            </a:r>
            <a:r>
              <a:rPr lang="en-GB" dirty="0" err="1"/>
              <a:t>Ayaklanması</a:t>
            </a:r>
            <a:endParaRPr lang="en-GB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B5BE92D-8799-8342-94C1-8A9AE1941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842" y="1825625"/>
            <a:ext cx="5557958" cy="362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959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455</Words>
  <Application>Microsoft Office PowerPoint</Application>
  <PresentationFormat>Widescreen</PresentationFormat>
  <Paragraphs>45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Roboto</vt:lpstr>
      <vt:lpstr>Roboto Condensed Light</vt:lpstr>
      <vt:lpstr>Office Teması</vt:lpstr>
      <vt:lpstr>Sömürgecilik Fiyaskolarından Başarı</vt:lpstr>
      <vt:lpstr>İçindekiler</vt:lpstr>
      <vt:lpstr>2. Dünya Savaşı ve Sonrasında Japonya</vt:lpstr>
      <vt:lpstr>2. Dünya Savaşı ve Sonrasında Japonya</vt:lpstr>
      <vt:lpstr>2. Dünya Savaşı ve Sonrasında Japonya</vt:lpstr>
      <vt:lpstr>2. Dünya Savaşı ve Sonrasında Japonya</vt:lpstr>
      <vt:lpstr>Amerika Kıtasının Keşfi</vt:lpstr>
      <vt:lpstr>Amerika’nın Kolonizasyonu ve Bağımsızlık</vt:lpstr>
      <vt:lpstr>İrlanda – İngiltere</vt:lpstr>
      <vt:lpstr>İrlanda - İngiltere</vt:lpstr>
      <vt:lpstr>KAYNAKÇA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Sömürgecilik Fiyaskolarından Başarı</dc:title>
  <dc:creator>mustafa mustafa</dc:creator>
  <cp:lastModifiedBy>Nihat Berker</cp:lastModifiedBy>
  <cp:revision>2</cp:revision>
  <dcterms:created xsi:type="dcterms:W3CDTF">2022-01-06T21:52:46Z</dcterms:created>
  <dcterms:modified xsi:type="dcterms:W3CDTF">2022-01-19T07:36:21Z</dcterms:modified>
</cp:coreProperties>
</file>