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6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0581"/>
          <c:y val="9.1047900000000001E-2"/>
          <c:w val="0.82434700000000005"/>
          <c:h val="0.77862500000000001"/>
        </c:manualLayout>
      </c:layout>
      <c:areaChart>
        <c:grouping val="standard"/>
        <c:varyColors val="0"/>
        <c:ser>
          <c:idx val="1"/>
          <c:order val="0"/>
          <c:tx>
            <c:strRef>
              <c:f>Sheet1!$A$3</c:f>
              <c:strCache>
                <c:ptCount val="1"/>
                <c:pt idx="0">
                  <c:v>Region 2</c:v>
                </c:pt>
              </c:strCache>
            </c:strRef>
          </c:tx>
          <c:spPr>
            <a:noFill/>
            <a:ln w="76200" cap="flat">
              <a:solidFill>
                <a:srgbClr val="EAEFF1"/>
              </a:solidFill>
              <a:prstDash val="solid"/>
              <a:miter lim="400000"/>
            </a:ln>
            <a:effectLst/>
          </c:spP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CD35-412E-BA84-599D01FA2B98}"/>
            </c:ext>
          </c:extLst>
        </c:ser>
        <c:ser>
          <c:idx val="0"/>
          <c:order val="1"/>
          <c:tx>
            <c:strRef>
              <c:f>Sheet1!$A$2</c:f>
              <c:strCache>
                <c:ptCount val="1"/>
                <c:pt idx="0">
                  <c:v>Region 1</c:v>
                </c:pt>
              </c:strCache>
            </c:strRef>
          </c:tx>
          <c:spPr>
            <a:noFill/>
            <a:ln w="38100" cap="flat">
              <a:solidFill>
                <a:srgbClr val="6FA49E"/>
              </a:solidFill>
              <a:prstDash val="solid"/>
              <a:miter lim="400000"/>
            </a:ln>
            <a:effectLst/>
          </c:spP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1-CD35-412E-BA84-599D01FA2B98}"/>
            </c:ext>
          </c:extLst>
        </c:ser>
        <c:dLbls>
          <c:showLegendKey val="0"/>
          <c:showVal val="0"/>
          <c:showCatName val="0"/>
          <c:showSerName val="0"/>
          <c:showPercent val="0"/>
          <c:showBubbleSize val="0"/>
        </c:dLbls>
        <c:axId val="2094734552"/>
        <c:axId val="2094734553"/>
      </c:areaChart>
      <c:catAx>
        <c:axId val="2094734552"/>
        <c:scaling>
          <c:orientation val="minMax"/>
        </c:scaling>
        <c:delete val="0"/>
        <c:axPos val="b"/>
        <c:numFmt formatCode="General" sourceLinked="0"/>
        <c:majorTickMark val="none"/>
        <c:minorTickMark val="none"/>
        <c:tickLblPos val="low"/>
        <c:spPr>
          <a:ln w="12700" cap="flat">
            <a:noFill/>
            <a:miter lim="400000"/>
          </a:ln>
        </c:spPr>
        <c:txPr>
          <a:bodyPr rot="0"/>
          <a:lstStyle/>
          <a:p>
            <a:pPr>
              <a:defRPr sz="1400" b="0" i="0" u="none" strike="noStrike">
                <a:solidFill>
                  <a:srgbClr val="FFFFFF"/>
                </a:solidFill>
                <a:latin typeface="Helvetica Light"/>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miter lim="400000"/>
          </a:ln>
        </c:spPr>
        <c:txPr>
          <a:bodyPr rot="0"/>
          <a:lstStyle/>
          <a:p>
            <a:pPr>
              <a:defRPr sz="1400" b="0" i="0" u="none" strike="noStrike">
                <a:solidFill>
                  <a:srgbClr val="FFFFFF"/>
                </a:solidFill>
                <a:latin typeface="Helvetica Neue"/>
              </a:defRPr>
            </a:pPr>
            <a:endParaRPr lang="en-US"/>
          </a:p>
        </c:txPr>
        <c:crossAx val="2094734552"/>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4F7671"/>
            </a:solidFill>
            <a:ln w="12700" cap="flat">
              <a:noFill/>
              <a:miter lim="400000"/>
            </a:ln>
            <a:effectLst/>
          </c:spPr>
          <c:dPt>
            <c:idx val="0"/>
            <c:bubble3D val="0"/>
            <c:extLst>
              <c:ext xmlns:c16="http://schemas.microsoft.com/office/drawing/2014/chart" uri="{C3380CC4-5D6E-409C-BE32-E72D297353CC}">
                <c16:uniqueId val="{00000001-BFDD-4359-A719-B2D742665058}"/>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BFDD-4359-A719-B2D742665058}"/>
              </c:ext>
            </c:extLst>
          </c:dPt>
          <c:cat>
            <c:strRef>
              <c:f>Sheet1!$B$1:$C$1</c:f>
              <c:strCache>
                <c:ptCount val="2"/>
                <c:pt idx="0">
                  <c:v>May</c:v>
                </c:pt>
                <c:pt idx="1">
                  <c:v>June</c:v>
                </c:pt>
              </c:strCache>
            </c:strRef>
          </c:cat>
          <c:val>
            <c:numRef>
              <c:f>Sheet1!$B$2:$C$2</c:f>
              <c:numCache>
                <c:formatCode>General</c:formatCode>
                <c:ptCount val="2"/>
                <c:pt idx="0">
                  <c:v>76</c:v>
                </c:pt>
                <c:pt idx="1">
                  <c:v>28</c:v>
                </c:pt>
              </c:numCache>
            </c:numRef>
          </c:val>
          <c:extLst>
            <c:ext xmlns:c16="http://schemas.microsoft.com/office/drawing/2014/chart" uri="{C3380CC4-5D6E-409C-BE32-E72D297353CC}">
              <c16:uniqueId val="{00000004-BFDD-4359-A719-B2D742665058}"/>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8.2878599999999997E-2"/>
          <c:y val="7.6455300000000004E-2"/>
          <c:w val="0.89224999999999999"/>
          <c:h val="0.80852500000000005"/>
        </c:manualLayout>
      </c:layout>
      <c:scatterChart>
        <c:scatterStyle val="lineMarker"/>
        <c:varyColors val="0"/>
        <c:ser>
          <c:idx val="0"/>
          <c:order val="0"/>
          <c:tx>
            <c:strRef>
              <c:f>Sheet1!$B$1</c:f>
              <c:strCache>
                <c:ptCount val="1"/>
                <c:pt idx="0">
                  <c:v>June</c:v>
                </c:pt>
              </c:strCache>
            </c:strRef>
          </c:tx>
          <c:spPr>
            <a:ln w="12700" cap="flat">
              <a:noFill/>
              <a:prstDash val="solid"/>
              <a:miter lim="400000"/>
            </a:ln>
            <a:effectLst/>
          </c:spPr>
          <c:marker>
            <c:symbol val="circle"/>
            <c:size val="12"/>
            <c:spPr>
              <a:solidFill>
                <a:srgbClr val="FFFFFF"/>
              </a:solidFill>
              <a:ln w="38100" cap="flat">
                <a:solidFill>
                  <a:srgbClr val="EAEFF1"/>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Sheet1!$C$2:$C$9</c:f>
              <c:numCache>
                <c:formatCode>General</c:formatCode>
                <c:ptCount val="8"/>
                <c:pt idx="0">
                  <c:v>4</c:v>
                </c:pt>
                <c:pt idx="1">
                  <c:v>7</c:v>
                </c:pt>
                <c:pt idx="2">
                  <c:v>8</c:v>
                </c:pt>
                <c:pt idx="3">
                  <c:v>11</c:v>
                </c:pt>
                <c:pt idx="4">
                  <c:v>14</c:v>
                </c:pt>
                <c:pt idx="5">
                  <c:v>15</c:v>
                </c:pt>
                <c:pt idx="6">
                  <c:v>17</c:v>
                </c:pt>
                <c:pt idx="7">
                  <c:v>20</c:v>
                </c:pt>
              </c:numCache>
            </c:numRef>
          </c:yVal>
          <c:smooth val="0"/>
          <c:extLst>
            <c:ext xmlns:c16="http://schemas.microsoft.com/office/drawing/2014/chart" uri="{C3380CC4-5D6E-409C-BE32-E72D297353CC}">
              <c16:uniqueId val="{00000000-ADFF-428E-9629-7B5A1802D074}"/>
            </c:ext>
          </c:extLst>
        </c:ser>
        <c:ser>
          <c:idx val="1"/>
          <c:order val="1"/>
          <c:tx>
            <c:strRef>
              <c:f>Sheet1!$C$1</c:f>
              <c:strCache>
                <c:ptCount val="1"/>
                <c:pt idx="0">
                  <c:v>July</c:v>
                </c:pt>
              </c:strCache>
            </c:strRef>
          </c:tx>
          <c:spPr>
            <a:ln w="12700" cap="flat">
              <a:noFill/>
              <a:prstDash val="solid"/>
              <a:miter lim="400000"/>
            </a:ln>
            <a:effectLst/>
          </c:spPr>
          <c:marker>
            <c:symbol val="circle"/>
            <c:size val="12"/>
            <c:spPr>
              <a:solidFill>
                <a:srgbClr val="FFFFFF"/>
              </a:solidFill>
              <a:ln w="38100" cap="flat">
                <a:solidFill>
                  <a:srgbClr val="4F7671"/>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Sheet1!$D$2:$D$9</c:f>
              <c:numCache>
                <c:formatCode>General</c:formatCode>
                <c:ptCount val="8"/>
                <c:pt idx="0">
                  <c:v>0</c:v>
                </c:pt>
                <c:pt idx="1">
                  <c:v>2</c:v>
                </c:pt>
                <c:pt idx="2">
                  <c:v>4</c:v>
                </c:pt>
                <c:pt idx="3">
                  <c:v>6</c:v>
                </c:pt>
                <c:pt idx="4">
                  <c:v>8</c:v>
                </c:pt>
                <c:pt idx="5">
                  <c:v>12</c:v>
                </c:pt>
                <c:pt idx="6">
                  <c:v>15</c:v>
                </c:pt>
                <c:pt idx="7">
                  <c:v>18</c:v>
                </c:pt>
              </c:numCache>
            </c:numRef>
          </c:yVal>
          <c:smooth val="0"/>
          <c:extLst>
            <c:ext xmlns:c16="http://schemas.microsoft.com/office/drawing/2014/chart" uri="{C3380CC4-5D6E-409C-BE32-E72D297353CC}">
              <c16:uniqueId val="{00000001-ADFF-428E-9629-7B5A1802D074}"/>
            </c:ext>
          </c:extLst>
        </c:ser>
        <c:dLbls>
          <c:showLegendKey val="0"/>
          <c:showVal val="0"/>
          <c:showCatName val="0"/>
          <c:showSerName val="0"/>
          <c:showPercent val="0"/>
          <c:showBubbleSize val="0"/>
        </c:dLbls>
        <c:axId val="2094734552"/>
        <c:axId val="2094734553"/>
      </c:scatterChart>
      <c:valAx>
        <c:axId val="2094734552"/>
        <c:scaling>
          <c:orientation val="minMax"/>
        </c:scaling>
        <c:delete val="0"/>
        <c:axPos val="b"/>
        <c:numFmt formatCode="General" sourceLinked="0"/>
        <c:majorTickMark val="none"/>
        <c:minorTickMark val="none"/>
        <c:tickLblPos val="nextTo"/>
        <c:spPr>
          <a:ln w="12700" cap="flat">
            <a:solidFill>
              <a:srgbClr val="000000"/>
            </a:solidFill>
            <a:prstDash val="solid"/>
            <a:miter lim="400000"/>
          </a:ln>
        </c:spPr>
        <c:txPr>
          <a:bodyPr rot="0"/>
          <a:lstStyle/>
          <a:p>
            <a:pPr>
              <a:defRPr sz="1800" b="0" i="0" u="none" strike="noStrike">
                <a:solidFill>
                  <a:srgbClr val="292B2C"/>
                </a:solidFill>
                <a:latin typeface="Helvetica Light"/>
              </a:defRPr>
            </a:pPr>
            <a:endParaRPr lang="en-US"/>
          </a:p>
        </c:txPr>
        <c:crossAx val="2094734553"/>
        <c:crosses val="autoZero"/>
        <c:crossBetween val="between"/>
        <c:majorUnit val="3"/>
        <c:minorUnit val="1.5"/>
      </c:val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292B2C"/>
                </a:solidFill>
                <a:latin typeface="Helvetica Light"/>
              </a:defRPr>
            </a:pPr>
            <a:endParaRPr lang="en-US"/>
          </a:p>
        </c:txPr>
        <c:crossAx val="2094734552"/>
        <c:crosses val="autoZero"/>
        <c:crossBetween val="between"/>
        <c:majorUnit val="5"/>
        <c:minorUnit val="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0929999999999999"/>
          <c:y val="9.9959900000000004E-2"/>
          <c:w val="0.84632399999999997"/>
          <c:h val="0.75217800000000001"/>
        </c:manualLayout>
      </c:layout>
      <c:areaChart>
        <c:grouping val="standard"/>
        <c:varyColors val="0"/>
        <c:ser>
          <c:idx val="1"/>
          <c:order val="0"/>
          <c:tx>
            <c:strRef>
              <c:f>Sheet1!$A$3</c:f>
              <c:strCache>
                <c:ptCount val="1"/>
                <c:pt idx="0">
                  <c:v>Region 2</c:v>
                </c:pt>
              </c:strCache>
            </c:strRef>
          </c:tx>
          <c:spPr>
            <a:noFill/>
            <a:ln w="76200" cap="flat">
              <a:solidFill>
                <a:srgbClr val="EAEFF1"/>
              </a:solidFill>
              <a:prstDash val="solid"/>
              <a:miter lim="400000"/>
            </a:ln>
            <a:effectLst/>
          </c:spP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F8FD-410C-96E3-97F5A340FB7D}"/>
            </c:ext>
          </c:extLst>
        </c:ser>
        <c:ser>
          <c:idx val="0"/>
          <c:order val="1"/>
          <c:tx>
            <c:strRef>
              <c:f>Sheet1!$A$2</c:f>
              <c:strCache>
                <c:ptCount val="1"/>
                <c:pt idx="0">
                  <c:v>Region 1</c:v>
                </c:pt>
              </c:strCache>
            </c:strRef>
          </c:tx>
          <c:spPr>
            <a:noFill/>
            <a:ln w="76200" cap="flat">
              <a:solidFill>
                <a:srgbClr val="4F7671"/>
              </a:solidFill>
              <a:prstDash val="solid"/>
              <a:miter lim="400000"/>
            </a:ln>
            <a:effectLst/>
          </c:spP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1-F8FD-410C-96E3-97F5A340FB7D}"/>
            </c:ext>
          </c:extLst>
        </c:ser>
        <c:dLbls>
          <c:showLegendKey val="0"/>
          <c:showVal val="0"/>
          <c:showCatName val="0"/>
          <c:showSerName val="0"/>
          <c:showPercent val="0"/>
          <c:showBubbleSize val="0"/>
        </c:dLbls>
        <c:axId val="2094734552"/>
        <c:axId val="2094734553"/>
      </c:area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000" b="0" i="0" u="none" strike="noStrike">
                <a:solidFill>
                  <a:srgbClr val="292B2C"/>
                </a:solidFill>
                <a:latin typeface="Helvetica Light"/>
              </a:defRPr>
            </a:pPr>
            <a:endParaRPr lang="en-US"/>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292B2C"/>
                </a:solidFill>
                <a:latin typeface="Helvetica Light"/>
              </a:defRPr>
            </a:pPr>
            <a:endParaRPr lang="en-US"/>
          </a:p>
        </c:txPr>
        <c:crossAx val="2094734552"/>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dPt>
            <c:idx val="0"/>
            <c:bubble3D val="0"/>
            <c:extLst>
              <c:ext xmlns:c16="http://schemas.microsoft.com/office/drawing/2014/chart" uri="{C3380CC4-5D6E-409C-BE32-E72D297353CC}">
                <c16:uniqueId val="{00000001-4D7F-4AE0-8426-70D2041556D0}"/>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4D7F-4AE0-8426-70D2041556D0}"/>
              </c:ext>
            </c:extLst>
          </c:dPt>
          <c:dPt>
            <c:idx val="2"/>
            <c:bubble3D val="0"/>
            <c:spPr>
              <a:solidFill>
                <a:srgbClr val="4F7671"/>
              </a:solidFill>
              <a:ln w="12700" cap="flat">
                <a:noFill/>
                <a:miter lim="400000"/>
              </a:ln>
              <a:effectLst/>
            </c:spPr>
            <c:extLst>
              <c:ext xmlns:c16="http://schemas.microsoft.com/office/drawing/2014/chart" uri="{C3380CC4-5D6E-409C-BE32-E72D297353CC}">
                <c16:uniqueId val="{00000005-4D7F-4AE0-8426-70D2041556D0}"/>
              </c:ext>
            </c:extLst>
          </c:dPt>
          <c:cat>
            <c:strRef>
              <c:f>Sheet1!$B$1:$D$1</c:f>
              <c:strCache>
                <c:ptCount val="3"/>
                <c:pt idx="0">
                  <c:v>April</c:v>
                </c:pt>
                <c:pt idx="1">
                  <c:v>May</c:v>
                </c:pt>
                <c:pt idx="2">
                  <c:v>June</c:v>
                </c:pt>
              </c:strCache>
            </c:strRef>
          </c:cat>
          <c:val>
            <c:numRef>
              <c:f>Sheet1!$B$2:$D$2</c:f>
              <c:numCache>
                <c:formatCode>General</c:formatCode>
                <c:ptCount val="3"/>
                <c:pt idx="0">
                  <c:v>91</c:v>
                </c:pt>
                <c:pt idx="1">
                  <c:v>76</c:v>
                </c:pt>
                <c:pt idx="2">
                  <c:v>28</c:v>
                </c:pt>
              </c:numCache>
            </c:numRef>
          </c:val>
          <c:extLst>
            <c:ext xmlns:c16="http://schemas.microsoft.com/office/drawing/2014/chart" uri="{C3380CC4-5D6E-409C-BE32-E72D297353CC}">
              <c16:uniqueId val="{00000006-4D7F-4AE0-8426-70D2041556D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dPt>
            <c:idx val="0"/>
            <c:bubble3D val="0"/>
            <c:extLst>
              <c:ext xmlns:c16="http://schemas.microsoft.com/office/drawing/2014/chart" uri="{C3380CC4-5D6E-409C-BE32-E72D297353CC}">
                <c16:uniqueId val="{00000001-ED87-483B-8B63-FD331681C015}"/>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ED87-483B-8B63-FD331681C015}"/>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ED87-483B-8B63-FD331681C015}"/>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4F7671"/>
            </a:solidFill>
            <a:ln w="12700" cap="flat">
              <a:noFill/>
              <a:miter lim="400000"/>
            </a:ln>
            <a:effectLst/>
          </c:spPr>
          <c:dPt>
            <c:idx val="0"/>
            <c:bubble3D val="0"/>
            <c:extLst>
              <c:ext xmlns:c16="http://schemas.microsoft.com/office/drawing/2014/chart" uri="{C3380CC4-5D6E-409C-BE32-E72D297353CC}">
                <c16:uniqueId val="{00000001-3EE0-4DF2-AFD7-5AB646313307}"/>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3EE0-4DF2-AFD7-5AB646313307}"/>
              </c:ext>
            </c:extLst>
          </c:dPt>
          <c:cat>
            <c:strRef>
              <c:f>Sheet1!$B$1:$C$1</c:f>
              <c:strCache>
                <c:ptCount val="2"/>
                <c:pt idx="0">
                  <c:v>May</c:v>
                </c:pt>
                <c:pt idx="1">
                  <c:v>June</c:v>
                </c:pt>
              </c:strCache>
            </c:strRef>
          </c:cat>
          <c:val>
            <c:numRef>
              <c:f>Sheet1!$B$2:$C$2</c:f>
              <c:numCache>
                <c:formatCode>General</c:formatCode>
                <c:ptCount val="2"/>
                <c:pt idx="0">
                  <c:v>76</c:v>
                </c:pt>
                <c:pt idx="1">
                  <c:v>28</c:v>
                </c:pt>
              </c:numCache>
            </c:numRef>
          </c:val>
          <c:extLst>
            <c:ext xmlns:c16="http://schemas.microsoft.com/office/drawing/2014/chart" uri="{C3380CC4-5D6E-409C-BE32-E72D297353CC}">
              <c16:uniqueId val="{00000004-3EE0-4DF2-AFD7-5AB64631330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2454899999999999E-2"/>
          <c:y val="9.4108300000000006E-2"/>
          <c:w val="0.9325"/>
          <c:h val="0.75932299999999997"/>
        </c:manualLayout>
      </c:layout>
      <c:scatterChart>
        <c:scatterStyle val="lineMarker"/>
        <c:varyColors val="0"/>
        <c:ser>
          <c:idx val="0"/>
          <c:order val="0"/>
          <c:tx>
            <c:strRef>
              <c:f>Sheet1!$B$1</c:f>
              <c:strCache>
                <c:ptCount val="1"/>
                <c:pt idx="0">
                  <c:v>May</c:v>
                </c:pt>
              </c:strCache>
            </c:strRef>
          </c:tx>
          <c:spPr>
            <a:ln w="12700" cap="flat">
              <a:noFill/>
              <a:prstDash val="solid"/>
              <a:miter lim="400000"/>
            </a:ln>
            <a:effectLst/>
          </c:spPr>
          <c:marker>
            <c:symbol val="circle"/>
            <c:size val="12"/>
            <c:spPr>
              <a:solidFill>
                <a:srgbClr val="FFFFFF"/>
              </a:solidFill>
              <a:ln w="38100" cap="flat">
                <a:solidFill>
                  <a:srgbClr val="4F7671"/>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Sheet1!$C$2:$C$9</c:f>
              <c:numCache>
                <c:formatCode>General</c:formatCode>
                <c:ptCount val="8"/>
                <c:pt idx="0">
                  <c:v>2</c:v>
                </c:pt>
                <c:pt idx="1">
                  <c:v>4</c:v>
                </c:pt>
                <c:pt idx="2">
                  <c:v>5</c:v>
                </c:pt>
                <c:pt idx="3">
                  <c:v>8</c:v>
                </c:pt>
                <c:pt idx="4">
                  <c:v>13</c:v>
                </c:pt>
                <c:pt idx="5">
                  <c:v>16</c:v>
                </c:pt>
                <c:pt idx="6">
                  <c:v>18</c:v>
                </c:pt>
                <c:pt idx="7">
                  <c:v>20</c:v>
                </c:pt>
              </c:numCache>
            </c:numRef>
          </c:yVal>
          <c:smooth val="0"/>
          <c:extLst>
            <c:ext xmlns:c16="http://schemas.microsoft.com/office/drawing/2014/chart" uri="{C3380CC4-5D6E-409C-BE32-E72D297353CC}">
              <c16:uniqueId val="{00000000-9A7A-4911-A610-3B7594689C36}"/>
            </c:ext>
          </c:extLst>
        </c:ser>
        <c:ser>
          <c:idx val="1"/>
          <c:order val="1"/>
          <c:tx>
            <c:strRef>
              <c:f>Sheet1!$C$1</c:f>
              <c:strCache>
                <c:ptCount val="1"/>
                <c:pt idx="0">
                  <c:v>June</c:v>
                </c:pt>
              </c:strCache>
            </c:strRef>
          </c:tx>
          <c:spPr>
            <a:ln w="12700" cap="flat">
              <a:noFill/>
              <a:prstDash val="solid"/>
              <a:miter lim="400000"/>
            </a:ln>
            <a:effectLst/>
          </c:spPr>
          <c:marker>
            <c:symbol val="circle"/>
            <c:size val="12"/>
            <c:spPr>
              <a:solidFill>
                <a:srgbClr val="FFFFFF"/>
              </a:solidFill>
              <a:ln w="38100" cap="flat">
                <a:solidFill>
                  <a:srgbClr val="292B2C"/>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Sheet1!$D$2:$D$9</c:f>
              <c:numCache>
                <c:formatCode>General</c:formatCode>
                <c:ptCount val="8"/>
                <c:pt idx="0">
                  <c:v>4</c:v>
                </c:pt>
                <c:pt idx="1">
                  <c:v>7</c:v>
                </c:pt>
                <c:pt idx="2">
                  <c:v>8</c:v>
                </c:pt>
                <c:pt idx="3">
                  <c:v>11</c:v>
                </c:pt>
                <c:pt idx="4">
                  <c:v>14</c:v>
                </c:pt>
                <c:pt idx="5">
                  <c:v>15</c:v>
                </c:pt>
                <c:pt idx="6">
                  <c:v>17</c:v>
                </c:pt>
                <c:pt idx="7">
                  <c:v>20</c:v>
                </c:pt>
              </c:numCache>
            </c:numRef>
          </c:yVal>
          <c:smooth val="0"/>
          <c:extLst>
            <c:ext xmlns:c16="http://schemas.microsoft.com/office/drawing/2014/chart" uri="{C3380CC4-5D6E-409C-BE32-E72D297353CC}">
              <c16:uniqueId val="{00000001-9A7A-4911-A610-3B7594689C36}"/>
            </c:ext>
          </c:extLst>
        </c:ser>
        <c:ser>
          <c:idx val="2"/>
          <c:order val="2"/>
          <c:tx>
            <c:strRef>
              <c:f>Sheet1!$D$1</c:f>
              <c:strCache>
                <c:ptCount val="1"/>
                <c:pt idx="0">
                  <c:v>July</c:v>
                </c:pt>
              </c:strCache>
            </c:strRef>
          </c:tx>
          <c:spPr>
            <a:ln w="12700" cap="flat">
              <a:noFill/>
              <a:prstDash val="solid"/>
              <a:miter lim="400000"/>
            </a:ln>
            <a:effectLst/>
          </c:spPr>
          <c:marker>
            <c:symbol val="circle"/>
            <c:size val="12"/>
            <c:spPr>
              <a:solidFill>
                <a:srgbClr val="FFFFFF"/>
              </a:solidFill>
              <a:ln w="38100" cap="flat">
                <a:solidFill>
                  <a:srgbClr val="C7CCCE"/>
                </a:solidFill>
                <a:prstDash val="solid"/>
                <a:miter lim="400000"/>
              </a:ln>
              <a:effectLst/>
            </c:spPr>
          </c:marker>
          <c:xVal>
            <c:numRef>
              <c:f>Sheet1!$B$2:$B$9</c:f>
              <c:numCache>
                <c:formatCode>General</c:formatCode>
                <c:ptCount val="8"/>
                <c:pt idx="0">
                  <c:v>1</c:v>
                </c:pt>
                <c:pt idx="1">
                  <c:v>3</c:v>
                </c:pt>
                <c:pt idx="2">
                  <c:v>5</c:v>
                </c:pt>
                <c:pt idx="3">
                  <c:v>6</c:v>
                </c:pt>
                <c:pt idx="4">
                  <c:v>8</c:v>
                </c:pt>
                <c:pt idx="5">
                  <c:v>9</c:v>
                </c:pt>
                <c:pt idx="6">
                  <c:v>11</c:v>
                </c:pt>
                <c:pt idx="7">
                  <c:v>12</c:v>
                </c:pt>
              </c:numCache>
            </c:numRef>
          </c:xVal>
          <c:yVal>
            <c:numRef>
              <c:f>Sheet1!$E$2:$E$9</c:f>
              <c:numCache>
                <c:formatCode>General</c:formatCode>
                <c:ptCount val="8"/>
                <c:pt idx="0">
                  <c:v>0</c:v>
                </c:pt>
                <c:pt idx="1">
                  <c:v>2</c:v>
                </c:pt>
                <c:pt idx="2">
                  <c:v>4</c:v>
                </c:pt>
                <c:pt idx="3">
                  <c:v>6</c:v>
                </c:pt>
                <c:pt idx="4">
                  <c:v>8</c:v>
                </c:pt>
                <c:pt idx="5">
                  <c:v>12</c:v>
                </c:pt>
                <c:pt idx="6">
                  <c:v>15</c:v>
                </c:pt>
                <c:pt idx="7">
                  <c:v>18</c:v>
                </c:pt>
              </c:numCache>
            </c:numRef>
          </c:yVal>
          <c:smooth val="0"/>
          <c:extLst>
            <c:ext xmlns:c16="http://schemas.microsoft.com/office/drawing/2014/chart" uri="{C3380CC4-5D6E-409C-BE32-E72D297353CC}">
              <c16:uniqueId val="{00000002-9A7A-4911-A610-3B7594689C36}"/>
            </c:ext>
          </c:extLst>
        </c:ser>
        <c:dLbls>
          <c:showLegendKey val="0"/>
          <c:showVal val="0"/>
          <c:showCatName val="0"/>
          <c:showSerName val="0"/>
          <c:showPercent val="0"/>
          <c:showBubbleSize val="0"/>
        </c:dLbls>
        <c:axId val="2094734552"/>
        <c:axId val="2094734553"/>
      </c:scatterChart>
      <c:valAx>
        <c:axId val="2094734552"/>
        <c:scaling>
          <c:orientation val="minMax"/>
        </c:scaling>
        <c:delete val="0"/>
        <c:axPos val="b"/>
        <c:numFmt formatCode="General" sourceLinked="0"/>
        <c:majorTickMark val="none"/>
        <c:minorTickMark val="none"/>
        <c:tickLblPos val="nextTo"/>
        <c:spPr>
          <a:ln w="12700" cap="flat">
            <a:solidFill>
              <a:srgbClr val="000000"/>
            </a:solidFill>
            <a:prstDash val="solid"/>
            <a:miter lim="400000"/>
          </a:ln>
        </c:spPr>
        <c:txPr>
          <a:bodyPr rot="0"/>
          <a:lstStyle/>
          <a:p>
            <a:pPr>
              <a:defRPr sz="1800" b="0" i="0" u="none" strike="noStrike">
                <a:solidFill>
                  <a:srgbClr val="000000"/>
                </a:solidFill>
                <a:latin typeface="Helvetica Neue Light"/>
              </a:defRPr>
            </a:pPr>
            <a:endParaRPr lang="en-US"/>
          </a:p>
        </c:txPr>
        <c:crossAx val="2094734553"/>
        <c:crosses val="autoZero"/>
        <c:crossBetween val="between"/>
        <c:majorUnit val="3"/>
        <c:minorUnit val="1.5"/>
      </c:val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000000"/>
                </a:solidFill>
                <a:latin typeface="Helvetica Neue Light"/>
              </a:defRPr>
            </a:pPr>
            <a:endParaRPr lang="en-US"/>
          </a:p>
        </c:txPr>
        <c:crossAx val="2094734552"/>
        <c:crosses val="autoZero"/>
        <c:crossBetween val="between"/>
        <c:majorUnit val="5"/>
        <c:minorUnit val="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5862000000000001"/>
          <c:y val="4.62288E-2"/>
          <c:w val="0.83638000000000001"/>
          <c:h val="0.875413"/>
        </c:manualLayout>
      </c:layout>
      <c:barChart>
        <c:barDir val="col"/>
        <c:grouping val="clustered"/>
        <c:varyColors val="0"/>
        <c:ser>
          <c:idx val="0"/>
          <c:order val="0"/>
          <c:tx>
            <c:strRef>
              <c:f>Sheet1!$A$2</c:f>
              <c:strCache>
                <c:ptCount val="1"/>
                <c:pt idx="0">
                  <c:v>Region 1</c:v>
                </c:pt>
              </c:strCache>
            </c:strRef>
          </c:tx>
          <c:spPr>
            <a:solidFill>
              <a:srgbClr val="4F7671"/>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0-E528-4C0A-A078-A016A7E8FC36}"/>
            </c:ext>
          </c:extLst>
        </c:ser>
        <c:ser>
          <c:idx val="1"/>
          <c:order val="1"/>
          <c:tx>
            <c:strRef>
              <c:f>Sheet1!$A$3</c:f>
              <c:strCache>
                <c:ptCount val="1"/>
                <c:pt idx="0">
                  <c:v>Region 2</c:v>
                </c:pt>
              </c:strCache>
            </c:strRef>
          </c:tx>
          <c:spPr>
            <a:solidFill>
              <a:srgbClr val="EAEFF1"/>
            </a:solidFill>
            <a:ln w="12700" cap="flat">
              <a:noFill/>
              <a:miter lim="400000"/>
            </a:ln>
            <a:effectLst/>
          </c:spPr>
          <c:invertIfNegative val="0"/>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1-E528-4C0A-A078-A016A7E8FC36}"/>
            </c:ext>
          </c:extLst>
        </c:ser>
        <c:dLbls>
          <c:showLegendKey val="0"/>
          <c:showVal val="0"/>
          <c:showCatName val="0"/>
          <c:showSerName val="0"/>
          <c:showPercent val="0"/>
          <c:showBubbleSize val="0"/>
        </c:dLbls>
        <c:gapWidth val="40"/>
        <c:overlap val="-10"/>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1800" b="0" i="0" u="none" strike="noStrike">
                <a:solidFill>
                  <a:srgbClr val="000000"/>
                </a:solidFill>
                <a:latin typeface="Helvetica Neue Light"/>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000000"/>
                </a:solidFill>
                <a:latin typeface="Helvetica Neue Light"/>
              </a:defRPr>
            </a:pPr>
            <a:endParaRPr lang="en-US"/>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4.0153000000000001E-2"/>
          <c:y val="5.9320299999999999E-2"/>
          <c:w val="0.94354499999999997"/>
          <c:h val="0.84784999999999999"/>
        </c:manualLayout>
      </c:layout>
      <c:areaChart>
        <c:grouping val="standard"/>
        <c:varyColors val="0"/>
        <c:ser>
          <c:idx val="1"/>
          <c:order val="0"/>
          <c:tx>
            <c:strRef>
              <c:f>Sheet1!$A$3</c:f>
              <c:strCache>
                <c:ptCount val="1"/>
                <c:pt idx="0">
                  <c:v>Region 2</c:v>
                </c:pt>
              </c:strCache>
            </c:strRef>
          </c:tx>
          <c:spPr>
            <a:noFill/>
            <a:ln w="76200" cap="flat">
              <a:solidFill>
                <a:srgbClr val="EAEFF1"/>
              </a:solidFill>
              <a:prstDash val="solid"/>
              <a:miter lim="400000"/>
            </a:ln>
            <a:effectLst/>
          </c:spP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EFF9-40EF-BF3C-1DA959EF5C28}"/>
            </c:ext>
          </c:extLst>
        </c:ser>
        <c:ser>
          <c:idx val="0"/>
          <c:order val="1"/>
          <c:tx>
            <c:strRef>
              <c:f>Sheet1!$A$2</c:f>
              <c:strCache>
                <c:ptCount val="1"/>
                <c:pt idx="0">
                  <c:v>Region 1</c:v>
                </c:pt>
              </c:strCache>
            </c:strRef>
          </c:tx>
          <c:spPr>
            <a:noFill/>
            <a:ln w="76200" cap="flat">
              <a:solidFill>
                <a:srgbClr val="4F7671"/>
              </a:solidFill>
              <a:prstDash val="solid"/>
              <a:miter lim="400000"/>
            </a:ln>
            <a:effectLst/>
          </c:spPr>
          <c:cat>
            <c:strRef>
              <c:f>Sheet1!$B$1:$E$1</c:f>
              <c:strCache>
                <c:ptCount val="4"/>
                <c:pt idx="0">
                  <c:v>April</c:v>
                </c:pt>
                <c:pt idx="1">
                  <c:v>May</c:v>
                </c:pt>
                <c:pt idx="2">
                  <c:v>June</c:v>
                </c:pt>
                <c:pt idx="3">
                  <c:v>July</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1-EFF9-40EF-BF3C-1DA959EF5C28}"/>
            </c:ext>
          </c:extLst>
        </c:ser>
        <c:dLbls>
          <c:showLegendKey val="0"/>
          <c:showVal val="0"/>
          <c:showCatName val="0"/>
          <c:showSerName val="0"/>
          <c:showPercent val="0"/>
          <c:showBubbleSize val="0"/>
        </c:dLbls>
        <c:axId val="2094734552"/>
        <c:axId val="2094734553"/>
      </c:area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000" b="0" i="0" u="none" strike="noStrike">
                <a:solidFill>
                  <a:srgbClr val="292B2C"/>
                </a:solidFill>
                <a:latin typeface="Helvetica Light"/>
              </a:defRPr>
            </a:pPr>
            <a:endParaRPr lang="en-US"/>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extTo"/>
        <c:spPr>
          <a:ln w="12700" cap="flat">
            <a:noFill/>
            <a:prstDash val="solid"/>
            <a:miter lim="400000"/>
          </a:ln>
        </c:spPr>
        <c:txPr>
          <a:bodyPr rot="0"/>
          <a:lstStyle/>
          <a:p>
            <a:pPr>
              <a:defRPr sz="1800" b="0" i="0" u="none" strike="noStrike">
                <a:solidFill>
                  <a:srgbClr val="292B2C"/>
                </a:solidFill>
                <a:latin typeface="Helvetica Light"/>
              </a:defRPr>
            </a:pPr>
            <a:endParaRPr lang="en-US"/>
          </a:p>
        </c:txPr>
        <c:crossAx val="2094734552"/>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dPt>
            <c:idx val="0"/>
            <c:bubble3D val="0"/>
            <c:extLst>
              <c:ext xmlns:c16="http://schemas.microsoft.com/office/drawing/2014/chart" uri="{C3380CC4-5D6E-409C-BE32-E72D297353CC}">
                <c16:uniqueId val="{00000001-B762-4260-A32E-11D61817E500}"/>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B762-4260-A32E-11D61817E500}"/>
              </c:ext>
            </c:extLst>
          </c:dPt>
          <c:dPt>
            <c:idx val="2"/>
            <c:bubble3D val="0"/>
            <c:spPr>
              <a:solidFill>
                <a:srgbClr val="4F7671"/>
              </a:solidFill>
              <a:ln w="12700" cap="flat">
                <a:noFill/>
                <a:miter lim="400000"/>
              </a:ln>
              <a:effectLst/>
            </c:spPr>
            <c:extLst>
              <c:ext xmlns:c16="http://schemas.microsoft.com/office/drawing/2014/chart" uri="{C3380CC4-5D6E-409C-BE32-E72D297353CC}">
                <c16:uniqueId val="{00000005-B762-4260-A32E-11D61817E500}"/>
              </c:ext>
            </c:extLst>
          </c:dPt>
          <c:cat>
            <c:strRef>
              <c:f>Sheet1!$B$1:$D$1</c:f>
              <c:strCache>
                <c:ptCount val="3"/>
                <c:pt idx="0">
                  <c:v>April</c:v>
                </c:pt>
                <c:pt idx="1">
                  <c:v>May</c:v>
                </c:pt>
                <c:pt idx="2">
                  <c:v>June</c:v>
                </c:pt>
              </c:strCache>
            </c:strRef>
          </c:cat>
          <c:val>
            <c:numRef>
              <c:f>Sheet1!$B$2:$D$2</c:f>
              <c:numCache>
                <c:formatCode>General</c:formatCode>
                <c:ptCount val="3"/>
                <c:pt idx="0">
                  <c:v>91</c:v>
                </c:pt>
                <c:pt idx="1">
                  <c:v>76</c:v>
                </c:pt>
                <c:pt idx="2">
                  <c:v>28</c:v>
                </c:pt>
              </c:numCache>
            </c:numRef>
          </c:val>
          <c:extLst>
            <c:ext xmlns:c16="http://schemas.microsoft.com/office/drawing/2014/chart" uri="{C3380CC4-5D6E-409C-BE32-E72D297353CC}">
              <c16:uniqueId val="{00000006-B762-4260-A32E-11D61817E50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292B2C"/>
            </a:solidFill>
            <a:ln w="12700" cap="flat">
              <a:noFill/>
              <a:miter lim="400000"/>
            </a:ln>
            <a:effectLst/>
          </c:spPr>
          <c:dPt>
            <c:idx val="0"/>
            <c:bubble3D val="0"/>
            <c:extLst>
              <c:ext xmlns:c16="http://schemas.microsoft.com/office/drawing/2014/chart" uri="{C3380CC4-5D6E-409C-BE32-E72D297353CC}">
                <c16:uniqueId val="{00000001-5CE3-44E1-B7C3-D1A575600A54}"/>
              </c:ext>
            </c:extLst>
          </c:dPt>
          <c:dPt>
            <c:idx val="1"/>
            <c:bubble3D val="0"/>
            <c:spPr>
              <a:solidFill>
                <a:srgbClr val="EAEFF1"/>
              </a:solidFill>
              <a:ln w="12700" cap="flat">
                <a:noFill/>
                <a:miter lim="400000"/>
              </a:ln>
              <a:effectLst/>
            </c:spPr>
            <c:extLst>
              <c:ext xmlns:c16="http://schemas.microsoft.com/office/drawing/2014/chart" uri="{C3380CC4-5D6E-409C-BE32-E72D297353CC}">
                <c16:uniqueId val="{00000003-5CE3-44E1-B7C3-D1A575600A54}"/>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5CE3-44E1-B7C3-D1A575600A5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4" name="Shape 644"/>
          <p:cNvSpPr>
            <a:spLocks noGrp="1" noRot="1" noChangeAspect="1"/>
          </p:cNvSpPr>
          <p:nvPr>
            <p:ph type="sldImg"/>
          </p:nvPr>
        </p:nvSpPr>
        <p:spPr>
          <a:xfrm>
            <a:off x="1143000" y="685800"/>
            <a:ext cx="4572000" cy="3429000"/>
          </a:xfrm>
          <a:prstGeom prst="rect">
            <a:avLst/>
          </a:prstGeom>
        </p:spPr>
        <p:txBody>
          <a:bodyPr/>
          <a:lstStyle/>
          <a:p>
            <a:endParaRPr/>
          </a:p>
        </p:txBody>
      </p:sp>
      <p:sp>
        <p:nvSpPr>
          <p:cNvPr id="645" name="Shape 6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Master" Target="../slideMasters/slideMaster1.xml"/><Relationship Id="rId4" Type="http://schemas.openxmlformats.org/officeDocument/2006/relationships/chart" Target="../charts/chart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roberthubert@yahoo.com?subject=" TargetMode="External"/><Relationship Id="rId2" Type="http://schemas.openxmlformats.org/officeDocument/2006/relationships/hyperlink" Target="mailto:amandadolor@yahoo.com" TargetMode="External"/><Relationship Id="rId1" Type="http://schemas.openxmlformats.org/officeDocument/2006/relationships/slideMaster" Target="../slideMasters/slideMaster1.xml"/><Relationship Id="rId4" Type="http://schemas.openxmlformats.org/officeDocument/2006/relationships/hyperlink" Target="mailto:lauravestibulum@yahoo.com?subject="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mailto:amandadolor@yahoo.co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mailto:roberthubert@yahoo.com?subject="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mailto:lauravestibulum@yahoo.com?subject="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Master" Target="../slideMasters/slideMaster1.xml"/><Relationship Id="rId4" Type="http://schemas.openxmlformats.org/officeDocument/2006/relationships/chart" Target="../charts/chart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mailto:youremail@myemail.com?subject="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3" name="Görüntü"/>
          <p:cNvSpPr>
            <a:spLocks noGrp="1"/>
          </p:cNvSpPr>
          <p:nvPr>
            <p:ph type="pic" idx="21"/>
          </p:nvPr>
        </p:nvSpPr>
        <p:spPr>
          <a:xfrm>
            <a:off x="6204" y="-989760"/>
            <a:ext cx="24362048" cy="16235022"/>
          </a:xfrm>
          <a:prstGeom prst="rect">
            <a:avLst/>
          </a:prstGeom>
        </p:spPr>
        <p:txBody>
          <a:bodyPr lIns="91439" tIns="45719" rIns="91439" bIns="45719" anchor="t">
            <a:noAutofit/>
          </a:bodyPr>
          <a:lstStyle/>
          <a:p>
            <a:endParaRPr/>
          </a:p>
        </p:txBody>
      </p:sp>
      <p:sp>
        <p:nvSpPr>
          <p:cNvPr id="14" name="Lectores Legere"/>
          <p:cNvSpPr txBox="1">
            <a:spLocks noGrp="1"/>
          </p:cNvSpPr>
          <p:nvPr>
            <p:ph type="body" sz="quarter" idx="22"/>
          </p:nvPr>
        </p:nvSpPr>
        <p:spPr>
          <a:xfrm>
            <a:off x="4495101" y="2227029"/>
            <a:ext cx="15393798" cy="2721850"/>
          </a:xfrm>
          <a:prstGeom prst="rect">
            <a:avLst/>
          </a:prstGeom>
        </p:spPr>
        <p:txBody>
          <a:bodyPr wrap="none">
            <a:spAutoFit/>
          </a:bodyPr>
          <a:lstStyle/>
          <a:p>
            <a:pPr marL="0" indent="0" algn="ctr">
              <a:spcBef>
                <a:spcPts val="0"/>
              </a:spcBef>
              <a:buSzTx/>
              <a:buNone/>
              <a:defRPr sz="17000">
                <a:solidFill>
                  <a:srgbClr val="292B2C"/>
                </a:solidFill>
                <a:latin typeface="Helvetica Neue UltraLight"/>
                <a:ea typeface="Helvetica Neue UltraLight"/>
                <a:cs typeface="Helvetica Neue UltraLight"/>
                <a:sym typeface="Helvetica Neue UltraLight"/>
              </a:defRPr>
            </a:pPr>
            <a:r>
              <a:rPr>
                <a:latin typeface="Helvetica Neue Medium"/>
                <a:ea typeface="Helvetica Neue Medium"/>
                <a:cs typeface="Helvetica Neue Medium"/>
                <a:sym typeface="Helvetica Neue Medium"/>
              </a:rPr>
              <a:t>Lectores</a:t>
            </a:r>
            <a:r>
              <a:t> Legere</a:t>
            </a:r>
          </a:p>
        </p:txBody>
      </p:sp>
      <p:sp>
        <p:nvSpPr>
          <p:cNvPr id="15" name="Ut wisi enim ad minim veniam, quis nostrud exerci tation ullamcorper suscipit lobortis nisl ut aliquip ex ea commodo consequat. Duis autem vel eum iriure dolor in hendrerit in vulputate velit esse molestie consequat, vel illum"/>
          <p:cNvSpPr txBox="1">
            <a:spLocks noGrp="1"/>
          </p:cNvSpPr>
          <p:nvPr>
            <p:ph type="body" sz="quarter" idx="23"/>
          </p:nvPr>
        </p:nvSpPr>
        <p:spPr>
          <a:xfrm>
            <a:off x="5077216" y="5026457"/>
            <a:ext cx="14229569" cy="1655220"/>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 Duis autem vel eum iriure dolor in hendrerit in vulputate velit esse molestie consequat, vel illum</a:t>
            </a:r>
          </a:p>
        </p:txBody>
      </p:sp>
      <p:sp>
        <p:nvSpPr>
          <p:cNvPr id="1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Year Statistics">
    <p:spTree>
      <p:nvGrpSpPr>
        <p:cNvPr id="1" name=""/>
        <p:cNvGrpSpPr/>
        <p:nvPr/>
      </p:nvGrpSpPr>
      <p:grpSpPr>
        <a:xfrm>
          <a:off x="0" y="0"/>
          <a:ext cx="0" cy="0"/>
          <a:chOff x="0" y="0"/>
          <a:chExt cx="0" cy="0"/>
        </a:xfrm>
      </p:grpSpPr>
      <p:sp>
        <p:nvSpPr>
          <p:cNvPr id="180" name="Nostrud Suscipit"/>
          <p:cNvSpPr txBox="1">
            <a:spLocks noGrp="1"/>
          </p:cNvSpPr>
          <p:nvPr>
            <p:ph type="body" sz="quarter" idx="21"/>
          </p:nvPr>
        </p:nvSpPr>
        <p:spPr>
          <a:xfrm>
            <a:off x="8330272" y="3098824"/>
            <a:ext cx="7723456"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Nostrud</a:t>
            </a:r>
            <a:r>
              <a:t> </a:t>
            </a:r>
            <a:r>
              <a:rPr>
                <a:latin typeface="Helvetica Neue UltraLight"/>
                <a:ea typeface="Helvetica Neue UltraLight"/>
                <a:cs typeface="Helvetica Neue UltraLight"/>
                <a:sym typeface="Helvetica Neue UltraLight"/>
              </a:rPr>
              <a:t>Suscipit</a:t>
            </a:r>
          </a:p>
        </p:txBody>
      </p:sp>
      <p:sp>
        <p:nvSpPr>
          <p:cNvPr id="181" name="Dair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82" name="Çizgi"/>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a:pPr>
            <a:endParaRPr/>
          </a:p>
        </p:txBody>
      </p:sp>
      <p:sp>
        <p:nvSpPr>
          <p:cNvPr id="183" name="Company name"/>
          <p:cNvSpPr txBox="1">
            <a:spLocks noGrp="1"/>
          </p:cNvSpPr>
          <p:nvPr>
            <p:ph type="body" sz="quarter" idx="22"/>
          </p:nvPr>
        </p:nvSpPr>
        <p:spPr>
          <a:xfrm>
            <a:off x="11032782" y="2307502"/>
            <a:ext cx="2318436" cy="502642"/>
          </a:xfrm>
          <a:prstGeom prst="rect">
            <a:avLst/>
          </a:prstGeom>
        </p:spPr>
        <p:txBody>
          <a:bodyPr wrap="none">
            <a:spAutoFit/>
          </a:bodyPr>
          <a:lstStyle>
            <a:lvl1pPr marL="0" indent="0" algn="ctr">
              <a:spcBef>
                <a:spcPts val="0"/>
              </a:spcBef>
              <a:buSzTx/>
              <a:buNone/>
              <a:defRPr sz="2400">
                <a:solidFill>
                  <a:srgbClr val="292B2C"/>
                </a:solidFill>
                <a:latin typeface="Helvetica Neue"/>
                <a:ea typeface="Helvetica Neue"/>
                <a:cs typeface="Helvetica Neue"/>
                <a:sym typeface="Helvetica Neue"/>
              </a:defRPr>
            </a:lvl1pPr>
          </a:lstStyle>
          <a:p>
            <a:r>
              <a:t>Company name</a:t>
            </a:r>
          </a:p>
        </p:txBody>
      </p:sp>
      <p:sp>
        <p:nvSpPr>
          <p:cNvPr id="184" name="Ut wisi enim ad minim veniam, quis nostrud exerci tation ullamcorper suscipit lobortis nisl ut aliquip ex ea commodo consequat."/>
          <p:cNvSpPr txBox="1">
            <a:spLocks noGrp="1"/>
          </p:cNvSpPr>
          <p:nvPr>
            <p:ph type="body" sz="quarter" idx="23"/>
          </p:nvPr>
        </p:nvSpPr>
        <p:spPr>
          <a:xfrm>
            <a:off x="5077216" y="4792490"/>
            <a:ext cx="14229569" cy="1147220"/>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graphicFrame>
        <p:nvGraphicFramePr>
          <p:cNvPr id="185" name="2B Pasta Grafik"/>
          <p:cNvGraphicFramePr/>
          <p:nvPr/>
        </p:nvGraphicFramePr>
        <p:xfrm>
          <a:off x="10358716" y="7093706"/>
          <a:ext cx="3666568" cy="3666568"/>
        </p:xfrm>
        <a:graphic>
          <a:graphicData uri="http://schemas.openxmlformats.org/drawingml/2006/chart">
            <c:chart xmlns:c="http://schemas.openxmlformats.org/drawingml/2006/chart" xmlns:r="http://schemas.openxmlformats.org/officeDocument/2006/relationships" r:id="rId2"/>
          </a:graphicData>
        </a:graphic>
      </p:graphicFrame>
      <p:sp>
        <p:nvSpPr>
          <p:cNvPr id="186" name="Daire"/>
          <p:cNvSpPr/>
          <p:nvPr/>
        </p:nvSpPr>
        <p:spPr>
          <a:xfrm>
            <a:off x="10640001" y="7392851"/>
            <a:ext cx="3103998" cy="3103997"/>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graphicFrame>
        <p:nvGraphicFramePr>
          <p:cNvPr id="187" name="2B Pasta Grafik"/>
          <p:cNvGraphicFramePr/>
          <p:nvPr/>
        </p:nvGraphicFramePr>
        <p:xfrm>
          <a:off x="15335529" y="7111565"/>
          <a:ext cx="3666567" cy="3666568"/>
        </p:xfrm>
        <a:graphic>
          <a:graphicData uri="http://schemas.openxmlformats.org/drawingml/2006/chart">
            <c:chart xmlns:c="http://schemas.openxmlformats.org/drawingml/2006/chart" xmlns:r="http://schemas.openxmlformats.org/officeDocument/2006/relationships" r:id="rId3"/>
          </a:graphicData>
        </a:graphic>
      </p:graphicFrame>
      <p:sp>
        <p:nvSpPr>
          <p:cNvPr id="188" name="Daire"/>
          <p:cNvSpPr/>
          <p:nvPr/>
        </p:nvSpPr>
        <p:spPr>
          <a:xfrm>
            <a:off x="15616814" y="7410711"/>
            <a:ext cx="3103997" cy="3103997"/>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graphicFrame>
        <p:nvGraphicFramePr>
          <p:cNvPr id="189" name="2B Pasta Grafik"/>
          <p:cNvGraphicFramePr/>
          <p:nvPr/>
        </p:nvGraphicFramePr>
        <p:xfrm>
          <a:off x="5381904" y="7093706"/>
          <a:ext cx="3666567" cy="3666568"/>
        </p:xfrm>
        <a:graphic>
          <a:graphicData uri="http://schemas.openxmlformats.org/drawingml/2006/chart">
            <c:chart xmlns:c="http://schemas.openxmlformats.org/drawingml/2006/chart" xmlns:r="http://schemas.openxmlformats.org/officeDocument/2006/relationships" r:id="rId4"/>
          </a:graphicData>
        </a:graphic>
      </p:graphicFrame>
      <p:sp>
        <p:nvSpPr>
          <p:cNvPr id="190" name="Daire"/>
          <p:cNvSpPr/>
          <p:nvPr/>
        </p:nvSpPr>
        <p:spPr>
          <a:xfrm>
            <a:off x="5663189" y="7392851"/>
            <a:ext cx="3103997" cy="3103998"/>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191" name="#1/25%"/>
          <p:cNvSpPr txBox="1">
            <a:spLocks noGrp="1"/>
          </p:cNvSpPr>
          <p:nvPr>
            <p:ph type="body" sz="quarter" idx="24"/>
          </p:nvPr>
        </p:nvSpPr>
        <p:spPr>
          <a:xfrm>
            <a:off x="6149238" y="8183195"/>
            <a:ext cx="2131899" cy="837621"/>
          </a:xfrm>
          <a:prstGeom prst="rect">
            <a:avLst/>
          </a:prstGeom>
        </p:spPr>
        <p:txBody>
          <a:bodyPr wrap="none">
            <a:spAutoFit/>
          </a:bodyPr>
          <a:lstStyle>
            <a:lvl1pPr marL="0" indent="0" algn="ctr">
              <a:spcBef>
                <a:spcPts val="0"/>
              </a:spcBef>
              <a:buSzTx/>
              <a:buNone/>
              <a:defRPr sz="4800">
                <a:solidFill>
                  <a:srgbClr val="292B2C"/>
                </a:solidFill>
                <a:latin typeface="Helvetica Neue UltraLight"/>
                <a:ea typeface="Helvetica Neue UltraLight"/>
                <a:cs typeface="Helvetica Neue UltraLight"/>
                <a:sym typeface="Helvetica Neue UltraLight"/>
              </a:defRPr>
            </a:lvl1pPr>
          </a:lstStyle>
          <a:p>
            <a:r>
              <a:t>#1/25%</a:t>
            </a:r>
          </a:p>
        </p:txBody>
      </p:sp>
      <p:sp>
        <p:nvSpPr>
          <p:cNvPr id="192" name="Anteposuerit litterarum formas"/>
          <p:cNvSpPr txBox="1">
            <a:spLocks noGrp="1"/>
          </p:cNvSpPr>
          <p:nvPr>
            <p:ph type="body" sz="quarter" idx="25"/>
          </p:nvPr>
        </p:nvSpPr>
        <p:spPr>
          <a:xfrm>
            <a:off x="6137509" y="8973068"/>
            <a:ext cx="2155356" cy="701676"/>
          </a:xfrm>
          <a:prstGeom prst="rect">
            <a:avLst/>
          </a:prstGeom>
        </p:spPr>
        <p:txBody>
          <a:bodyPr>
            <a:spAutoFit/>
          </a:bodyPr>
          <a:lstStyle>
            <a:lvl1pPr marL="0" indent="0" algn="ctr">
              <a:spcBef>
                <a:spcPts val="0"/>
              </a:spcBef>
              <a:buSzTx/>
              <a:buNone/>
              <a:defRPr sz="1800">
                <a:solidFill>
                  <a:srgbClr val="292B2C"/>
                </a:solidFill>
              </a:defRPr>
            </a:lvl1pPr>
          </a:lstStyle>
          <a:p>
            <a:r>
              <a:t>Anteposuerit litterarum formas</a:t>
            </a:r>
          </a:p>
        </p:txBody>
      </p:sp>
      <p:sp>
        <p:nvSpPr>
          <p:cNvPr id="193" name="#2/10%"/>
          <p:cNvSpPr txBox="1">
            <a:spLocks noGrp="1"/>
          </p:cNvSpPr>
          <p:nvPr>
            <p:ph type="body" sz="quarter" idx="26"/>
          </p:nvPr>
        </p:nvSpPr>
        <p:spPr>
          <a:xfrm>
            <a:off x="11142947" y="8183195"/>
            <a:ext cx="2131899" cy="837621"/>
          </a:xfrm>
          <a:prstGeom prst="rect">
            <a:avLst/>
          </a:prstGeom>
        </p:spPr>
        <p:txBody>
          <a:bodyPr wrap="none">
            <a:spAutoFit/>
          </a:bodyPr>
          <a:lstStyle>
            <a:lvl1pPr marL="0" indent="0" algn="ctr">
              <a:spcBef>
                <a:spcPts val="0"/>
              </a:spcBef>
              <a:buSzTx/>
              <a:buNone/>
              <a:defRPr sz="4800">
                <a:solidFill>
                  <a:srgbClr val="292B2C"/>
                </a:solidFill>
                <a:latin typeface="Helvetica Neue UltraLight"/>
                <a:ea typeface="Helvetica Neue UltraLight"/>
                <a:cs typeface="Helvetica Neue UltraLight"/>
                <a:sym typeface="Helvetica Neue UltraLight"/>
              </a:defRPr>
            </a:lvl1pPr>
          </a:lstStyle>
          <a:p>
            <a:r>
              <a:t>#2/10%</a:t>
            </a:r>
          </a:p>
        </p:txBody>
      </p:sp>
      <p:sp>
        <p:nvSpPr>
          <p:cNvPr id="194" name="Anteposuerit litterarum formas"/>
          <p:cNvSpPr txBox="1">
            <a:spLocks noGrp="1"/>
          </p:cNvSpPr>
          <p:nvPr>
            <p:ph type="body" sz="quarter" idx="27"/>
          </p:nvPr>
        </p:nvSpPr>
        <p:spPr>
          <a:xfrm>
            <a:off x="11131219" y="8973068"/>
            <a:ext cx="2155356" cy="701676"/>
          </a:xfrm>
          <a:prstGeom prst="rect">
            <a:avLst/>
          </a:prstGeom>
        </p:spPr>
        <p:txBody>
          <a:bodyPr>
            <a:spAutoFit/>
          </a:bodyPr>
          <a:lstStyle>
            <a:lvl1pPr marL="0" indent="0" algn="ctr">
              <a:spcBef>
                <a:spcPts val="0"/>
              </a:spcBef>
              <a:buSzTx/>
              <a:buNone/>
              <a:defRPr sz="1800">
                <a:solidFill>
                  <a:srgbClr val="292B2C"/>
                </a:solidFill>
              </a:defRPr>
            </a:lvl1pPr>
          </a:lstStyle>
          <a:p>
            <a:r>
              <a:t>Anteposuerit litterarum formas</a:t>
            </a:r>
          </a:p>
        </p:txBody>
      </p:sp>
      <p:sp>
        <p:nvSpPr>
          <p:cNvPr id="195" name="#3/45%"/>
          <p:cNvSpPr txBox="1">
            <a:spLocks noGrp="1"/>
          </p:cNvSpPr>
          <p:nvPr>
            <p:ph type="body" sz="quarter" idx="28"/>
          </p:nvPr>
        </p:nvSpPr>
        <p:spPr>
          <a:xfrm>
            <a:off x="16101908" y="8201054"/>
            <a:ext cx="2131899" cy="837621"/>
          </a:xfrm>
          <a:prstGeom prst="rect">
            <a:avLst/>
          </a:prstGeom>
        </p:spPr>
        <p:txBody>
          <a:bodyPr wrap="none">
            <a:spAutoFit/>
          </a:bodyPr>
          <a:lstStyle>
            <a:lvl1pPr marL="0" indent="0" algn="ctr">
              <a:spcBef>
                <a:spcPts val="0"/>
              </a:spcBef>
              <a:buSzTx/>
              <a:buNone/>
              <a:defRPr sz="4800">
                <a:solidFill>
                  <a:srgbClr val="292B2C"/>
                </a:solidFill>
                <a:latin typeface="Helvetica Neue UltraLight"/>
                <a:ea typeface="Helvetica Neue UltraLight"/>
                <a:cs typeface="Helvetica Neue UltraLight"/>
                <a:sym typeface="Helvetica Neue UltraLight"/>
              </a:defRPr>
            </a:lvl1pPr>
          </a:lstStyle>
          <a:p>
            <a:r>
              <a:t>#3/45%</a:t>
            </a:r>
          </a:p>
        </p:txBody>
      </p:sp>
      <p:sp>
        <p:nvSpPr>
          <p:cNvPr id="196" name="Anteposuerit litterarum formas"/>
          <p:cNvSpPr txBox="1">
            <a:spLocks noGrp="1"/>
          </p:cNvSpPr>
          <p:nvPr>
            <p:ph type="body" sz="quarter" idx="29"/>
          </p:nvPr>
        </p:nvSpPr>
        <p:spPr>
          <a:xfrm>
            <a:off x="16090179" y="8990927"/>
            <a:ext cx="2155355" cy="701676"/>
          </a:xfrm>
          <a:prstGeom prst="rect">
            <a:avLst/>
          </a:prstGeom>
        </p:spPr>
        <p:txBody>
          <a:bodyPr>
            <a:spAutoFit/>
          </a:bodyPr>
          <a:lstStyle>
            <a:lvl1pPr marL="0" indent="0" algn="ctr">
              <a:spcBef>
                <a:spcPts val="0"/>
              </a:spcBef>
              <a:buSzTx/>
              <a:buNone/>
              <a:defRPr sz="1800">
                <a:solidFill>
                  <a:srgbClr val="292B2C"/>
                </a:solidFill>
              </a:defRPr>
            </a:lvl1pPr>
          </a:lstStyle>
          <a:p>
            <a:r>
              <a:t>Anteposuerit litterarum formas</a:t>
            </a:r>
          </a:p>
        </p:txBody>
      </p:sp>
      <p:sp>
        <p:nvSpPr>
          <p:cNvPr id="197" name="Mirum est notare quam littera gothica"/>
          <p:cNvSpPr txBox="1">
            <a:spLocks noGrp="1"/>
          </p:cNvSpPr>
          <p:nvPr>
            <p:ph type="body" sz="quarter" idx="30"/>
          </p:nvPr>
        </p:nvSpPr>
        <p:spPr>
          <a:xfrm>
            <a:off x="5506408" y="11105690"/>
            <a:ext cx="3417559" cy="720445"/>
          </a:xfrm>
          <a:prstGeom prst="rect">
            <a:avLst/>
          </a:prstGeom>
        </p:spPr>
        <p:txBody>
          <a:bodyPr>
            <a:spAutoFit/>
          </a:bodyPr>
          <a:lstStyle>
            <a:lvl1pPr marL="0" indent="0" algn="ctr">
              <a:spcBef>
                <a:spcPts val="0"/>
              </a:spcBef>
              <a:buSzTx/>
              <a:buNone/>
              <a:defRPr sz="18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198" name="Mirum est notare quam littera gothica"/>
          <p:cNvSpPr txBox="1">
            <a:spLocks noGrp="1"/>
          </p:cNvSpPr>
          <p:nvPr>
            <p:ph type="body" sz="quarter" idx="31"/>
          </p:nvPr>
        </p:nvSpPr>
        <p:spPr>
          <a:xfrm>
            <a:off x="10483220" y="11105690"/>
            <a:ext cx="3417560" cy="720445"/>
          </a:xfrm>
          <a:prstGeom prst="rect">
            <a:avLst/>
          </a:prstGeom>
        </p:spPr>
        <p:txBody>
          <a:bodyPr>
            <a:spAutoFit/>
          </a:bodyPr>
          <a:lstStyle>
            <a:lvl1pPr marL="0" indent="0" algn="ctr">
              <a:spcBef>
                <a:spcPts val="0"/>
              </a:spcBef>
              <a:buSzTx/>
              <a:buNone/>
              <a:defRPr sz="18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199" name="Mirum est notare quam littera gothica"/>
          <p:cNvSpPr txBox="1">
            <a:spLocks noGrp="1"/>
          </p:cNvSpPr>
          <p:nvPr>
            <p:ph type="body" sz="quarter" idx="32"/>
          </p:nvPr>
        </p:nvSpPr>
        <p:spPr>
          <a:xfrm>
            <a:off x="15460033" y="11105690"/>
            <a:ext cx="3417559" cy="720445"/>
          </a:xfrm>
          <a:prstGeom prst="rect">
            <a:avLst/>
          </a:prstGeom>
        </p:spPr>
        <p:txBody>
          <a:bodyPr>
            <a:spAutoFit/>
          </a:bodyPr>
          <a:lstStyle>
            <a:lvl1pPr marL="0" indent="0" algn="ctr">
              <a:spcBef>
                <a:spcPts val="0"/>
              </a:spcBef>
              <a:buSzTx/>
              <a:buNone/>
              <a:defRPr sz="18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20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Large 2">
    <p:spTree>
      <p:nvGrpSpPr>
        <p:cNvPr id="1" name=""/>
        <p:cNvGrpSpPr/>
        <p:nvPr/>
      </p:nvGrpSpPr>
      <p:grpSpPr>
        <a:xfrm>
          <a:off x="0" y="0"/>
          <a:ext cx="0" cy="0"/>
          <a:chOff x="0" y="0"/>
          <a:chExt cx="0" cy="0"/>
        </a:xfrm>
      </p:grpSpPr>
      <p:sp>
        <p:nvSpPr>
          <p:cNvPr id="207" name="Görüntü"/>
          <p:cNvSpPr>
            <a:spLocks noGrp="1"/>
          </p:cNvSpPr>
          <p:nvPr>
            <p:ph type="pic" idx="21"/>
          </p:nvPr>
        </p:nvSpPr>
        <p:spPr>
          <a:xfrm>
            <a:off x="6344" y="-1257227"/>
            <a:ext cx="24380598" cy="16247383"/>
          </a:xfrm>
          <a:prstGeom prst="rect">
            <a:avLst/>
          </a:prstGeom>
        </p:spPr>
        <p:txBody>
          <a:bodyPr lIns="91439" tIns="45719" rIns="91439" bIns="45719" anchor="t">
            <a:noAutofit/>
          </a:bodyPr>
          <a:lstStyle/>
          <a:p>
            <a:endParaRPr/>
          </a:p>
        </p:txBody>
      </p:sp>
      <p:sp>
        <p:nvSpPr>
          <p:cNvPr id="208" name="Dikdörtgen"/>
          <p:cNvSpPr>
            <a:spLocks noGrp="1"/>
          </p:cNvSpPr>
          <p:nvPr>
            <p:ph type="body" sz="quarter" idx="22"/>
          </p:nvPr>
        </p:nvSpPr>
        <p:spPr>
          <a:xfrm>
            <a:off x="6019864" y="10103473"/>
            <a:ext cx="12344271" cy="2930241"/>
          </a:xfrm>
          <a:prstGeom prst="rect">
            <a:avLst/>
          </a:prstGeom>
          <a:solidFill>
            <a:srgbClr val="000000">
              <a:alpha val="82000"/>
            </a:srgbClr>
          </a:solidFill>
        </p:spPr>
        <p:txBody>
          <a:bodyPr>
            <a:noAutofit/>
          </a:bodyPr>
          <a:lstStyle/>
          <a:p>
            <a:pPr marL="0" indent="0" algn="ctr">
              <a:spcBef>
                <a:spcPts val="0"/>
              </a:spcBef>
              <a:buSzTx/>
              <a:buNone/>
              <a:defRPr sz="3200">
                <a:solidFill>
                  <a:srgbClr val="FFFFFF"/>
                </a:solidFill>
              </a:defRPr>
            </a:pPr>
            <a:endParaRPr/>
          </a:p>
        </p:txBody>
      </p:sp>
      <p:sp>
        <p:nvSpPr>
          <p:cNvPr id="209" name="Praesent Luptatum"/>
          <p:cNvSpPr txBox="1">
            <a:spLocks noGrp="1"/>
          </p:cNvSpPr>
          <p:nvPr>
            <p:ph type="body" sz="quarter" idx="23"/>
          </p:nvPr>
        </p:nvSpPr>
        <p:spPr>
          <a:xfrm>
            <a:off x="7767002" y="2990699"/>
            <a:ext cx="8849996"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Praesent</a:t>
            </a:r>
            <a:r>
              <a:t> </a:t>
            </a:r>
            <a:r>
              <a:rPr>
                <a:latin typeface="Helvetica Neue UltraLight"/>
                <a:ea typeface="Helvetica Neue UltraLight"/>
                <a:cs typeface="Helvetica Neue UltraLight"/>
                <a:sym typeface="Helvetica Neue UltraLight"/>
              </a:rPr>
              <a:t>Luptatum</a:t>
            </a:r>
          </a:p>
        </p:txBody>
      </p:sp>
      <p:sp>
        <p:nvSpPr>
          <p:cNvPr id="210" name="Ut wisi enim ad minim veniam, quis nostrud exerci tation ullamcorper suscipit lobortis nisl ut aliquip ex ea commodo consequat."/>
          <p:cNvSpPr txBox="1">
            <a:spLocks noGrp="1"/>
          </p:cNvSpPr>
          <p:nvPr>
            <p:ph type="body" sz="quarter" idx="24"/>
          </p:nvPr>
        </p:nvSpPr>
        <p:spPr>
          <a:xfrm>
            <a:off x="6952683" y="10570906"/>
            <a:ext cx="10478635" cy="1995378"/>
          </a:xfrm>
          <a:prstGeom prst="rect">
            <a:avLst/>
          </a:prstGeom>
        </p:spPr>
        <p:txBody>
          <a:bodyPr>
            <a:spAutoFit/>
          </a:bodyPr>
          <a:lstStyle>
            <a:lvl1pPr marL="0" indent="0" algn="ctr">
              <a:spcBef>
                <a:spcPts val="0"/>
              </a:spcBef>
              <a:buSzTx/>
              <a:buNone/>
              <a:defRPr sz="4200">
                <a:solidFill>
                  <a:srgbClr val="FFFFFF"/>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21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mpany Team">
    <p:spTree>
      <p:nvGrpSpPr>
        <p:cNvPr id="1" name=""/>
        <p:cNvGrpSpPr/>
        <p:nvPr/>
      </p:nvGrpSpPr>
      <p:grpSpPr>
        <a:xfrm>
          <a:off x="0" y="0"/>
          <a:ext cx="0" cy="0"/>
          <a:chOff x="0" y="0"/>
          <a:chExt cx="0" cy="0"/>
        </a:xfrm>
      </p:grpSpPr>
      <p:sp>
        <p:nvSpPr>
          <p:cNvPr id="218" name="Nostrud Suscipit"/>
          <p:cNvSpPr txBox="1">
            <a:spLocks noGrp="1"/>
          </p:cNvSpPr>
          <p:nvPr>
            <p:ph type="body" sz="quarter" idx="21"/>
          </p:nvPr>
        </p:nvSpPr>
        <p:spPr>
          <a:xfrm>
            <a:off x="8330272" y="1495992"/>
            <a:ext cx="7723456"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Nostrud</a:t>
            </a:r>
            <a:r>
              <a:t> </a:t>
            </a:r>
            <a:r>
              <a:rPr>
                <a:latin typeface="Helvetica Neue UltraLight"/>
                <a:ea typeface="Helvetica Neue UltraLight"/>
                <a:cs typeface="Helvetica Neue UltraLight"/>
                <a:sym typeface="Helvetica Neue UltraLight"/>
              </a:rPr>
              <a:t>Suscipit</a:t>
            </a:r>
          </a:p>
        </p:txBody>
      </p:sp>
      <p:sp>
        <p:nvSpPr>
          <p:cNvPr id="219" name="Ut wisi enim ad minim veniam, quis nostrud exerci tation ullamcorper suscipit lobortis nisl ut aliquip ex ea commodo consequat."/>
          <p:cNvSpPr txBox="1">
            <a:spLocks noGrp="1"/>
          </p:cNvSpPr>
          <p:nvPr>
            <p:ph type="body" sz="quarter" idx="22"/>
          </p:nvPr>
        </p:nvSpPr>
        <p:spPr>
          <a:xfrm>
            <a:off x="5077216" y="3267153"/>
            <a:ext cx="14229569" cy="1147220"/>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220" name="Görüntü"/>
          <p:cNvSpPr>
            <a:spLocks noGrp="1"/>
          </p:cNvSpPr>
          <p:nvPr>
            <p:ph type="pic" sz="quarter" idx="23"/>
          </p:nvPr>
        </p:nvSpPr>
        <p:spPr>
          <a:xfrm>
            <a:off x="6018819" y="5536803"/>
            <a:ext cx="3736492" cy="3796277"/>
          </a:xfrm>
          <a:prstGeom prst="rect">
            <a:avLst/>
          </a:prstGeom>
        </p:spPr>
        <p:txBody>
          <a:bodyPr lIns="91439" tIns="45719" rIns="91439" bIns="45719" anchor="t">
            <a:noAutofit/>
          </a:bodyPr>
          <a:lstStyle/>
          <a:p>
            <a:endParaRPr/>
          </a:p>
        </p:txBody>
      </p:sp>
      <p:sp>
        <p:nvSpPr>
          <p:cNvPr id="221" name="Görüntü"/>
          <p:cNvSpPr>
            <a:spLocks noGrp="1"/>
          </p:cNvSpPr>
          <p:nvPr>
            <p:ph type="pic" sz="quarter" idx="24"/>
          </p:nvPr>
        </p:nvSpPr>
        <p:spPr>
          <a:xfrm>
            <a:off x="10483883" y="5689329"/>
            <a:ext cx="3416071" cy="3491225"/>
          </a:xfrm>
          <a:prstGeom prst="rect">
            <a:avLst/>
          </a:prstGeom>
        </p:spPr>
        <p:txBody>
          <a:bodyPr lIns="91439" tIns="45719" rIns="91439" bIns="45719" anchor="t">
            <a:noAutofit/>
          </a:bodyPr>
          <a:lstStyle/>
          <a:p>
            <a:endParaRPr/>
          </a:p>
        </p:txBody>
      </p:sp>
      <p:sp>
        <p:nvSpPr>
          <p:cNvPr id="222" name="Görüntü"/>
          <p:cNvSpPr>
            <a:spLocks noGrp="1"/>
          </p:cNvSpPr>
          <p:nvPr>
            <p:ph type="pic" sz="quarter" idx="25"/>
          </p:nvPr>
        </p:nvSpPr>
        <p:spPr>
          <a:xfrm>
            <a:off x="14789086" y="5726906"/>
            <a:ext cx="3416071" cy="3416071"/>
          </a:xfrm>
          <a:prstGeom prst="rect">
            <a:avLst/>
          </a:prstGeom>
        </p:spPr>
        <p:txBody>
          <a:bodyPr lIns="91439" tIns="45719" rIns="91439" bIns="45719" anchor="t">
            <a:noAutofit/>
          </a:bodyPr>
          <a:lstStyle/>
          <a:p>
            <a:endParaRPr/>
          </a:p>
        </p:txBody>
      </p:sp>
      <p:sp>
        <p:nvSpPr>
          <p:cNvPr id="223" name="Daire"/>
          <p:cNvSpPr>
            <a:spLocks noGrp="1"/>
          </p:cNvSpPr>
          <p:nvPr>
            <p:ph type="body" sz="quarter" idx="26"/>
          </p:nvPr>
        </p:nvSpPr>
        <p:spPr>
          <a:xfrm>
            <a:off x="7431813" y="8811759"/>
            <a:ext cx="910039" cy="910039"/>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endParaRPr/>
          </a:p>
        </p:txBody>
      </p:sp>
      <p:sp>
        <p:nvSpPr>
          <p:cNvPr id="224" name="1"/>
          <p:cNvSpPr txBox="1">
            <a:spLocks noGrp="1"/>
          </p:cNvSpPr>
          <p:nvPr>
            <p:ph type="body" sz="quarter" idx="27"/>
          </p:nvPr>
        </p:nvSpPr>
        <p:spPr>
          <a:xfrm>
            <a:off x="7660759" y="8861367"/>
            <a:ext cx="452147" cy="775104"/>
          </a:xfrm>
          <a:prstGeom prst="rect">
            <a:avLst/>
          </a:prstGeom>
        </p:spPr>
        <p:txBody>
          <a:bodyPr wrap="none">
            <a:spAutoFit/>
          </a:bodyPr>
          <a:lstStyle>
            <a:lvl1pPr marL="0" indent="0" algn="ctr">
              <a:spcBef>
                <a:spcPts val="0"/>
              </a:spcBef>
              <a:buSzTx/>
              <a:buNone/>
              <a:defRPr sz="4200">
                <a:solidFill>
                  <a:srgbClr val="FFFFFF"/>
                </a:solidFill>
                <a:latin typeface="Helvetica Neue Light"/>
                <a:ea typeface="Helvetica Neue Light"/>
                <a:cs typeface="Helvetica Neue Light"/>
                <a:sym typeface="Helvetica Neue Light"/>
              </a:defRPr>
            </a:lvl1pPr>
          </a:lstStyle>
          <a:p>
            <a:r>
              <a:t>1</a:t>
            </a:r>
          </a:p>
        </p:txBody>
      </p:sp>
      <p:sp>
        <p:nvSpPr>
          <p:cNvPr id="225" name="Daire"/>
          <p:cNvSpPr>
            <a:spLocks noGrp="1"/>
          </p:cNvSpPr>
          <p:nvPr>
            <p:ph type="body" sz="quarter" idx="28"/>
          </p:nvPr>
        </p:nvSpPr>
        <p:spPr>
          <a:xfrm>
            <a:off x="11737016" y="8811759"/>
            <a:ext cx="910039" cy="910039"/>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endParaRPr/>
          </a:p>
        </p:txBody>
      </p:sp>
      <p:sp>
        <p:nvSpPr>
          <p:cNvPr id="226" name="2"/>
          <p:cNvSpPr txBox="1">
            <a:spLocks noGrp="1"/>
          </p:cNvSpPr>
          <p:nvPr>
            <p:ph type="body" sz="quarter" idx="29"/>
          </p:nvPr>
        </p:nvSpPr>
        <p:spPr>
          <a:xfrm>
            <a:off x="11965962" y="8861367"/>
            <a:ext cx="452146" cy="775104"/>
          </a:xfrm>
          <a:prstGeom prst="rect">
            <a:avLst/>
          </a:prstGeom>
        </p:spPr>
        <p:txBody>
          <a:bodyPr wrap="none">
            <a:spAutoFit/>
          </a:bodyPr>
          <a:lstStyle>
            <a:lvl1pPr marL="0" indent="0" algn="ctr">
              <a:spcBef>
                <a:spcPts val="0"/>
              </a:spcBef>
              <a:buSzTx/>
              <a:buNone/>
              <a:defRPr sz="4200">
                <a:solidFill>
                  <a:srgbClr val="FFFFFF"/>
                </a:solidFill>
                <a:latin typeface="Helvetica Neue Light"/>
                <a:ea typeface="Helvetica Neue Light"/>
                <a:cs typeface="Helvetica Neue Light"/>
                <a:sym typeface="Helvetica Neue Light"/>
              </a:defRPr>
            </a:lvl1pPr>
          </a:lstStyle>
          <a:p>
            <a:r>
              <a:t>2</a:t>
            </a:r>
          </a:p>
        </p:txBody>
      </p:sp>
      <p:sp>
        <p:nvSpPr>
          <p:cNvPr id="227" name="Daire"/>
          <p:cNvSpPr>
            <a:spLocks noGrp="1"/>
          </p:cNvSpPr>
          <p:nvPr>
            <p:ph type="body" sz="quarter" idx="30"/>
          </p:nvPr>
        </p:nvSpPr>
        <p:spPr>
          <a:xfrm>
            <a:off x="16042217" y="8811759"/>
            <a:ext cx="910039" cy="910039"/>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endParaRPr/>
          </a:p>
        </p:txBody>
      </p:sp>
      <p:sp>
        <p:nvSpPr>
          <p:cNvPr id="228" name="3"/>
          <p:cNvSpPr txBox="1">
            <a:spLocks noGrp="1"/>
          </p:cNvSpPr>
          <p:nvPr>
            <p:ph type="body" sz="quarter" idx="31"/>
          </p:nvPr>
        </p:nvSpPr>
        <p:spPr>
          <a:xfrm>
            <a:off x="16271165" y="8861367"/>
            <a:ext cx="452146" cy="775104"/>
          </a:xfrm>
          <a:prstGeom prst="rect">
            <a:avLst/>
          </a:prstGeom>
        </p:spPr>
        <p:txBody>
          <a:bodyPr wrap="none">
            <a:spAutoFit/>
          </a:bodyPr>
          <a:lstStyle>
            <a:lvl1pPr marL="0" indent="0" algn="ctr">
              <a:spcBef>
                <a:spcPts val="0"/>
              </a:spcBef>
              <a:buSzTx/>
              <a:buNone/>
              <a:defRPr sz="4200">
                <a:solidFill>
                  <a:srgbClr val="FFFFFF"/>
                </a:solidFill>
                <a:latin typeface="Helvetica Neue Light"/>
                <a:ea typeface="Helvetica Neue Light"/>
                <a:cs typeface="Helvetica Neue Light"/>
                <a:sym typeface="Helvetica Neue Light"/>
              </a:defRPr>
            </a:lvl1pPr>
          </a:lstStyle>
          <a:p>
            <a:r>
              <a:t>3</a:t>
            </a:r>
          </a:p>
        </p:txBody>
      </p:sp>
      <p:sp>
        <p:nvSpPr>
          <p:cNvPr id="229" name="Mirum est notare quam littera gothica"/>
          <p:cNvSpPr txBox="1">
            <a:spLocks noGrp="1"/>
          </p:cNvSpPr>
          <p:nvPr>
            <p:ph type="body" sz="quarter" idx="32"/>
          </p:nvPr>
        </p:nvSpPr>
        <p:spPr>
          <a:xfrm>
            <a:off x="6178088" y="11112123"/>
            <a:ext cx="3417559" cy="720445"/>
          </a:xfrm>
          <a:prstGeom prst="rect">
            <a:avLst/>
          </a:prstGeom>
        </p:spPr>
        <p:txBody>
          <a:bodyPr>
            <a:spAutoFit/>
          </a:bodyPr>
          <a:lstStyle>
            <a:lvl1pPr marL="0" indent="0" algn="ctr">
              <a:spcBef>
                <a:spcPts val="0"/>
              </a:spcBef>
              <a:buSzTx/>
              <a:buNone/>
              <a:defRPr sz="18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230" name="@amanda dolor"/>
          <p:cNvSpPr txBox="1">
            <a:spLocks noGrp="1"/>
          </p:cNvSpPr>
          <p:nvPr>
            <p:ph type="body" sz="quarter" idx="33"/>
          </p:nvPr>
        </p:nvSpPr>
        <p:spPr>
          <a:xfrm>
            <a:off x="6178053" y="10012568"/>
            <a:ext cx="3417559" cy="477671"/>
          </a:xfrm>
          <a:prstGeom prst="rect">
            <a:avLst/>
          </a:prstGeom>
        </p:spPr>
        <p:txBody>
          <a:bodyPr>
            <a:spAutoFit/>
          </a:bodyPr>
          <a:lstStyle>
            <a:lvl1pPr marL="0" indent="0" algn="ctr">
              <a:spcBef>
                <a:spcPts val="0"/>
              </a:spcBef>
              <a:buSzTx/>
              <a:buNone/>
              <a:defRPr sz="2200" cap="all">
                <a:solidFill>
                  <a:srgbClr val="4F7671"/>
                </a:solidFill>
                <a:latin typeface="Helvetica Neue Medium"/>
                <a:ea typeface="Helvetica Neue Medium"/>
                <a:cs typeface="Helvetica Neue Medium"/>
                <a:sym typeface="Helvetica Neue Medium"/>
              </a:defRPr>
            </a:lvl1pPr>
          </a:lstStyle>
          <a:p>
            <a:r>
              <a:t>@amanda dolor</a:t>
            </a:r>
          </a:p>
        </p:txBody>
      </p:sp>
      <p:sp>
        <p:nvSpPr>
          <p:cNvPr id="231" name="amandadolor@yahoo.com"/>
          <p:cNvSpPr txBox="1">
            <a:spLocks noGrp="1"/>
          </p:cNvSpPr>
          <p:nvPr>
            <p:ph type="body" sz="quarter" idx="34"/>
          </p:nvPr>
        </p:nvSpPr>
        <p:spPr>
          <a:xfrm>
            <a:off x="6178053" y="10427406"/>
            <a:ext cx="3417559" cy="365582"/>
          </a:xfrm>
          <a:prstGeom prst="rect">
            <a:avLst/>
          </a:prstGeom>
        </p:spPr>
        <p:txBody>
          <a:bodyPr>
            <a:spAutoFit/>
          </a:bodyPr>
          <a:lstStyle>
            <a:lvl1pPr marL="0" indent="0" algn="ctr">
              <a:spcBef>
                <a:spcPts val="0"/>
              </a:spcBef>
              <a:buSzTx/>
              <a:buNone/>
              <a:defRPr sz="1600" u="sng">
                <a:solidFill>
                  <a:srgbClr val="4F7671"/>
                </a:solidFill>
                <a:latin typeface="Helvetica Neue Light"/>
                <a:ea typeface="Helvetica Neue Light"/>
                <a:cs typeface="Helvetica Neue Light"/>
                <a:sym typeface="Helvetica Neue Light"/>
                <a:hlinkClick r:id="rId2"/>
              </a:defRPr>
            </a:lvl1pPr>
          </a:lstStyle>
          <a:p>
            <a:pPr>
              <a:defRPr u="none"/>
            </a:pPr>
            <a:r>
              <a:rPr u="sng">
                <a:hlinkClick r:id="rId2"/>
              </a:rPr>
              <a:t>amandadolor@yahoo.com</a:t>
            </a:r>
          </a:p>
        </p:txBody>
      </p:sp>
      <p:sp>
        <p:nvSpPr>
          <p:cNvPr id="232" name="@Robert Hubert"/>
          <p:cNvSpPr txBox="1">
            <a:spLocks noGrp="1"/>
          </p:cNvSpPr>
          <p:nvPr>
            <p:ph type="body" sz="quarter" idx="35"/>
          </p:nvPr>
        </p:nvSpPr>
        <p:spPr>
          <a:xfrm>
            <a:off x="10483255" y="10012568"/>
            <a:ext cx="3417560" cy="477671"/>
          </a:xfrm>
          <a:prstGeom prst="rect">
            <a:avLst/>
          </a:prstGeom>
        </p:spPr>
        <p:txBody>
          <a:bodyPr>
            <a:spAutoFit/>
          </a:bodyPr>
          <a:lstStyle>
            <a:lvl1pPr marL="0" indent="0" algn="ctr">
              <a:spcBef>
                <a:spcPts val="0"/>
              </a:spcBef>
              <a:buSzTx/>
              <a:buNone/>
              <a:defRPr sz="2200" cap="all">
                <a:solidFill>
                  <a:srgbClr val="4F7671"/>
                </a:solidFill>
                <a:latin typeface="Helvetica Neue Medium"/>
                <a:ea typeface="Helvetica Neue Medium"/>
                <a:cs typeface="Helvetica Neue Medium"/>
                <a:sym typeface="Helvetica Neue Medium"/>
              </a:defRPr>
            </a:lvl1pPr>
          </a:lstStyle>
          <a:p>
            <a:r>
              <a:t>@Robert Hubert</a:t>
            </a:r>
          </a:p>
        </p:txBody>
      </p:sp>
      <p:sp>
        <p:nvSpPr>
          <p:cNvPr id="233" name="roberthubert@yahoo.com"/>
          <p:cNvSpPr txBox="1">
            <a:spLocks noGrp="1"/>
          </p:cNvSpPr>
          <p:nvPr>
            <p:ph type="body" sz="quarter" idx="36"/>
          </p:nvPr>
        </p:nvSpPr>
        <p:spPr>
          <a:xfrm>
            <a:off x="10483255" y="10427406"/>
            <a:ext cx="3417560" cy="365582"/>
          </a:xfrm>
          <a:prstGeom prst="rect">
            <a:avLst/>
          </a:prstGeom>
        </p:spPr>
        <p:txBody>
          <a:bodyPr>
            <a:spAutoFit/>
          </a:bodyPr>
          <a:lstStyle>
            <a:lvl1pPr marL="0" indent="0" algn="ctr">
              <a:spcBef>
                <a:spcPts val="0"/>
              </a:spcBef>
              <a:buSzTx/>
              <a:buNone/>
              <a:defRPr sz="1600" u="sng">
                <a:solidFill>
                  <a:srgbClr val="4F7671"/>
                </a:solidFill>
                <a:latin typeface="Helvetica Neue Light"/>
                <a:ea typeface="Helvetica Neue Light"/>
                <a:cs typeface="Helvetica Neue Light"/>
                <a:sym typeface="Helvetica Neue Light"/>
                <a:hlinkClick r:id="rId3"/>
              </a:defRPr>
            </a:lvl1pPr>
          </a:lstStyle>
          <a:p>
            <a:pPr>
              <a:defRPr u="none"/>
            </a:pPr>
            <a:r>
              <a:rPr u="sng">
                <a:hlinkClick r:id="rId3"/>
              </a:rPr>
              <a:t>roberthubert@yahoo.com</a:t>
            </a:r>
          </a:p>
        </p:txBody>
      </p:sp>
      <p:sp>
        <p:nvSpPr>
          <p:cNvPr id="234" name="@Laura Vestibulum"/>
          <p:cNvSpPr txBox="1">
            <a:spLocks noGrp="1"/>
          </p:cNvSpPr>
          <p:nvPr>
            <p:ph type="body" sz="quarter" idx="37"/>
          </p:nvPr>
        </p:nvSpPr>
        <p:spPr>
          <a:xfrm>
            <a:off x="14788388" y="10012568"/>
            <a:ext cx="3417560" cy="477671"/>
          </a:xfrm>
          <a:prstGeom prst="rect">
            <a:avLst/>
          </a:prstGeom>
        </p:spPr>
        <p:txBody>
          <a:bodyPr>
            <a:spAutoFit/>
          </a:bodyPr>
          <a:lstStyle>
            <a:lvl1pPr marL="0" indent="0" algn="ctr">
              <a:spcBef>
                <a:spcPts val="0"/>
              </a:spcBef>
              <a:buSzTx/>
              <a:buNone/>
              <a:defRPr sz="2200" cap="all">
                <a:solidFill>
                  <a:srgbClr val="4F7671"/>
                </a:solidFill>
                <a:latin typeface="Helvetica Neue Medium"/>
                <a:ea typeface="Helvetica Neue Medium"/>
                <a:cs typeface="Helvetica Neue Medium"/>
                <a:sym typeface="Helvetica Neue Medium"/>
              </a:defRPr>
            </a:lvl1pPr>
          </a:lstStyle>
          <a:p>
            <a:r>
              <a:t>@Laura Vestibulum</a:t>
            </a:r>
          </a:p>
        </p:txBody>
      </p:sp>
      <p:sp>
        <p:nvSpPr>
          <p:cNvPr id="235" name="lauravestibulum@yahoo.com"/>
          <p:cNvSpPr txBox="1">
            <a:spLocks noGrp="1"/>
          </p:cNvSpPr>
          <p:nvPr>
            <p:ph type="body" sz="quarter" idx="38"/>
          </p:nvPr>
        </p:nvSpPr>
        <p:spPr>
          <a:xfrm>
            <a:off x="14788388" y="10427406"/>
            <a:ext cx="3417560" cy="365582"/>
          </a:xfrm>
          <a:prstGeom prst="rect">
            <a:avLst/>
          </a:prstGeom>
        </p:spPr>
        <p:txBody>
          <a:bodyPr>
            <a:spAutoFit/>
          </a:bodyPr>
          <a:lstStyle>
            <a:lvl1pPr marL="0" indent="0" algn="ctr">
              <a:spcBef>
                <a:spcPts val="0"/>
              </a:spcBef>
              <a:buSzTx/>
              <a:buNone/>
              <a:defRPr sz="1600" u="sng">
                <a:solidFill>
                  <a:srgbClr val="4F7671"/>
                </a:solidFill>
                <a:latin typeface="Helvetica Neue Light"/>
                <a:ea typeface="Helvetica Neue Light"/>
                <a:cs typeface="Helvetica Neue Light"/>
                <a:sym typeface="Helvetica Neue Light"/>
                <a:hlinkClick r:id="rId4"/>
              </a:defRPr>
            </a:lvl1pPr>
          </a:lstStyle>
          <a:p>
            <a:pPr>
              <a:defRPr u="none"/>
            </a:pPr>
            <a:r>
              <a:rPr u="sng">
                <a:hlinkClick r:id="rId4"/>
              </a:rPr>
              <a:t>lauravestibulum@yahoo.com</a:t>
            </a:r>
          </a:p>
        </p:txBody>
      </p:sp>
      <p:sp>
        <p:nvSpPr>
          <p:cNvPr id="236" name="Mirum est notare quam littera gothica"/>
          <p:cNvSpPr txBox="1">
            <a:spLocks noGrp="1"/>
          </p:cNvSpPr>
          <p:nvPr>
            <p:ph type="body" sz="quarter" idx="39"/>
          </p:nvPr>
        </p:nvSpPr>
        <p:spPr>
          <a:xfrm>
            <a:off x="10483255" y="11112123"/>
            <a:ext cx="3417560" cy="720445"/>
          </a:xfrm>
          <a:prstGeom prst="rect">
            <a:avLst/>
          </a:prstGeom>
        </p:spPr>
        <p:txBody>
          <a:bodyPr>
            <a:spAutoFit/>
          </a:bodyPr>
          <a:lstStyle>
            <a:lvl1pPr marL="0" indent="0" algn="ctr">
              <a:spcBef>
                <a:spcPts val="0"/>
              </a:spcBef>
              <a:buSzTx/>
              <a:buNone/>
              <a:defRPr sz="18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237" name="Mirum est notare quam littera gothica"/>
          <p:cNvSpPr txBox="1">
            <a:spLocks noGrp="1"/>
          </p:cNvSpPr>
          <p:nvPr>
            <p:ph type="body" sz="quarter" idx="40"/>
          </p:nvPr>
        </p:nvSpPr>
        <p:spPr>
          <a:xfrm>
            <a:off x="14788388" y="11112123"/>
            <a:ext cx="3417560" cy="720445"/>
          </a:xfrm>
          <a:prstGeom prst="rect">
            <a:avLst/>
          </a:prstGeom>
        </p:spPr>
        <p:txBody>
          <a:bodyPr>
            <a:spAutoFit/>
          </a:bodyPr>
          <a:lstStyle>
            <a:lvl1pPr marL="0" indent="0" algn="ctr">
              <a:spcBef>
                <a:spcPts val="0"/>
              </a:spcBef>
              <a:buSzTx/>
              <a:buNone/>
              <a:defRPr sz="18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23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irector Work">
    <p:spTree>
      <p:nvGrpSpPr>
        <p:cNvPr id="1" name=""/>
        <p:cNvGrpSpPr/>
        <p:nvPr/>
      </p:nvGrpSpPr>
      <p:grpSpPr>
        <a:xfrm>
          <a:off x="0" y="0"/>
          <a:ext cx="0" cy="0"/>
          <a:chOff x="0" y="0"/>
          <a:chExt cx="0" cy="0"/>
        </a:xfrm>
      </p:grpSpPr>
      <p:sp>
        <p:nvSpPr>
          <p:cNvPr id="245" name="Görüntü"/>
          <p:cNvSpPr>
            <a:spLocks noGrp="1"/>
          </p:cNvSpPr>
          <p:nvPr>
            <p:ph type="pic" sz="quarter" idx="21"/>
          </p:nvPr>
        </p:nvSpPr>
        <p:spPr>
          <a:xfrm>
            <a:off x="4948983" y="5362972"/>
            <a:ext cx="3935852" cy="3998825"/>
          </a:xfrm>
          <a:prstGeom prst="rect">
            <a:avLst/>
          </a:prstGeom>
        </p:spPr>
        <p:txBody>
          <a:bodyPr lIns="91439" tIns="45719" rIns="91439" bIns="45719" anchor="t">
            <a:noAutofit/>
          </a:bodyPr>
          <a:lstStyle/>
          <a:p>
            <a:endParaRPr/>
          </a:p>
        </p:txBody>
      </p:sp>
      <p:sp>
        <p:nvSpPr>
          <p:cNvPr id="246" name="Daire"/>
          <p:cNvSpPr>
            <a:spLocks noGrp="1"/>
          </p:cNvSpPr>
          <p:nvPr>
            <p:ph type="body" sz="quarter" idx="22"/>
          </p:nvPr>
        </p:nvSpPr>
        <p:spPr>
          <a:xfrm>
            <a:off x="7390345" y="8510419"/>
            <a:ext cx="1157466" cy="1157466"/>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endParaRPr/>
          </a:p>
        </p:txBody>
      </p:sp>
      <p:sp>
        <p:nvSpPr>
          <p:cNvPr id="247" name="Mirum est notare quam littera gothica"/>
          <p:cNvSpPr txBox="1">
            <a:spLocks noGrp="1"/>
          </p:cNvSpPr>
          <p:nvPr>
            <p:ph type="body" sz="quarter" idx="23"/>
          </p:nvPr>
        </p:nvSpPr>
        <p:spPr>
          <a:xfrm>
            <a:off x="5207932" y="11130697"/>
            <a:ext cx="3417560" cy="720445"/>
          </a:xfrm>
          <a:prstGeom prst="rect">
            <a:avLst/>
          </a:prstGeom>
        </p:spPr>
        <p:txBody>
          <a:bodyPr>
            <a:spAutoFit/>
          </a:bodyPr>
          <a:lstStyle>
            <a:lvl1pPr marL="0" indent="0" algn="ctr">
              <a:spcBef>
                <a:spcPts val="0"/>
              </a:spcBef>
              <a:buSzTx/>
              <a:buNone/>
              <a:defRPr sz="18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248" name="@amanda dolor"/>
          <p:cNvSpPr txBox="1">
            <a:spLocks noGrp="1"/>
          </p:cNvSpPr>
          <p:nvPr>
            <p:ph type="body" sz="quarter" idx="24"/>
          </p:nvPr>
        </p:nvSpPr>
        <p:spPr>
          <a:xfrm>
            <a:off x="5207897" y="10031142"/>
            <a:ext cx="3417560" cy="477672"/>
          </a:xfrm>
          <a:prstGeom prst="rect">
            <a:avLst/>
          </a:prstGeom>
        </p:spPr>
        <p:txBody>
          <a:bodyPr>
            <a:spAutoFit/>
          </a:bodyPr>
          <a:lstStyle>
            <a:lvl1pPr marL="0" indent="0" algn="ctr">
              <a:spcBef>
                <a:spcPts val="0"/>
              </a:spcBef>
              <a:buSzTx/>
              <a:buNone/>
              <a:defRPr sz="2200" cap="all">
                <a:solidFill>
                  <a:srgbClr val="4F7671"/>
                </a:solidFill>
                <a:latin typeface="Helvetica Neue Medium"/>
                <a:ea typeface="Helvetica Neue Medium"/>
                <a:cs typeface="Helvetica Neue Medium"/>
                <a:sym typeface="Helvetica Neue Medium"/>
              </a:defRPr>
            </a:lvl1pPr>
          </a:lstStyle>
          <a:p>
            <a:r>
              <a:t>@amanda dolor</a:t>
            </a:r>
          </a:p>
        </p:txBody>
      </p:sp>
      <p:sp>
        <p:nvSpPr>
          <p:cNvPr id="249" name="amandadolor@yahoo.com"/>
          <p:cNvSpPr txBox="1">
            <a:spLocks noGrp="1"/>
          </p:cNvSpPr>
          <p:nvPr>
            <p:ph type="body" sz="quarter" idx="25"/>
          </p:nvPr>
        </p:nvSpPr>
        <p:spPr>
          <a:xfrm>
            <a:off x="5207897" y="10445981"/>
            <a:ext cx="3417560" cy="365582"/>
          </a:xfrm>
          <a:prstGeom prst="rect">
            <a:avLst/>
          </a:prstGeom>
        </p:spPr>
        <p:txBody>
          <a:bodyPr>
            <a:spAutoFit/>
          </a:bodyPr>
          <a:lstStyle>
            <a:lvl1pPr marL="0" indent="0" algn="ctr">
              <a:spcBef>
                <a:spcPts val="0"/>
              </a:spcBef>
              <a:buSzTx/>
              <a:buNone/>
              <a:defRPr sz="1600" u="sng">
                <a:solidFill>
                  <a:srgbClr val="4F7671"/>
                </a:solidFill>
                <a:latin typeface="Helvetica Neue Light"/>
                <a:ea typeface="Helvetica Neue Light"/>
                <a:cs typeface="Helvetica Neue Light"/>
                <a:sym typeface="Helvetica Neue Light"/>
                <a:hlinkClick r:id="rId2"/>
              </a:defRPr>
            </a:lvl1pPr>
          </a:lstStyle>
          <a:p>
            <a:pPr>
              <a:defRPr u="none"/>
            </a:pPr>
            <a:r>
              <a:rPr u="sng">
                <a:hlinkClick r:id="rId2"/>
              </a:rPr>
              <a:t>amandadolor@yahoo.com</a:t>
            </a:r>
          </a:p>
        </p:txBody>
      </p:sp>
      <p:sp>
        <p:nvSpPr>
          <p:cNvPr id="250" name="Gothica Formas"/>
          <p:cNvSpPr txBox="1">
            <a:spLocks noGrp="1"/>
          </p:cNvSpPr>
          <p:nvPr>
            <p:ph type="body" sz="quarter" idx="26"/>
          </p:nvPr>
        </p:nvSpPr>
        <p:spPr>
          <a:xfrm>
            <a:off x="8449221" y="3098824"/>
            <a:ext cx="7485559"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Gothica</a:t>
            </a:r>
            <a:r>
              <a:t> </a:t>
            </a:r>
            <a:r>
              <a:rPr>
                <a:latin typeface="Helvetica Neue UltraLight"/>
                <a:ea typeface="Helvetica Neue UltraLight"/>
                <a:cs typeface="Helvetica Neue UltraLight"/>
                <a:sym typeface="Helvetica Neue UltraLight"/>
              </a:rPr>
              <a:t>Formas</a:t>
            </a:r>
          </a:p>
        </p:txBody>
      </p:sp>
      <p:sp>
        <p:nvSpPr>
          <p:cNvPr id="251" name="Dair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252" name="Çizgi"/>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a:pPr>
            <a:endParaRPr/>
          </a:p>
        </p:txBody>
      </p:sp>
      <p:sp>
        <p:nvSpPr>
          <p:cNvPr id="253" name="Company name"/>
          <p:cNvSpPr txBox="1">
            <a:spLocks noGrp="1"/>
          </p:cNvSpPr>
          <p:nvPr>
            <p:ph type="body" sz="quarter" idx="27"/>
          </p:nvPr>
        </p:nvSpPr>
        <p:spPr>
          <a:xfrm>
            <a:off x="11032782" y="2307502"/>
            <a:ext cx="2318436" cy="502642"/>
          </a:xfrm>
          <a:prstGeom prst="rect">
            <a:avLst/>
          </a:prstGeom>
        </p:spPr>
        <p:txBody>
          <a:bodyPr wrap="none">
            <a:spAutoFit/>
          </a:bodyPr>
          <a:lstStyle>
            <a:lvl1pPr marL="0" indent="0" algn="ctr">
              <a:spcBef>
                <a:spcPts val="0"/>
              </a:spcBef>
              <a:buSzTx/>
              <a:buNone/>
              <a:defRPr sz="2400">
                <a:solidFill>
                  <a:srgbClr val="292B2C"/>
                </a:solidFill>
                <a:latin typeface="Helvetica Neue"/>
                <a:ea typeface="Helvetica Neue"/>
                <a:cs typeface="Helvetica Neue"/>
                <a:sym typeface="Helvetica Neue"/>
              </a:defRPr>
            </a:lvl1pPr>
          </a:lstStyle>
          <a:p>
            <a:r>
              <a:t>Company name</a:t>
            </a:r>
          </a:p>
        </p:txBody>
      </p:sp>
      <p:sp>
        <p:nvSpPr>
          <p:cNvPr id="254" name="Görüntü"/>
          <p:cNvSpPr>
            <a:spLocks noGrp="1"/>
          </p:cNvSpPr>
          <p:nvPr>
            <p:ph type="pic" sz="quarter" idx="28"/>
          </p:nvPr>
        </p:nvSpPr>
        <p:spPr>
          <a:xfrm>
            <a:off x="7634214" y="8790434"/>
            <a:ext cx="669530" cy="597795"/>
          </a:xfrm>
          <a:prstGeom prst="rect">
            <a:avLst/>
          </a:prstGeom>
        </p:spPr>
        <p:txBody>
          <a:bodyPr lIns="91439" tIns="45719" rIns="91439" bIns="45719" anchor="t">
            <a:noAutofit/>
          </a:bodyPr>
          <a:lstStyle/>
          <a:p>
            <a:endParaRPr/>
          </a:p>
        </p:txBody>
      </p:sp>
      <p:sp>
        <p:nvSpPr>
          <p:cNvPr id="255" name="Quod ii legunt saepius…"/>
          <p:cNvSpPr txBox="1">
            <a:spLocks noGrp="1"/>
          </p:cNvSpPr>
          <p:nvPr>
            <p:ph type="body" sz="quarter" idx="29"/>
          </p:nvPr>
        </p:nvSpPr>
        <p:spPr>
          <a:xfrm>
            <a:off x="9798184" y="6452313"/>
            <a:ext cx="4666455" cy="5273676"/>
          </a:xfrm>
          <a:prstGeom prst="rect">
            <a:avLst/>
          </a:prstGeom>
        </p:spPr>
        <p:txBody>
          <a:bodyPr>
            <a:spAutoFit/>
          </a:bodyPr>
          <a:lstStyle/>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r>
              <a:t>Quod ii legunt saepius</a:t>
            </a:r>
          </a:p>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endParaRPr/>
          </a:p>
          <a:p>
            <a:pPr marL="0" indent="0" algn="just">
              <a:spcBef>
                <a:spcPts val="0"/>
              </a:spcBef>
              <a:buSzTx/>
              <a:buNone/>
              <a:defRPr sz="2000">
                <a:solidFill>
                  <a:srgbClr val="292B2C"/>
                </a:solidFill>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sz="2000">
                <a:solidFill>
                  <a:srgbClr val="292B2C"/>
                </a:solidFill>
              </a:defRPr>
            </a:pPr>
            <a:endParaRPr/>
          </a:p>
          <a:p>
            <a:pPr marL="0" indent="0" algn="just">
              <a:spcBef>
                <a:spcPts val="0"/>
              </a:spcBef>
              <a:buSzTx/>
              <a:buNone/>
              <a:defRPr sz="2000">
                <a:solidFill>
                  <a:srgbClr val="292B2C"/>
                </a:solidFill>
              </a:defRPr>
            </a:pPr>
            <a:r>
              <a:t>Mirum est notare quam littera gothica, quam nunc putamus parum claram, anteposuerit litterarum formas humanitatis per seacula quarta decima et quinta</a:t>
            </a:r>
          </a:p>
        </p:txBody>
      </p:sp>
      <p:sp>
        <p:nvSpPr>
          <p:cNvPr id="256" name="Dikdörtgen"/>
          <p:cNvSpPr/>
          <p:nvPr/>
        </p:nvSpPr>
        <p:spPr>
          <a:xfrm>
            <a:off x="15710792" y="6667950"/>
            <a:ext cx="719866" cy="4556653"/>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257" name="Dikdörtgen"/>
          <p:cNvSpPr/>
          <p:nvPr/>
        </p:nvSpPr>
        <p:spPr>
          <a:xfrm>
            <a:off x="17091917" y="5767616"/>
            <a:ext cx="719866" cy="5456987"/>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258" name="Dikdörtgen"/>
          <p:cNvSpPr/>
          <p:nvPr/>
        </p:nvSpPr>
        <p:spPr>
          <a:xfrm>
            <a:off x="18473042" y="8844253"/>
            <a:ext cx="719866" cy="2380350"/>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259" name="92%"/>
          <p:cNvSpPr txBox="1">
            <a:spLocks noGrp="1"/>
          </p:cNvSpPr>
          <p:nvPr>
            <p:ph type="body" sz="quarter" idx="30"/>
          </p:nvPr>
        </p:nvSpPr>
        <p:spPr>
          <a:xfrm>
            <a:off x="15650608" y="11298937"/>
            <a:ext cx="840233" cy="577092"/>
          </a:xfrm>
          <a:prstGeom prst="rect">
            <a:avLst/>
          </a:prstGeom>
        </p:spPr>
        <p:txBody>
          <a:bodyPr wrap="none">
            <a:spAutoFit/>
          </a:bodyPr>
          <a:lstStyle>
            <a:lvl1pPr marL="0" indent="0" algn="ctr">
              <a:spcBef>
                <a:spcPts val="0"/>
              </a:spcBef>
              <a:buSzTx/>
              <a:buNone/>
              <a:defRPr sz="3000">
                <a:solidFill>
                  <a:srgbClr val="292B2C"/>
                </a:solidFill>
                <a:latin typeface="Helvetica Neue UltraLight"/>
                <a:ea typeface="Helvetica Neue UltraLight"/>
                <a:cs typeface="Helvetica Neue UltraLight"/>
                <a:sym typeface="Helvetica Neue UltraLight"/>
              </a:defRPr>
            </a:lvl1pPr>
          </a:lstStyle>
          <a:p>
            <a:r>
              <a:t>92%</a:t>
            </a:r>
          </a:p>
        </p:txBody>
      </p:sp>
      <p:sp>
        <p:nvSpPr>
          <p:cNvPr id="260" name="100%"/>
          <p:cNvSpPr txBox="1">
            <a:spLocks noGrp="1"/>
          </p:cNvSpPr>
          <p:nvPr>
            <p:ph type="body" sz="quarter" idx="31"/>
          </p:nvPr>
        </p:nvSpPr>
        <p:spPr>
          <a:xfrm>
            <a:off x="16925817" y="11298936"/>
            <a:ext cx="1052069" cy="577092"/>
          </a:xfrm>
          <a:prstGeom prst="rect">
            <a:avLst/>
          </a:prstGeom>
        </p:spPr>
        <p:txBody>
          <a:bodyPr wrap="none">
            <a:spAutoFit/>
          </a:bodyPr>
          <a:lstStyle>
            <a:lvl1pPr marL="0" indent="0" algn="ctr">
              <a:spcBef>
                <a:spcPts val="0"/>
              </a:spcBef>
              <a:buSzTx/>
              <a:buNone/>
              <a:defRPr sz="3000">
                <a:solidFill>
                  <a:srgbClr val="292B2C"/>
                </a:solidFill>
                <a:latin typeface="Helvetica Neue UltraLight"/>
                <a:ea typeface="Helvetica Neue UltraLight"/>
                <a:cs typeface="Helvetica Neue UltraLight"/>
                <a:sym typeface="Helvetica Neue UltraLight"/>
              </a:defRPr>
            </a:lvl1pPr>
          </a:lstStyle>
          <a:p>
            <a:r>
              <a:t>100%</a:t>
            </a:r>
          </a:p>
        </p:txBody>
      </p:sp>
      <p:sp>
        <p:nvSpPr>
          <p:cNvPr id="261" name="55%"/>
          <p:cNvSpPr txBox="1">
            <a:spLocks noGrp="1"/>
          </p:cNvSpPr>
          <p:nvPr>
            <p:ph type="body" sz="quarter" idx="32"/>
          </p:nvPr>
        </p:nvSpPr>
        <p:spPr>
          <a:xfrm>
            <a:off x="18412860" y="11298937"/>
            <a:ext cx="840233" cy="577092"/>
          </a:xfrm>
          <a:prstGeom prst="rect">
            <a:avLst/>
          </a:prstGeom>
        </p:spPr>
        <p:txBody>
          <a:bodyPr wrap="none">
            <a:spAutoFit/>
          </a:bodyPr>
          <a:lstStyle>
            <a:lvl1pPr marL="0" indent="0" algn="ctr">
              <a:spcBef>
                <a:spcPts val="0"/>
              </a:spcBef>
              <a:buSzTx/>
              <a:buNone/>
              <a:defRPr sz="3000">
                <a:solidFill>
                  <a:srgbClr val="292B2C"/>
                </a:solidFill>
                <a:latin typeface="Helvetica Neue UltraLight"/>
                <a:ea typeface="Helvetica Neue UltraLight"/>
                <a:cs typeface="Helvetica Neue UltraLight"/>
                <a:sym typeface="Helvetica Neue UltraLight"/>
              </a:defRPr>
            </a:lvl1pPr>
          </a:lstStyle>
          <a:p>
            <a:r>
              <a:t>55%</a:t>
            </a:r>
          </a:p>
        </p:txBody>
      </p:sp>
      <p:sp>
        <p:nvSpPr>
          <p:cNvPr id="262" name="Investigationes demonstraverunt"/>
          <p:cNvSpPr txBox="1">
            <a:spLocks noGrp="1"/>
          </p:cNvSpPr>
          <p:nvPr>
            <p:ph type="body" sz="quarter" idx="33"/>
          </p:nvPr>
        </p:nvSpPr>
        <p:spPr>
          <a:xfrm rot="16202734">
            <a:off x="14107888" y="8897587"/>
            <a:ext cx="3854070" cy="447676"/>
          </a:xfrm>
          <a:prstGeom prst="rect">
            <a:avLst/>
          </a:prstGeom>
        </p:spPr>
        <p:txBody>
          <a:bodyPr wrap="none">
            <a:spAutoFit/>
          </a:bodyPr>
          <a:lstStyle>
            <a:lvl1pPr marL="0" indent="0" algn="just">
              <a:spcBef>
                <a:spcPts val="0"/>
              </a:spcBef>
              <a:buSzTx/>
              <a:buNone/>
              <a:defRPr sz="2000">
                <a:solidFill>
                  <a:srgbClr val="292B2C"/>
                </a:solidFill>
              </a:defRPr>
            </a:lvl1pPr>
          </a:lstStyle>
          <a:p>
            <a:r>
              <a:t>Investigationes demonstraverunt</a:t>
            </a:r>
          </a:p>
        </p:txBody>
      </p:sp>
      <p:sp>
        <p:nvSpPr>
          <p:cNvPr id="263" name="Processus dynamicus"/>
          <p:cNvSpPr txBox="1">
            <a:spLocks noGrp="1"/>
          </p:cNvSpPr>
          <p:nvPr>
            <p:ph type="body" sz="quarter" idx="34"/>
          </p:nvPr>
        </p:nvSpPr>
        <p:spPr>
          <a:xfrm rot="16200000">
            <a:off x="16127177" y="9491994"/>
            <a:ext cx="2649348" cy="447676"/>
          </a:xfrm>
          <a:prstGeom prst="rect">
            <a:avLst/>
          </a:prstGeom>
        </p:spPr>
        <p:txBody>
          <a:bodyPr wrap="none">
            <a:spAutoFit/>
          </a:bodyPr>
          <a:lstStyle>
            <a:lvl1pPr marL="0" indent="0" algn="just">
              <a:spcBef>
                <a:spcPts val="0"/>
              </a:spcBef>
              <a:buSzTx/>
              <a:buNone/>
              <a:defRPr sz="2000">
                <a:solidFill>
                  <a:srgbClr val="292B2C"/>
                </a:solidFill>
              </a:defRPr>
            </a:lvl1pPr>
          </a:lstStyle>
          <a:p>
            <a:r>
              <a:t>Processus dynamicus</a:t>
            </a:r>
          </a:p>
        </p:txBody>
      </p:sp>
      <p:sp>
        <p:nvSpPr>
          <p:cNvPr id="264" name="Legunt saepius"/>
          <p:cNvSpPr txBox="1">
            <a:spLocks noGrp="1"/>
          </p:cNvSpPr>
          <p:nvPr>
            <p:ph type="body" sz="quarter" idx="35"/>
          </p:nvPr>
        </p:nvSpPr>
        <p:spPr>
          <a:xfrm rot="16200000">
            <a:off x="17879904" y="9861037"/>
            <a:ext cx="1906144" cy="447676"/>
          </a:xfrm>
          <a:prstGeom prst="rect">
            <a:avLst/>
          </a:prstGeom>
        </p:spPr>
        <p:txBody>
          <a:bodyPr wrap="none">
            <a:spAutoFit/>
          </a:bodyPr>
          <a:lstStyle>
            <a:lvl1pPr marL="0" indent="0" algn="just">
              <a:spcBef>
                <a:spcPts val="0"/>
              </a:spcBef>
              <a:buSzTx/>
              <a:buNone/>
              <a:defRPr sz="2000">
                <a:solidFill>
                  <a:srgbClr val="292B2C"/>
                </a:solidFill>
              </a:defRPr>
            </a:lvl1pPr>
          </a:lstStyle>
          <a:p>
            <a:r>
              <a:t>Legunt saepius</a:t>
            </a:r>
          </a:p>
        </p:txBody>
      </p:sp>
      <p:sp>
        <p:nvSpPr>
          <p:cNvPr id="26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Manager Work">
    <p:spTree>
      <p:nvGrpSpPr>
        <p:cNvPr id="1" name=""/>
        <p:cNvGrpSpPr/>
        <p:nvPr/>
      </p:nvGrpSpPr>
      <p:grpSpPr>
        <a:xfrm>
          <a:off x="0" y="0"/>
          <a:ext cx="0" cy="0"/>
          <a:chOff x="0" y="0"/>
          <a:chExt cx="0" cy="0"/>
        </a:xfrm>
      </p:grpSpPr>
      <p:sp>
        <p:nvSpPr>
          <p:cNvPr id="272" name="Lorem Ipsum"/>
          <p:cNvSpPr txBox="1">
            <a:spLocks noGrp="1"/>
          </p:cNvSpPr>
          <p:nvPr>
            <p:ph type="body" sz="quarter" idx="21"/>
          </p:nvPr>
        </p:nvSpPr>
        <p:spPr>
          <a:xfrm>
            <a:off x="9121305" y="3098824"/>
            <a:ext cx="6141390"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Lorem</a:t>
            </a:r>
            <a:r>
              <a:t> </a:t>
            </a:r>
            <a:r>
              <a:rPr>
                <a:latin typeface="Helvetica Neue UltraLight"/>
                <a:ea typeface="Helvetica Neue UltraLight"/>
                <a:cs typeface="Helvetica Neue UltraLight"/>
                <a:sym typeface="Helvetica Neue UltraLight"/>
              </a:rPr>
              <a:t>Ipsum</a:t>
            </a:r>
          </a:p>
        </p:txBody>
      </p:sp>
      <p:sp>
        <p:nvSpPr>
          <p:cNvPr id="273" name="Dair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274" name="Çizgi"/>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a:pPr>
            <a:endParaRPr/>
          </a:p>
        </p:txBody>
      </p:sp>
      <p:sp>
        <p:nvSpPr>
          <p:cNvPr id="275" name="Company name"/>
          <p:cNvSpPr txBox="1">
            <a:spLocks noGrp="1"/>
          </p:cNvSpPr>
          <p:nvPr>
            <p:ph type="body" sz="quarter" idx="22"/>
          </p:nvPr>
        </p:nvSpPr>
        <p:spPr>
          <a:xfrm>
            <a:off x="11032782" y="2307502"/>
            <a:ext cx="2318436" cy="502642"/>
          </a:xfrm>
          <a:prstGeom prst="rect">
            <a:avLst/>
          </a:prstGeom>
        </p:spPr>
        <p:txBody>
          <a:bodyPr wrap="none">
            <a:spAutoFit/>
          </a:bodyPr>
          <a:lstStyle>
            <a:lvl1pPr marL="0" indent="0" algn="ctr">
              <a:spcBef>
                <a:spcPts val="0"/>
              </a:spcBef>
              <a:buSzTx/>
              <a:buNone/>
              <a:defRPr sz="2400">
                <a:solidFill>
                  <a:srgbClr val="292B2C"/>
                </a:solidFill>
                <a:latin typeface="Helvetica Neue"/>
                <a:ea typeface="Helvetica Neue"/>
                <a:cs typeface="Helvetica Neue"/>
                <a:sym typeface="Helvetica Neue"/>
              </a:defRPr>
            </a:lvl1pPr>
          </a:lstStyle>
          <a:p>
            <a:r>
              <a:t>Company name</a:t>
            </a:r>
          </a:p>
        </p:txBody>
      </p:sp>
      <p:sp>
        <p:nvSpPr>
          <p:cNvPr id="276" name="Görüntü"/>
          <p:cNvSpPr>
            <a:spLocks noGrp="1"/>
          </p:cNvSpPr>
          <p:nvPr>
            <p:ph type="pic" sz="quarter" idx="23"/>
          </p:nvPr>
        </p:nvSpPr>
        <p:spPr>
          <a:xfrm>
            <a:off x="5418496" y="5703026"/>
            <a:ext cx="3416072" cy="3491225"/>
          </a:xfrm>
          <a:prstGeom prst="rect">
            <a:avLst/>
          </a:prstGeom>
        </p:spPr>
        <p:txBody>
          <a:bodyPr lIns="91439" tIns="45719" rIns="91439" bIns="45719" anchor="t">
            <a:noAutofit/>
          </a:bodyPr>
          <a:lstStyle/>
          <a:p>
            <a:endParaRPr/>
          </a:p>
        </p:txBody>
      </p:sp>
      <p:sp>
        <p:nvSpPr>
          <p:cNvPr id="277" name="Daire"/>
          <p:cNvSpPr>
            <a:spLocks noGrp="1"/>
          </p:cNvSpPr>
          <p:nvPr>
            <p:ph type="body" sz="quarter" idx="24"/>
          </p:nvPr>
        </p:nvSpPr>
        <p:spPr>
          <a:xfrm>
            <a:off x="5665815" y="8491755"/>
            <a:ext cx="1058529" cy="1058529"/>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endParaRPr/>
          </a:p>
        </p:txBody>
      </p:sp>
      <p:sp>
        <p:nvSpPr>
          <p:cNvPr id="278" name="@Robert Hubert"/>
          <p:cNvSpPr txBox="1">
            <a:spLocks noGrp="1"/>
          </p:cNvSpPr>
          <p:nvPr>
            <p:ph type="body" sz="quarter" idx="25"/>
          </p:nvPr>
        </p:nvSpPr>
        <p:spPr>
          <a:xfrm>
            <a:off x="5584556" y="9882342"/>
            <a:ext cx="3417560" cy="477671"/>
          </a:xfrm>
          <a:prstGeom prst="rect">
            <a:avLst/>
          </a:prstGeom>
        </p:spPr>
        <p:txBody>
          <a:bodyPr>
            <a:spAutoFit/>
          </a:bodyPr>
          <a:lstStyle>
            <a:lvl1pPr marL="0" indent="0">
              <a:spcBef>
                <a:spcPts val="0"/>
              </a:spcBef>
              <a:buSzTx/>
              <a:buNone/>
              <a:defRPr sz="2200" cap="all">
                <a:solidFill>
                  <a:srgbClr val="4F7671"/>
                </a:solidFill>
                <a:latin typeface="Helvetica Neue Medium"/>
                <a:ea typeface="Helvetica Neue Medium"/>
                <a:cs typeface="Helvetica Neue Medium"/>
                <a:sym typeface="Helvetica Neue Medium"/>
              </a:defRPr>
            </a:lvl1pPr>
          </a:lstStyle>
          <a:p>
            <a:r>
              <a:t>@Robert Hubert</a:t>
            </a:r>
          </a:p>
        </p:txBody>
      </p:sp>
      <p:sp>
        <p:nvSpPr>
          <p:cNvPr id="279" name="roberthubert@yahoo.com"/>
          <p:cNvSpPr txBox="1">
            <a:spLocks noGrp="1"/>
          </p:cNvSpPr>
          <p:nvPr>
            <p:ph type="body" sz="quarter" idx="26"/>
          </p:nvPr>
        </p:nvSpPr>
        <p:spPr>
          <a:xfrm>
            <a:off x="5602416" y="10302192"/>
            <a:ext cx="3417560" cy="365581"/>
          </a:xfrm>
          <a:prstGeom prst="rect">
            <a:avLst/>
          </a:prstGeom>
        </p:spPr>
        <p:txBody>
          <a:bodyPr>
            <a:spAutoFit/>
          </a:bodyPr>
          <a:lstStyle>
            <a:lvl1pPr marL="0" indent="0">
              <a:spcBef>
                <a:spcPts val="0"/>
              </a:spcBef>
              <a:buSzTx/>
              <a:buNone/>
              <a:defRPr sz="1600" u="sng">
                <a:solidFill>
                  <a:srgbClr val="4F7671"/>
                </a:solidFill>
                <a:latin typeface="Helvetica Neue Light"/>
                <a:ea typeface="Helvetica Neue Light"/>
                <a:cs typeface="Helvetica Neue Light"/>
                <a:sym typeface="Helvetica Neue Light"/>
                <a:hlinkClick r:id="rId2"/>
              </a:defRPr>
            </a:lvl1pPr>
          </a:lstStyle>
          <a:p>
            <a:pPr>
              <a:defRPr u="none"/>
            </a:pPr>
            <a:r>
              <a:rPr u="sng">
                <a:hlinkClick r:id="rId2"/>
              </a:rPr>
              <a:t>roberthubert@yahoo.com</a:t>
            </a:r>
          </a:p>
        </p:txBody>
      </p:sp>
      <p:sp>
        <p:nvSpPr>
          <p:cNvPr id="280" name="Mirum est notare quam littera gothica"/>
          <p:cNvSpPr txBox="1">
            <a:spLocks noGrp="1"/>
          </p:cNvSpPr>
          <p:nvPr>
            <p:ph type="body" sz="quarter" idx="27"/>
          </p:nvPr>
        </p:nvSpPr>
        <p:spPr>
          <a:xfrm>
            <a:off x="5584556" y="10914806"/>
            <a:ext cx="3417560" cy="720445"/>
          </a:xfrm>
          <a:prstGeom prst="rect">
            <a:avLst/>
          </a:prstGeom>
        </p:spPr>
        <p:txBody>
          <a:bodyPr>
            <a:spAutoFit/>
          </a:bodyPr>
          <a:lstStyle>
            <a:lvl1pPr marL="0" indent="0">
              <a:spcBef>
                <a:spcPts val="0"/>
              </a:spcBef>
              <a:buSzTx/>
              <a:buNone/>
              <a:defRPr sz="18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281" name="Görüntü"/>
          <p:cNvSpPr>
            <a:spLocks noGrp="1"/>
          </p:cNvSpPr>
          <p:nvPr>
            <p:ph type="pic" sz="quarter" idx="28"/>
          </p:nvPr>
        </p:nvSpPr>
        <p:spPr>
          <a:xfrm>
            <a:off x="5946860" y="8725503"/>
            <a:ext cx="460446" cy="590760"/>
          </a:xfrm>
          <a:prstGeom prst="rect">
            <a:avLst/>
          </a:prstGeom>
        </p:spPr>
        <p:txBody>
          <a:bodyPr lIns="91439" tIns="45719" rIns="91439" bIns="45719" anchor="t">
            <a:noAutofit/>
          </a:bodyPr>
          <a:lstStyle/>
          <a:p>
            <a:endParaRPr/>
          </a:p>
        </p:txBody>
      </p:sp>
      <p:sp>
        <p:nvSpPr>
          <p:cNvPr id="282" name="Quod ii legunt saepius…"/>
          <p:cNvSpPr txBox="1">
            <a:spLocks noGrp="1"/>
          </p:cNvSpPr>
          <p:nvPr>
            <p:ph type="body" sz="quarter" idx="29"/>
          </p:nvPr>
        </p:nvSpPr>
        <p:spPr>
          <a:xfrm>
            <a:off x="10060080" y="5631074"/>
            <a:ext cx="5824151" cy="2098676"/>
          </a:xfrm>
          <a:prstGeom prst="rect">
            <a:avLst/>
          </a:prstGeom>
        </p:spPr>
        <p:txBody>
          <a:bodyPr>
            <a:spAutoFit/>
          </a:bodyPr>
          <a:lstStyle/>
          <a:p>
            <a:pPr marL="0" indent="0">
              <a:spcBef>
                <a:spcPts val="0"/>
              </a:spcBef>
              <a:buSzTx/>
              <a:buNone/>
              <a:defRPr sz="2800">
                <a:solidFill>
                  <a:srgbClr val="292B2C"/>
                </a:solidFill>
                <a:latin typeface="Helvetica Neue Medium"/>
                <a:ea typeface="Helvetica Neue Medium"/>
                <a:cs typeface="Helvetica Neue Medium"/>
                <a:sym typeface="Helvetica Neue Medium"/>
              </a:defRPr>
            </a:pPr>
            <a:r>
              <a:t>Quod ii legunt saepius</a:t>
            </a:r>
          </a:p>
          <a:p>
            <a:pPr marL="0" indent="0">
              <a:spcBef>
                <a:spcPts val="0"/>
              </a:spcBef>
              <a:buSzTx/>
              <a:buNone/>
              <a:defRPr sz="2000">
                <a:solidFill>
                  <a:srgbClr val="292B2C"/>
                </a:solidFill>
              </a:defRPr>
            </a:pPr>
            <a:endParaRPr/>
          </a:p>
          <a:p>
            <a:pPr marL="0" indent="0">
              <a:spcBef>
                <a:spcPts val="0"/>
              </a:spcBef>
              <a:buSzTx/>
              <a:buNone/>
              <a:defRPr sz="2000">
                <a:solidFill>
                  <a:srgbClr val="292B2C"/>
                </a:solidFill>
              </a:defRPr>
            </a:pPr>
            <a:r>
              <a:t>Mirum est notare quam littera gothica, quam nunc putamus parum claram, anteposuerit litterarum formas humanitatis per seacula quarta decima et quinta</a:t>
            </a:r>
          </a:p>
        </p:txBody>
      </p:sp>
      <p:graphicFrame>
        <p:nvGraphicFramePr>
          <p:cNvPr id="283" name="Dağılım Grafiği"/>
          <p:cNvGraphicFramePr/>
          <p:nvPr/>
        </p:nvGraphicFramePr>
        <p:xfrm>
          <a:off x="10228929" y="8636098"/>
          <a:ext cx="8870026" cy="2898459"/>
        </p:xfrm>
        <a:graphic>
          <a:graphicData uri="http://schemas.openxmlformats.org/drawingml/2006/chart">
            <c:chart xmlns:c="http://schemas.openxmlformats.org/drawingml/2006/chart" xmlns:r="http://schemas.openxmlformats.org/officeDocument/2006/relationships" r:id="rId3"/>
          </a:graphicData>
        </a:graphic>
      </p:graphicFrame>
      <p:sp>
        <p:nvSpPr>
          <p:cNvPr id="28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Manager Work 2">
    <p:spTree>
      <p:nvGrpSpPr>
        <p:cNvPr id="1" name=""/>
        <p:cNvGrpSpPr/>
        <p:nvPr/>
      </p:nvGrpSpPr>
      <p:grpSpPr>
        <a:xfrm>
          <a:off x="0" y="0"/>
          <a:ext cx="0" cy="0"/>
          <a:chOff x="0" y="0"/>
          <a:chExt cx="0" cy="0"/>
        </a:xfrm>
      </p:grpSpPr>
      <p:sp>
        <p:nvSpPr>
          <p:cNvPr id="291" name="Görüntü"/>
          <p:cNvSpPr>
            <a:spLocks noGrp="1"/>
          </p:cNvSpPr>
          <p:nvPr>
            <p:ph type="pic" sz="quarter" idx="21"/>
          </p:nvPr>
        </p:nvSpPr>
        <p:spPr>
          <a:xfrm>
            <a:off x="5639132" y="5585414"/>
            <a:ext cx="3416072" cy="3416072"/>
          </a:xfrm>
          <a:prstGeom prst="rect">
            <a:avLst/>
          </a:prstGeom>
        </p:spPr>
        <p:txBody>
          <a:bodyPr lIns="91439" tIns="45719" rIns="91439" bIns="45719" anchor="t">
            <a:noAutofit/>
          </a:bodyPr>
          <a:lstStyle/>
          <a:p>
            <a:endParaRPr/>
          </a:p>
        </p:txBody>
      </p:sp>
      <p:sp>
        <p:nvSpPr>
          <p:cNvPr id="292" name="Daire"/>
          <p:cNvSpPr>
            <a:spLocks noGrp="1"/>
          </p:cNvSpPr>
          <p:nvPr>
            <p:ph type="body" sz="quarter" idx="22"/>
          </p:nvPr>
        </p:nvSpPr>
        <p:spPr>
          <a:xfrm>
            <a:off x="5939764" y="8497627"/>
            <a:ext cx="910039" cy="910039"/>
          </a:xfrm>
          <a:prstGeom prst="ellipse">
            <a:avLst/>
          </a:prstGeom>
          <a:solidFill>
            <a:srgbClr val="4F7671"/>
          </a:solidFill>
        </p:spPr>
        <p:txBody>
          <a:bodyPr>
            <a:noAutofit/>
          </a:bodyPr>
          <a:lstStyle/>
          <a:p>
            <a:pPr marL="0" indent="0" algn="ctr">
              <a:spcBef>
                <a:spcPts val="0"/>
              </a:spcBef>
              <a:buSzTx/>
              <a:buNone/>
              <a:defRPr sz="3200">
                <a:solidFill>
                  <a:srgbClr val="FFFFFF"/>
                </a:solidFill>
              </a:defRPr>
            </a:pPr>
            <a:endParaRPr/>
          </a:p>
        </p:txBody>
      </p:sp>
      <p:sp>
        <p:nvSpPr>
          <p:cNvPr id="293" name="@Laura Vestibulum"/>
          <p:cNvSpPr txBox="1">
            <a:spLocks noGrp="1"/>
          </p:cNvSpPr>
          <p:nvPr>
            <p:ph type="body" sz="quarter" idx="23"/>
          </p:nvPr>
        </p:nvSpPr>
        <p:spPr>
          <a:xfrm>
            <a:off x="5638435" y="9924654"/>
            <a:ext cx="3417560" cy="477671"/>
          </a:xfrm>
          <a:prstGeom prst="rect">
            <a:avLst/>
          </a:prstGeom>
        </p:spPr>
        <p:txBody>
          <a:bodyPr>
            <a:spAutoFit/>
          </a:bodyPr>
          <a:lstStyle>
            <a:lvl1pPr marL="0" indent="0" algn="ctr">
              <a:spcBef>
                <a:spcPts val="0"/>
              </a:spcBef>
              <a:buSzTx/>
              <a:buNone/>
              <a:defRPr sz="2200" cap="all">
                <a:solidFill>
                  <a:srgbClr val="4F7671"/>
                </a:solidFill>
                <a:latin typeface="Helvetica Neue Medium"/>
                <a:ea typeface="Helvetica Neue Medium"/>
                <a:cs typeface="Helvetica Neue Medium"/>
                <a:sym typeface="Helvetica Neue Medium"/>
              </a:defRPr>
            </a:lvl1pPr>
          </a:lstStyle>
          <a:p>
            <a:r>
              <a:t>@Laura Vestibulum</a:t>
            </a:r>
          </a:p>
        </p:txBody>
      </p:sp>
      <p:sp>
        <p:nvSpPr>
          <p:cNvPr id="294" name="lauravestibulum@yahoo.com"/>
          <p:cNvSpPr txBox="1">
            <a:spLocks noGrp="1"/>
          </p:cNvSpPr>
          <p:nvPr>
            <p:ph type="body" sz="quarter" idx="24"/>
          </p:nvPr>
        </p:nvSpPr>
        <p:spPr>
          <a:xfrm>
            <a:off x="5638435" y="10339493"/>
            <a:ext cx="3417560" cy="365582"/>
          </a:xfrm>
          <a:prstGeom prst="rect">
            <a:avLst/>
          </a:prstGeom>
        </p:spPr>
        <p:txBody>
          <a:bodyPr>
            <a:spAutoFit/>
          </a:bodyPr>
          <a:lstStyle>
            <a:lvl1pPr marL="0" indent="0" algn="ctr">
              <a:spcBef>
                <a:spcPts val="0"/>
              </a:spcBef>
              <a:buSzTx/>
              <a:buNone/>
              <a:defRPr sz="1600" u="sng">
                <a:solidFill>
                  <a:srgbClr val="4F7671"/>
                </a:solidFill>
                <a:latin typeface="Helvetica Neue Light"/>
                <a:ea typeface="Helvetica Neue Light"/>
                <a:cs typeface="Helvetica Neue Light"/>
                <a:sym typeface="Helvetica Neue Light"/>
                <a:hlinkClick r:id="rId2"/>
              </a:defRPr>
            </a:lvl1pPr>
          </a:lstStyle>
          <a:p>
            <a:pPr>
              <a:defRPr u="none"/>
            </a:pPr>
            <a:r>
              <a:rPr u="sng">
                <a:hlinkClick r:id="rId2"/>
              </a:rPr>
              <a:t>lauravestibulum@yahoo.com</a:t>
            </a:r>
          </a:p>
        </p:txBody>
      </p:sp>
      <p:sp>
        <p:nvSpPr>
          <p:cNvPr id="295" name="Mirum est notare quam littera gothica"/>
          <p:cNvSpPr txBox="1">
            <a:spLocks noGrp="1"/>
          </p:cNvSpPr>
          <p:nvPr>
            <p:ph type="body" sz="quarter" idx="25"/>
          </p:nvPr>
        </p:nvSpPr>
        <p:spPr>
          <a:xfrm>
            <a:off x="5638435" y="10988490"/>
            <a:ext cx="3417560" cy="720445"/>
          </a:xfrm>
          <a:prstGeom prst="rect">
            <a:avLst/>
          </a:prstGeom>
        </p:spPr>
        <p:txBody>
          <a:bodyPr>
            <a:spAutoFit/>
          </a:bodyPr>
          <a:lstStyle>
            <a:lvl1pPr marL="0" indent="0" algn="ctr">
              <a:spcBef>
                <a:spcPts val="0"/>
              </a:spcBef>
              <a:buSzTx/>
              <a:buNone/>
              <a:defRPr sz="18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296" name="Nostrud Suscipit"/>
          <p:cNvSpPr txBox="1">
            <a:spLocks noGrp="1"/>
          </p:cNvSpPr>
          <p:nvPr>
            <p:ph type="body" sz="quarter" idx="26"/>
          </p:nvPr>
        </p:nvSpPr>
        <p:spPr>
          <a:xfrm>
            <a:off x="8330272" y="1495992"/>
            <a:ext cx="7723456"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Nostrud</a:t>
            </a:r>
            <a:r>
              <a:t> </a:t>
            </a:r>
            <a:r>
              <a:rPr>
                <a:latin typeface="Helvetica Neue UltraLight"/>
                <a:ea typeface="Helvetica Neue UltraLight"/>
                <a:cs typeface="Helvetica Neue UltraLight"/>
                <a:sym typeface="Helvetica Neue UltraLight"/>
              </a:rPr>
              <a:t>Suscipit</a:t>
            </a:r>
          </a:p>
        </p:txBody>
      </p:sp>
      <p:sp>
        <p:nvSpPr>
          <p:cNvPr id="297" name="Ut wisi enim ad minim veniam, quis nostrud exerci tation ullamcorper suscipit lobortis nisl ut aliquip ex ea commodo consequat."/>
          <p:cNvSpPr txBox="1">
            <a:spLocks noGrp="1"/>
          </p:cNvSpPr>
          <p:nvPr>
            <p:ph type="body" sz="quarter" idx="27"/>
          </p:nvPr>
        </p:nvSpPr>
        <p:spPr>
          <a:xfrm>
            <a:off x="5077216" y="3267153"/>
            <a:ext cx="14229569" cy="1147220"/>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298" name="Görüntü"/>
          <p:cNvSpPr>
            <a:spLocks noGrp="1"/>
          </p:cNvSpPr>
          <p:nvPr>
            <p:ph type="pic" sz="quarter" idx="28"/>
          </p:nvPr>
        </p:nvSpPr>
        <p:spPr>
          <a:xfrm>
            <a:off x="6074641" y="8651632"/>
            <a:ext cx="604568" cy="602170"/>
          </a:xfrm>
          <a:prstGeom prst="rect">
            <a:avLst/>
          </a:prstGeom>
        </p:spPr>
        <p:txBody>
          <a:bodyPr lIns="91439" tIns="45719" rIns="91439" bIns="45719" anchor="t">
            <a:noAutofit/>
          </a:bodyPr>
          <a:lstStyle/>
          <a:p>
            <a:endParaRPr/>
          </a:p>
        </p:txBody>
      </p:sp>
      <p:sp>
        <p:nvSpPr>
          <p:cNvPr id="299" name="Quod ii legunt saepius…"/>
          <p:cNvSpPr txBox="1">
            <a:spLocks noGrp="1"/>
          </p:cNvSpPr>
          <p:nvPr>
            <p:ph type="body" sz="quarter" idx="29"/>
          </p:nvPr>
        </p:nvSpPr>
        <p:spPr>
          <a:xfrm>
            <a:off x="15352450" y="6002674"/>
            <a:ext cx="4182856" cy="5578476"/>
          </a:xfrm>
          <a:prstGeom prst="rect">
            <a:avLst/>
          </a:prstGeom>
        </p:spPr>
        <p:txBody>
          <a:bodyPr>
            <a:spAutoFit/>
          </a:bodyPr>
          <a:lstStyle/>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r>
              <a:t>Quod ii legunt saepius</a:t>
            </a:r>
          </a:p>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endParaRPr/>
          </a:p>
          <a:p>
            <a:pPr marL="0" indent="0" algn="just">
              <a:spcBef>
                <a:spcPts val="0"/>
              </a:spcBef>
              <a:buSzTx/>
              <a:buNone/>
              <a:defRPr sz="2000">
                <a:solidFill>
                  <a:srgbClr val="292B2C"/>
                </a:solidFill>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sz="2000">
                <a:solidFill>
                  <a:srgbClr val="292B2C"/>
                </a:solidFill>
              </a:defRPr>
            </a:pPr>
            <a:endParaRPr/>
          </a:p>
          <a:p>
            <a:pPr marL="0" indent="0" algn="just">
              <a:spcBef>
                <a:spcPts val="0"/>
              </a:spcBef>
              <a:buSzTx/>
              <a:buNone/>
              <a:defRPr sz="2000">
                <a:solidFill>
                  <a:srgbClr val="292B2C"/>
                </a:solidFill>
              </a:defRPr>
            </a:pPr>
            <a:r>
              <a:t>Mirum est notare quam littera gothica, quam nunc putamus parum claram, anteposuerit litterarum formas humanitatis per seacula quarta decima et quinta</a:t>
            </a:r>
          </a:p>
        </p:txBody>
      </p:sp>
      <p:graphicFrame>
        <p:nvGraphicFramePr>
          <p:cNvPr id="300" name="2B Sütun Grafiği"/>
          <p:cNvGraphicFramePr/>
          <p:nvPr/>
        </p:nvGraphicFramePr>
        <p:xfrm>
          <a:off x="10364389" y="5760479"/>
          <a:ext cx="3734570" cy="5900413"/>
        </p:xfrm>
        <a:graphic>
          <a:graphicData uri="http://schemas.openxmlformats.org/drawingml/2006/chart">
            <c:chart xmlns:c="http://schemas.openxmlformats.org/drawingml/2006/chart" xmlns:r="http://schemas.openxmlformats.org/officeDocument/2006/relationships" r:id="rId3"/>
          </a:graphicData>
        </a:graphic>
      </p:graphicFrame>
      <p:sp>
        <p:nvSpPr>
          <p:cNvPr id="30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Photos - 3 Up &amp; Text">
    <p:spTree>
      <p:nvGrpSpPr>
        <p:cNvPr id="1" name=""/>
        <p:cNvGrpSpPr/>
        <p:nvPr/>
      </p:nvGrpSpPr>
      <p:grpSpPr>
        <a:xfrm>
          <a:off x="0" y="0"/>
          <a:ext cx="0" cy="0"/>
          <a:chOff x="0" y="0"/>
          <a:chExt cx="0" cy="0"/>
        </a:xfrm>
      </p:grpSpPr>
      <p:sp>
        <p:nvSpPr>
          <p:cNvPr id="308" name="Görüntü"/>
          <p:cNvSpPr>
            <a:spLocks noGrp="1"/>
          </p:cNvSpPr>
          <p:nvPr>
            <p:ph type="pic" sz="quarter" idx="21"/>
          </p:nvPr>
        </p:nvSpPr>
        <p:spPr>
          <a:xfrm>
            <a:off x="-1390" y="4137090"/>
            <a:ext cx="8277953" cy="5516479"/>
          </a:xfrm>
          <a:prstGeom prst="rect">
            <a:avLst/>
          </a:prstGeom>
        </p:spPr>
        <p:txBody>
          <a:bodyPr lIns="91439" tIns="45719" rIns="91439" bIns="45719" anchor="t">
            <a:noAutofit/>
          </a:bodyPr>
          <a:lstStyle/>
          <a:p>
            <a:endParaRPr/>
          </a:p>
        </p:txBody>
      </p:sp>
      <p:sp>
        <p:nvSpPr>
          <p:cNvPr id="309" name="Dikdörtgen"/>
          <p:cNvSpPr/>
          <p:nvPr/>
        </p:nvSpPr>
        <p:spPr>
          <a:xfrm>
            <a:off x="8282185" y="5007401"/>
            <a:ext cx="7819630" cy="377594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10" name="Görüntü"/>
          <p:cNvSpPr>
            <a:spLocks noGrp="1"/>
          </p:cNvSpPr>
          <p:nvPr>
            <p:ph type="pic" sz="quarter" idx="22"/>
          </p:nvPr>
        </p:nvSpPr>
        <p:spPr>
          <a:xfrm>
            <a:off x="16102748" y="4131283"/>
            <a:ext cx="8295381" cy="5528093"/>
          </a:xfrm>
          <a:prstGeom prst="rect">
            <a:avLst/>
          </a:prstGeom>
        </p:spPr>
        <p:txBody>
          <a:bodyPr lIns="91439" tIns="45719" rIns="91439" bIns="45719" anchor="t">
            <a:noAutofit/>
          </a:bodyPr>
          <a:lstStyle/>
          <a:p>
            <a:endParaRPr/>
          </a:p>
        </p:txBody>
      </p:sp>
      <p:sp>
        <p:nvSpPr>
          <p:cNvPr id="311" name="Dikdörtgen"/>
          <p:cNvSpPr>
            <a:spLocks noGrp="1"/>
          </p:cNvSpPr>
          <p:nvPr>
            <p:ph type="body" sz="quarter" idx="23"/>
          </p:nvPr>
        </p:nvSpPr>
        <p:spPr>
          <a:xfrm>
            <a:off x="4564" y="8793589"/>
            <a:ext cx="7603826" cy="3775948"/>
          </a:xfrm>
          <a:prstGeom prst="rect">
            <a:avLst/>
          </a:prstGeom>
          <a:solidFill>
            <a:srgbClr val="4F7671"/>
          </a:solidFill>
        </p:spPr>
        <p:txBody>
          <a:bodyPr>
            <a:noAutofit/>
          </a:bodyPr>
          <a:lstStyle/>
          <a:p>
            <a:pPr marL="0" indent="0" algn="ctr">
              <a:spcBef>
                <a:spcPts val="0"/>
              </a:spcBef>
              <a:buSzTx/>
              <a:buNone/>
              <a:defRPr sz="3200">
                <a:solidFill>
                  <a:srgbClr val="FFFFFF"/>
                </a:solidFill>
              </a:defRPr>
            </a:pPr>
            <a:endParaRPr/>
          </a:p>
        </p:txBody>
      </p:sp>
      <p:sp>
        <p:nvSpPr>
          <p:cNvPr id="312" name="Görüntü"/>
          <p:cNvSpPr>
            <a:spLocks noGrp="1"/>
          </p:cNvSpPr>
          <p:nvPr>
            <p:ph type="pic" sz="quarter" idx="24"/>
          </p:nvPr>
        </p:nvSpPr>
        <p:spPr>
          <a:xfrm>
            <a:off x="7615247" y="7618478"/>
            <a:ext cx="9192709" cy="6126079"/>
          </a:xfrm>
          <a:prstGeom prst="rect">
            <a:avLst/>
          </a:prstGeom>
        </p:spPr>
        <p:txBody>
          <a:bodyPr lIns="91439" tIns="45719" rIns="91439" bIns="45719" anchor="t">
            <a:noAutofit/>
          </a:bodyPr>
          <a:lstStyle/>
          <a:p>
            <a:endParaRPr/>
          </a:p>
        </p:txBody>
      </p:sp>
      <p:sp>
        <p:nvSpPr>
          <p:cNvPr id="313" name="Dikdörtgen"/>
          <p:cNvSpPr/>
          <p:nvPr/>
        </p:nvSpPr>
        <p:spPr>
          <a:xfrm>
            <a:off x="16773473" y="8793589"/>
            <a:ext cx="7603827" cy="377594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14" name="Gothica Formas"/>
          <p:cNvSpPr txBox="1">
            <a:spLocks noGrp="1"/>
          </p:cNvSpPr>
          <p:nvPr>
            <p:ph type="body" sz="quarter" idx="25"/>
          </p:nvPr>
        </p:nvSpPr>
        <p:spPr>
          <a:xfrm>
            <a:off x="8449221" y="1152976"/>
            <a:ext cx="7485559"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Gothica</a:t>
            </a:r>
            <a:r>
              <a:t> </a:t>
            </a:r>
            <a:r>
              <a:rPr>
                <a:latin typeface="Helvetica Neue UltraLight"/>
                <a:ea typeface="Helvetica Neue UltraLight"/>
                <a:cs typeface="Helvetica Neue UltraLight"/>
                <a:sym typeface="Helvetica Neue UltraLight"/>
              </a:rPr>
              <a:t>Formas</a:t>
            </a:r>
          </a:p>
        </p:txBody>
      </p:sp>
      <p:sp>
        <p:nvSpPr>
          <p:cNvPr id="315" name="Mirum est notare quam littera gothica, quam nunc putamus parum claram, anteposuerit litterarum formas humanitatis per seacula quarta decima et quinta"/>
          <p:cNvSpPr txBox="1">
            <a:spLocks noGrp="1"/>
          </p:cNvSpPr>
          <p:nvPr>
            <p:ph type="body" sz="quarter" idx="26"/>
          </p:nvPr>
        </p:nvSpPr>
        <p:spPr>
          <a:xfrm>
            <a:off x="9180004" y="6556899"/>
            <a:ext cx="6023991" cy="1362076"/>
          </a:xfrm>
          <a:prstGeom prst="rect">
            <a:avLst/>
          </a:prstGeom>
        </p:spPr>
        <p:txBody>
          <a:bodyPr>
            <a:spAutoFit/>
          </a:bodyPr>
          <a:lstStyle>
            <a:lvl1pPr marL="0" indent="0" algn="just">
              <a:spcBef>
                <a:spcPts val="0"/>
              </a:spcBef>
              <a:buSzTx/>
              <a:buNone/>
              <a:defRPr sz="2000">
                <a:solidFill>
                  <a:srgbClr val="FFFFFF"/>
                </a:solidFill>
              </a:defRPr>
            </a:lvl1pPr>
          </a:lstStyle>
          <a:p>
            <a:r>
              <a:t>Mirum est notare quam littera gothica, quam nunc putamus parum claram, anteposuerit litterarum formas humanitatis per seacula quarta decima et quinta</a:t>
            </a:r>
          </a:p>
        </p:txBody>
      </p:sp>
      <p:sp>
        <p:nvSpPr>
          <p:cNvPr id="316" name="Quod ii legunt saepius"/>
          <p:cNvSpPr txBox="1">
            <a:spLocks noGrp="1"/>
          </p:cNvSpPr>
          <p:nvPr>
            <p:ph type="body" sz="quarter" idx="27"/>
          </p:nvPr>
        </p:nvSpPr>
        <p:spPr>
          <a:xfrm>
            <a:off x="9180004" y="5693693"/>
            <a:ext cx="6023992" cy="564362"/>
          </a:xfrm>
          <a:prstGeom prst="rect">
            <a:avLst/>
          </a:prstGeom>
        </p:spPr>
        <p:txBody>
          <a:bodyPr>
            <a:spAutoFit/>
          </a:bodyPr>
          <a:lstStyle>
            <a:lvl1pPr marL="0" indent="0">
              <a:spcBef>
                <a:spcPts val="0"/>
              </a:spcBef>
              <a:buSzTx/>
              <a:buNone/>
              <a:defRPr sz="2800">
                <a:solidFill>
                  <a:srgbClr val="FFFFFF"/>
                </a:solidFill>
                <a:latin typeface="Helvetica Neue Medium"/>
                <a:ea typeface="Helvetica Neue Medium"/>
                <a:cs typeface="Helvetica Neue Medium"/>
                <a:sym typeface="Helvetica Neue Medium"/>
              </a:defRPr>
            </a:lvl1pPr>
          </a:lstStyle>
          <a:p>
            <a:r>
              <a:t>Quod ii legunt saepius</a:t>
            </a:r>
          </a:p>
        </p:txBody>
      </p:sp>
      <p:sp>
        <p:nvSpPr>
          <p:cNvPr id="317" name="Mirum est notare quam littera gothica, quam nunc putamus parum claram, anteposuerit litterarum formas humanitatis per seacula quarta decima et quinta"/>
          <p:cNvSpPr txBox="1">
            <a:spLocks noGrp="1"/>
          </p:cNvSpPr>
          <p:nvPr>
            <p:ph type="body" sz="quarter" idx="28"/>
          </p:nvPr>
        </p:nvSpPr>
        <p:spPr>
          <a:xfrm>
            <a:off x="884957" y="10343086"/>
            <a:ext cx="5843040" cy="1362076"/>
          </a:xfrm>
          <a:prstGeom prst="rect">
            <a:avLst/>
          </a:prstGeom>
        </p:spPr>
        <p:txBody>
          <a:bodyPr>
            <a:spAutoFit/>
          </a:bodyPr>
          <a:lstStyle>
            <a:lvl1pPr marL="0" indent="0" algn="just">
              <a:spcBef>
                <a:spcPts val="0"/>
              </a:spcBef>
              <a:buSzTx/>
              <a:buNone/>
              <a:defRPr sz="2000">
                <a:solidFill>
                  <a:srgbClr val="FFFFFF"/>
                </a:solidFill>
              </a:defRPr>
            </a:lvl1pPr>
          </a:lstStyle>
          <a:p>
            <a:r>
              <a:t>Mirum est notare quam littera gothica, quam nunc putamus parum claram, anteposuerit litterarum formas humanitatis per seacula quarta decima et quinta</a:t>
            </a:r>
          </a:p>
        </p:txBody>
      </p:sp>
      <p:sp>
        <p:nvSpPr>
          <p:cNvPr id="318" name="Gothica quam nunc"/>
          <p:cNvSpPr txBox="1">
            <a:spLocks noGrp="1"/>
          </p:cNvSpPr>
          <p:nvPr>
            <p:ph type="body" sz="quarter" idx="29"/>
          </p:nvPr>
        </p:nvSpPr>
        <p:spPr>
          <a:xfrm>
            <a:off x="827248" y="9479881"/>
            <a:ext cx="5958458" cy="564361"/>
          </a:xfrm>
          <a:prstGeom prst="rect">
            <a:avLst/>
          </a:prstGeom>
        </p:spPr>
        <p:txBody>
          <a:bodyPr>
            <a:spAutoFit/>
          </a:bodyPr>
          <a:lstStyle>
            <a:lvl1pPr marL="0" indent="0">
              <a:spcBef>
                <a:spcPts val="0"/>
              </a:spcBef>
              <a:buSzTx/>
              <a:buNone/>
              <a:defRPr sz="2800">
                <a:solidFill>
                  <a:srgbClr val="FFFFFF"/>
                </a:solidFill>
                <a:latin typeface="Helvetica Neue Medium"/>
                <a:ea typeface="Helvetica Neue Medium"/>
                <a:cs typeface="Helvetica Neue Medium"/>
                <a:sym typeface="Helvetica Neue Medium"/>
              </a:defRPr>
            </a:lvl1pPr>
          </a:lstStyle>
          <a:p>
            <a:r>
              <a:t>Gothica quam nunc</a:t>
            </a:r>
          </a:p>
        </p:txBody>
      </p:sp>
      <p:sp>
        <p:nvSpPr>
          <p:cNvPr id="319" name="Mirum est notare quam littera gothica, quam nunc putamus parum claram, anteposuerit litterarum formas humanitatis per seacula quarta decima et quinta"/>
          <p:cNvSpPr txBox="1">
            <a:spLocks noGrp="1"/>
          </p:cNvSpPr>
          <p:nvPr>
            <p:ph type="body" sz="quarter" idx="30"/>
          </p:nvPr>
        </p:nvSpPr>
        <p:spPr>
          <a:xfrm>
            <a:off x="17905069" y="10343086"/>
            <a:ext cx="5649548" cy="1362076"/>
          </a:xfrm>
          <a:prstGeom prst="rect">
            <a:avLst/>
          </a:prstGeom>
        </p:spPr>
        <p:txBody>
          <a:bodyPr>
            <a:spAutoFit/>
          </a:bodyPr>
          <a:lstStyle>
            <a:lvl1pPr marL="0" indent="0" algn="just">
              <a:spcBef>
                <a:spcPts val="0"/>
              </a:spcBef>
              <a:buSzTx/>
              <a:buNone/>
              <a:defRPr sz="2000">
                <a:solidFill>
                  <a:srgbClr val="FFFFFF"/>
                </a:solidFill>
              </a:defRPr>
            </a:lvl1pPr>
          </a:lstStyle>
          <a:p>
            <a:r>
              <a:t>Mirum est notare quam littera gothica, quam nunc putamus parum claram, anteposuerit litterarum formas humanitatis per seacula quarta decima et quinta</a:t>
            </a:r>
          </a:p>
        </p:txBody>
      </p:sp>
      <p:sp>
        <p:nvSpPr>
          <p:cNvPr id="320" name="Anteposuerit litterarum"/>
          <p:cNvSpPr txBox="1">
            <a:spLocks noGrp="1"/>
          </p:cNvSpPr>
          <p:nvPr>
            <p:ph type="body" sz="quarter" idx="31"/>
          </p:nvPr>
        </p:nvSpPr>
        <p:spPr>
          <a:xfrm>
            <a:off x="17959086" y="9479882"/>
            <a:ext cx="5541514" cy="564361"/>
          </a:xfrm>
          <a:prstGeom prst="rect">
            <a:avLst/>
          </a:prstGeom>
        </p:spPr>
        <p:txBody>
          <a:bodyPr>
            <a:spAutoFit/>
          </a:bodyPr>
          <a:lstStyle>
            <a:lvl1pPr marL="0" indent="0">
              <a:spcBef>
                <a:spcPts val="0"/>
              </a:spcBef>
              <a:buSzTx/>
              <a:buNone/>
              <a:defRPr sz="2800">
                <a:solidFill>
                  <a:srgbClr val="FFFFFF"/>
                </a:solidFill>
                <a:latin typeface="Helvetica Neue Medium"/>
                <a:ea typeface="Helvetica Neue Medium"/>
                <a:cs typeface="Helvetica Neue Medium"/>
                <a:sym typeface="Helvetica Neue Medium"/>
              </a:defRPr>
            </a:lvl1pPr>
          </a:lstStyle>
          <a:p>
            <a:r>
              <a:t>Anteposuerit litterarum</a:t>
            </a:r>
          </a:p>
        </p:txBody>
      </p:sp>
      <p:sp>
        <p:nvSpPr>
          <p:cNvPr id="321" name="Ut wisi enim ad minim veniam, quis nostrud exerci tation ullamcorper suscipit lobortis nisl ut aliquip ex ea commodo consequat."/>
          <p:cNvSpPr txBox="1">
            <a:spLocks noGrp="1"/>
          </p:cNvSpPr>
          <p:nvPr>
            <p:ph type="body" sz="quarter" idx="32"/>
          </p:nvPr>
        </p:nvSpPr>
        <p:spPr>
          <a:xfrm>
            <a:off x="5077216" y="2797680"/>
            <a:ext cx="14229569" cy="1147220"/>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32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Statistics">
    <p:spTree>
      <p:nvGrpSpPr>
        <p:cNvPr id="1" name=""/>
        <p:cNvGrpSpPr/>
        <p:nvPr/>
      </p:nvGrpSpPr>
      <p:grpSpPr>
        <a:xfrm>
          <a:off x="0" y="0"/>
          <a:ext cx="0" cy="0"/>
          <a:chOff x="0" y="0"/>
          <a:chExt cx="0" cy="0"/>
        </a:xfrm>
      </p:grpSpPr>
      <p:sp>
        <p:nvSpPr>
          <p:cNvPr id="329" name="Lorem Ipsum"/>
          <p:cNvSpPr txBox="1">
            <a:spLocks noGrp="1"/>
          </p:cNvSpPr>
          <p:nvPr>
            <p:ph type="body" sz="quarter" idx="21"/>
          </p:nvPr>
        </p:nvSpPr>
        <p:spPr>
          <a:xfrm>
            <a:off x="9121305" y="3098824"/>
            <a:ext cx="6141390"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Lorem</a:t>
            </a:r>
            <a:r>
              <a:t> </a:t>
            </a:r>
            <a:r>
              <a:rPr>
                <a:latin typeface="Helvetica Neue UltraLight"/>
                <a:ea typeface="Helvetica Neue UltraLight"/>
                <a:cs typeface="Helvetica Neue UltraLight"/>
                <a:sym typeface="Helvetica Neue UltraLight"/>
              </a:rPr>
              <a:t>Ipsum</a:t>
            </a:r>
          </a:p>
        </p:txBody>
      </p:sp>
      <p:sp>
        <p:nvSpPr>
          <p:cNvPr id="330" name="Daire"/>
          <p:cNvSpPr/>
          <p:nvPr/>
        </p:nvSpPr>
        <p:spPr>
          <a:xfrm>
            <a:off x="11848964" y="1311983"/>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331" name="Çizgi"/>
          <p:cNvSpPr/>
          <p:nvPr/>
        </p:nvSpPr>
        <p:spPr>
          <a:xfrm rot="744630">
            <a:off x="11983553" y="1481741"/>
            <a:ext cx="403065"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a:pPr>
            <a:endParaRPr/>
          </a:p>
        </p:txBody>
      </p:sp>
      <p:sp>
        <p:nvSpPr>
          <p:cNvPr id="332" name="Company name"/>
          <p:cNvSpPr txBox="1">
            <a:spLocks noGrp="1"/>
          </p:cNvSpPr>
          <p:nvPr>
            <p:ph type="body" sz="quarter" idx="22"/>
          </p:nvPr>
        </p:nvSpPr>
        <p:spPr>
          <a:xfrm>
            <a:off x="11032782" y="2307502"/>
            <a:ext cx="2318436" cy="502642"/>
          </a:xfrm>
          <a:prstGeom prst="rect">
            <a:avLst/>
          </a:prstGeom>
        </p:spPr>
        <p:txBody>
          <a:bodyPr wrap="none">
            <a:spAutoFit/>
          </a:bodyPr>
          <a:lstStyle>
            <a:lvl1pPr marL="0" indent="0" algn="ctr">
              <a:spcBef>
                <a:spcPts val="0"/>
              </a:spcBef>
              <a:buSzTx/>
              <a:buNone/>
              <a:defRPr sz="2400">
                <a:solidFill>
                  <a:srgbClr val="292B2C"/>
                </a:solidFill>
                <a:latin typeface="Helvetica Neue"/>
                <a:ea typeface="Helvetica Neue"/>
                <a:cs typeface="Helvetica Neue"/>
                <a:sym typeface="Helvetica Neue"/>
              </a:defRPr>
            </a:lvl1pPr>
          </a:lstStyle>
          <a:p>
            <a:r>
              <a:t>Company name</a:t>
            </a:r>
          </a:p>
        </p:txBody>
      </p:sp>
      <p:sp>
        <p:nvSpPr>
          <p:cNvPr id="333" name="Şekil"/>
          <p:cNvSpPr/>
          <p:nvPr/>
        </p:nvSpPr>
        <p:spPr>
          <a:xfrm rot="2727387">
            <a:off x="8334089" y="5620398"/>
            <a:ext cx="2651877" cy="3307235"/>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sz="3200">
                <a:solidFill>
                  <a:srgbClr val="4F7671"/>
                </a:solidFill>
              </a:defRPr>
            </a:pPr>
            <a:endParaRPr/>
          </a:p>
        </p:txBody>
      </p:sp>
      <p:sp>
        <p:nvSpPr>
          <p:cNvPr id="334" name="Şekil"/>
          <p:cNvSpPr/>
          <p:nvPr/>
        </p:nvSpPr>
        <p:spPr>
          <a:xfrm rot="18927389">
            <a:off x="5153614" y="5619443"/>
            <a:ext cx="2651877" cy="3307235"/>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sz="3200">
                <a:solidFill>
                  <a:srgbClr val="4F7671"/>
                </a:solidFill>
              </a:defRPr>
            </a:pPr>
            <a:endParaRPr/>
          </a:p>
        </p:txBody>
      </p:sp>
      <p:sp>
        <p:nvSpPr>
          <p:cNvPr id="335" name="Şekil"/>
          <p:cNvSpPr/>
          <p:nvPr/>
        </p:nvSpPr>
        <p:spPr>
          <a:xfrm rot="13527388" flipH="1">
            <a:off x="5152660" y="8751536"/>
            <a:ext cx="2651877" cy="3307235"/>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sz="3200">
                <a:solidFill>
                  <a:srgbClr val="4F7671"/>
                </a:solidFill>
              </a:defRPr>
            </a:pPr>
            <a:endParaRPr/>
          </a:p>
        </p:txBody>
      </p:sp>
      <p:sp>
        <p:nvSpPr>
          <p:cNvPr id="336" name="Şekil"/>
          <p:cNvSpPr/>
          <p:nvPr/>
        </p:nvSpPr>
        <p:spPr>
          <a:xfrm rot="8127388">
            <a:off x="8333136" y="8752491"/>
            <a:ext cx="2651877" cy="3307235"/>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EAEFF1"/>
          </a:solidFill>
          <a:ln w="279400">
            <a:solidFill>
              <a:srgbClr val="EAEFF1"/>
            </a:solidFill>
            <a:miter lim="400000"/>
          </a:ln>
        </p:spPr>
        <p:txBody>
          <a:bodyPr lIns="71437" tIns="71437" rIns="71437" bIns="71437" anchor="ctr"/>
          <a:lstStyle/>
          <a:p>
            <a:pPr>
              <a:defRPr sz="3200">
                <a:solidFill>
                  <a:srgbClr val="4F7671"/>
                </a:solidFill>
              </a:defRPr>
            </a:pPr>
            <a:endParaRPr/>
          </a:p>
        </p:txBody>
      </p:sp>
      <p:sp>
        <p:nvSpPr>
          <p:cNvPr id="337" name="Daire"/>
          <p:cNvSpPr/>
          <p:nvPr/>
        </p:nvSpPr>
        <p:spPr>
          <a:xfrm>
            <a:off x="7191104" y="7827545"/>
            <a:ext cx="1790296" cy="1790296"/>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38" name="Görüntü"/>
          <p:cNvSpPr>
            <a:spLocks noGrp="1"/>
          </p:cNvSpPr>
          <p:nvPr>
            <p:ph type="pic" sz="quarter" idx="23"/>
          </p:nvPr>
        </p:nvSpPr>
        <p:spPr>
          <a:xfrm>
            <a:off x="7434203" y="8083477"/>
            <a:ext cx="1299995" cy="1299995"/>
          </a:xfrm>
          <a:prstGeom prst="rect">
            <a:avLst/>
          </a:prstGeom>
        </p:spPr>
        <p:txBody>
          <a:bodyPr lIns="91439" tIns="45719" rIns="91439" bIns="45719" anchor="t">
            <a:noAutofit/>
          </a:bodyPr>
          <a:lstStyle/>
          <a:p>
            <a:endParaRPr/>
          </a:p>
        </p:txBody>
      </p:sp>
      <p:sp>
        <p:nvSpPr>
          <p:cNvPr id="339" name="#1/25%"/>
          <p:cNvSpPr txBox="1">
            <a:spLocks noGrp="1"/>
          </p:cNvSpPr>
          <p:nvPr>
            <p:ph type="body" sz="quarter" idx="24"/>
          </p:nvPr>
        </p:nvSpPr>
        <p:spPr>
          <a:xfrm>
            <a:off x="5327521" y="6433158"/>
            <a:ext cx="1952317" cy="772151"/>
          </a:xfrm>
          <a:prstGeom prst="rect">
            <a:avLst/>
          </a:prstGeom>
        </p:spPr>
        <p:txBody>
          <a:bodyPr>
            <a:noAutofit/>
          </a:bodyPr>
          <a:lstStyle>
            <a:lvl1pPr marL="0" indent="0" algn="ctr">
              <a:spcBef>
                <a:spcPts val="0"/>
              </a:spcBef>
              <a:buSzTx/>
              <a:buNone/>
              <a:defRPr sz="3800">
                <a:solidFill>
                  <a:srgbClr val="4F7671"/>
                </a:solidFill>
                <a:latin typeface="Helvetica Neue Thin"/>
                <a:ea typeface="Helvetica Neue Thin"/>
                <a:cs typeface="Helvetica Neue Thin"/>
                <a:sym typeface="Helvetica Neue Thin"/>
              </a:defRPr>
            </a:lvl1pPr>
          </a:lstStyle>
          <a:p>
            <a:r>
              <a:t>#1/25%</a:t>
            </a:r>
          </a:p>
        </p:txBody>
      </p:sp>
      <p:sp>
        <p:nvSpPr>
          <p:cNvPr id="340" name="Processus dynamicus dolor velit amet"/>
          <p:cNvSpPr txBox="1">
            <a:spLocks noGrp="1"/>
          </p:cNvSpPr>
          <p:nvPr>
            <p:ph type="body" sz="quarter" idx="25"/>
          </p:nvPr>
        </p:nvSpPr>
        <p:spPr>
          <a:xfrm>
            <a:off x="5106800" y="7154425"/>
            <a:ext cx="2393760" cy="644507"/>
          </a:xfrm>
          <a:prstGeom prst="rect">
            <a:avLst/>
          </a:prstGeom>
        </p:spPr>
        <p:txBody>
          <a:bodyPr>
            <a:noAutofit/>
          </a:bodyPr>
          <a:lstStyle>
            <a:lvl1pPr marL="0" indent="0" algn="ctr">
              <a:spcBef>
                <a:spcPts val="0"/>
              </a:spcBef>
              <a:buSzTx/>
              <a:buNone/>
              <a:defRPr sz="1600">
                <a:solidFill>
                  <a:srgbClr val="4F7671"/>
                </a:solidFill>
              </a:defRPr>
            </a:lvl1pPr>
          </a:lstStyle>
          <a:p>
            <a:r>
              <a:t>Processus dynamicus dolor velit amet</a:t>
            </a:r>
          </a:p>
        </p:txBody>
      </p:sp>
      <p:sp>
        <p:nvSpPr>
          <p:cNvPr id="341" name="#2/10%"/>
          <p:cNvSpPr txBox="1">
            <a:spLocks noGrp="1"/>
          </p:cNvSpPr>
          <p:nvPr>
            <p:ph type="body" sz="quarter" idx="26"/>
          </p:nvPr>
        </p:nvSpPr>
        <p:spPr>
          <a:xfrm>
            <a:off x="8822938" y="6427189"/>
            <a:ext cx="1952318" cy="772151"/>
          </a:xfrm>
          <a:prstGeom prst="rect">
            <a:avLst/>
          </a:prstGeom>
        </p:spPr>
        <p:txBody>
          <a:bodyPr>
            <a:noAutofit/>
          </a:bodyPr>
          <a:lstStyle>
            <a:lvl1pPr marL="0" indent="0" algn="ctr">
              <a:spcBef>
                <a:spcPts val="0"/>
              </a:spcBef>
              <a:buSzTx/>
              <a:buNone/>
              <a:defRPr sz="3800">
                <a:solidFill>
                  <a:srgbClr val="4F7671"/>
                </a:solidFill>
                <a:latin typeface="Helvetica Neue Thin"/>
                <a:ea typeface="Helvetica Neue Thin"/>
                <a:cs typeface="Helvetica Neue Thin"/>
                <a:sym typeface="Helvetica Neue Thin"/>
              </a:defRPr>
            </a:lvl1pPr>
          </a:lstStyle>
          <a:p>
            <a:r>
              <a:t>#2/10%</a:t>
            </a:r>
          </a:p>
        </p:txBody>
      </p:sp>
      <p:sp>
        <p:nvSpPr>
          <p:cNvPr id="342" name="Lorem dynamicus dolor velit amet"/>
          <p:cNvSpPr txBox="1">
            <a:spLocks noGrp="1"/>
          </p:cNvSpPr>
          <p:nvPr>
            <p:ph type="body" sz="quarter" idx="27"/>
          </p:nvPr>
        </p:nvSpPr>
        <p:spPr>
          <a:xfrm>
            <a:off x="8602218" y="7154425"/>
            <a:ext cx="2393759" cy="644507"/>
          </a:xfrm>
          <a:prstGeom prst="rect">
            <a:avLst/>
          </a:prstGeom>
        </p:spPr>
        <p:txBody>
          <a:bodyPr>
            <a:noAutofit/>
          </a:bodyPr>
          <a:lstStyle>
            <a:lvl1pPr marL="0" indent="0" algn="ctr">
              <a:spcBef>
                <a:spcPts val="0"/>
              </a:spcBef>
              <a:buSzTx/>
              <a:buNone/>
              <a:defRPr sz="1600">
                <a:solidFill>
                  <a:srgbClr val="4F7671"/>
                </a:solidFill>
              </a:defRPr>
            </a:lvl1pPr>
          </a:lstStyle>
          <a:p>
            <a:r>
              <a:t>Lorem dynamicus dolor velit amet</a:t>
            </a:r>
          </a:p>
        </p:txBody>
      </p:sp>
      <p:sp>
        <p:nvSpPr>
          <p:cNvPr id="343" name="#3/45%"/>
          <p:cNvSpPr txBox="1">
            <a:spLocks noGrp="1"/>
          </p:cNvSpPr>
          <p:nvPr>
            <p:ph type="body" sz="quarter" idx="28"/>
          </p:nvPr>
        </p:nvSpPr>
        <p:spPr>
          <a:xfrm>
            <a:off x="5381230" y="9841447"/>
            <a:ext cx="1952317" cy="772151"/>
          </a:xfrm>
          <a:prstGeom prst="rect">
            <a:avLst/>
          </a:prstGeom>
        </p:spPr>
        <p:txBody>
          <a:bodyPr>
            <a:noAutofit/>
          </a:bodyPr>
          <a:lstStyle>
            <a:lvl1pPr marL="0" indent="0" algn="ctr">
              <a:spcBef>
                <a:spcPts val="0"/>
              </a:spcBef>
              <a:buSzTx/>
              <a:buNone/>
              <a:defRPr sz="3800">
                <a:solidFill>
                  <a:srgbClr val="4F7671"/>
                </a:solidFill>
                <a:latin typeface="Helvetica Neue Thin"/>
                <a:ea typeface="Helvetica Neue Thin"/>
                <a:cs typeface="Helvetica Neue Thin"/>
                <a:sym typeface="Helvetica Neue Thin"/>
              </a:defRPr>
            </a:lvl1pPr>
          </a:lstStyle>
          <a:p>
            <a:r>
              <a:t>#3/45%</a:t>
            </a:r>
          </a:p>
        </p:txBody>
      </p:sp>
      <p:sp>
        <p:nvSpPr>
          <p:cNvPr id="344" name="Lorem dynamicus dolor velit amet"/>
          <p:cNvSpPr txBox="1">
            <a:spLocks noGrp="1"/>
          </p:cNvSpPr>
          <p:nvPr>
            <p:ph type="body" sz="quarter" idx="29"/>
          </p:nvPr>
        </p:nvSpPr>
        <p:spPr>
          <a:xfrm>
            <a:off x="5160509" y="10568682"/>
            <a:ext cx="2393759" cy="644507"/>
          </a:xfrm>
          <a:prstGeom prst="rect">
            <a:avLst/>
          </a:prstGeom>
        </p:spPr>
        <p:txBody>
          <a:bodyPr>
            <a:noAutofit/>
          </a:bodyPr>
          <a:lstStyle>
            <a:lvl1pPr marL="0" indent="0" algn="ctr">
              <a:spcBef>
                <a:spcPts val="0"/>
              </a:spcBef>
              <a:buSzTx/>
              <a:buNone/>
              <a:defRPr sz="1600">
                <a:solidFill>
                  <a:srgbClr val="4F7671"/>
                </a:solidFill>
              </a:defRPr>
            </a:lvl1pPr>
          </a:lstStyle>
          <a:p>
            <a:r>
              <a:t>Lorem dynamicus dolor velit amet</a:t>
            </a:r>
          </a:p>
        </p:txBody>
      </p:sp>
      <p:sp>
        <p:nvSpPr>
          <p:cNvPr id="345" name="#4/62%"/>
          <p:cNvSpPr txBox="1">
            <a:spLocks noGrp="1"/>
          </p:cNvSpPr>
          <p:nvPr>
            <p:ph type="body" sz="quarter" idx="30"/>
          </p:nvPr>
        </p:nvSpPr>
        <p:spPr>
          <a:xfrm>
            <a:off x="8822938" y="9841446"/>
            <a:ext cx="1952318" cy="772152"/>
          </a:xfrm>
          <a:prstGeom prst="rect">
            <a:avLst/>
          </a:prstGeom>
        </p:spPr>
        <p:txBody>
          <a:bodyPr>
            <a:noAutofit/>
          </a:bodyPr>
          <a:lstStyle>
            <a:lvl1pPr marL="0" indent="0" algn="ctr">
              <a:spcBef>
                <a:spcPts val="0"/>
              </a:spcBef>
              <a:buSzTx/>
              <a:buNone/>
              <a:defRPr sz="3800">
                <a:solidFill>
                  <a:srgbClr val="4F7671"/>
                </a:solidFill>
                <a:latin typeface="Helvetica Neue Thin"/>
                <a:ea typeface="Helvetica Neue Thin"/>
                <a:cs typeface="Helvetica Neue Thin"/>
                <a:sym typeface="Helvetica Neue Thin"/>
              </a:defRPr>
            </a:lvl1pPr>
          </a:lstStyle>
          <a:p>
            <a:r>
              <a:t>#4/62%</a:t>
            </a:r>
          </a:p>
        </p:txBody>
      </p:sp>
      <p:sp>
        <p:nvSpPr>
          <p:cNvPr id="346" name="Lorem dynamicus dolor velit amet"/>
          <p:cNvSpPr txBox="1">
            <a:spLocks noGrp="1"/>
          </p:cNvSpPr>
          <p:nvPr>
            <p:ph type="body" sz="quarter" idx="31"/>
          </p:nvPr>
        </p:nvSpPr>
        <p:spPr>
          <a:xfrm>
            <a:off x="8602218" y="10568682"/>
            <a:ext cx="2393759" cy="644507"/>
          </a:xfrm>
          <a:prstGeom prst="rect">
            <a:avLst/>
          </a:prstGeom>
        </p:spPr>
        <p:txBody>
          <a:bodyPr>
            <a:noAutofit/>
          </a:bodyPr>
          <a:lstStyle>
            <a:lvl1pPr marL="0" indent="0" algn="ctr">
              <a:spcBef>
                <a:spcPts val="0"/>
              </a:spcBef>
              <a:buSzTx/>
              <a:buNone/>
              <a:defRPr sz="1600">
                <a:solidFill>
                  <a:srgbClr val="4F7671"/>
                </a:solidFill>
              </a:defRPr>
            </a:lvl1pPr>
          </a:lstStyle>
          <a:p>
            <a:r>
              <a:t>Lorem dynamicus dolor velit amet</a:t>
            </a:r>
          </a:p>
        </p:txBody>
      </p:sp>
      <p:sp>
        <p:nvSpPr>
          <p:cNvPr id="347" name="Quod ii legunt saepius…"/>
          <p:cNvSpPr txBox="1">
            <a:spLocks noGrp="1"/>
          </p:cNvSpPr>
          <p:nvPr>
            <p:ph type="body" sz="quarter" idx="32"/>
          </p:nvPr>
        </p:nvSpPr>
        <p:spPr>
          <a:xfrm>
            <a:off x="12021287" y="7995497"/>
            <a:ext cx="7584044" cy="3749676"/>
          </a:xfrm>
          <a:prstGeom prst="rect">
            <a:avLst/>
          </a:prstGeom>
        </p:spPr>
        <p:txBody>
          <a:bodyPr>
            <a:spAutoFit/>
          </a:bodyPr>
          <a:lstStyle/>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r>
              <a:t>Quod ii legunt saepius</a:t>
            </a:r>
          </a:p>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endParaRPr/>
          </a:p>
          <a:p>
            <a:pPr marL="0" indent="0" algn="just">
              <a:spcBef>
                <a:spcPts val="0"/>
              </a:spcBef>
              <a:buSzTx/>
              <a:buNone/>
              <a:defRPr sz="2000">
                <a:solidFill>
                  <a:srgbClr val="292B2C"/>
                </a:solidFill>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sz="2000">
                <a:solidFill>
                  <a:srgbClr val="292B2C"/>
                </a:solidFill>
              </a:defRPr>
            </a:pPr>
            <a:endParaRPr/>
          </a:p>
          <a:p>
            <a:pPr marL="0" indent="0" algn="just">
              <a:spcBef>
                <a:spcPts val="0"/>
              </a:spcBef>
              <a:buSzTx/>
              <a:buNone/>
              <a:defRPr sz="2000">
                <a:solidFill>
                  <a:srgbClr val="292B2C"/>
                </a:solidFill>
              </a:defRPr>
            </a:pPr>
            <a:r>
              <a:t>Mirum est notare quam littera gothica, quam nunc putamus parum claram, anteposuerit litterarum formas humanitatis per seacula quarta decima et quinta</a:t>
            </a:r>
          </a:p>
        </p:txBody>
      </p:sp>
      <p:sp>
        <p:nvSpPr>
          <p:cNvPr id="348" name="Mirum est notare quam littera gothica"/>
          <p:cNvSpPr txBox="1">
            <a:spLocks noGrp="1"/>
          </p:cNvSpPr>
          <p:nvPr>
            <p:ph type="body" sz="quarter" idx="33"/>
          </p:nvPr>
        </p:nvSpPr>
        <p:spPr>
          <a:xfrm>
            <a:off x="12044057" y="5708165"/>
            <a:ext cx="4308017" cy="1692451"/>
          </a:xfrm>
          <a:prstGeom prst="rect">
            <a:avLst/>
          </a:prstGeom>
        </p:spPr>
        <p:txBody>
          <a:bodyPr>
            <a:spAutoFit/>
          </a:bodyPr>
          <a:lstStyle>
            <a:lvl1pPr marL="0" indent="0">
              <a:spcBef>
                <a:spcPts val="0"/>
              </a:spcBef>
              <a:buSzTx/>
              <a:buNone/>
              <a:defRPr sz="3400" cap="all">
                <a:solidFill>
                  <a:srgbClr val="4F7671"/>
                </a:solidFill>
                <a:latin typeface="Helvetica Neue Medium"/>
                <a:ea typeface="Helvetica Neue Medium"/>
                <a:cs typeface="Helvetica Neue Medium"/>
                <a:sym typeface="Helvetica Neue Medium"/>
              </a:defRPr>
            </a:lvl1pPr>
          </a:lstStyle>
          <a:p>
            <a:r>
              <a:t>Mirum est notare quam littera gothica</a:t>
            </a:r>
          </a:p>
        </p:txBody>
      </p:sp>
      <p:sp>
        <p:nvSpPr>
          <p:cNvPr id="34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rojects Analyzes">
    <p:spTree>
      <p:nvGrpSpPr>
        <p:cNvPr id="1" name=""/>
        <p:cNvGrpSpPr/>
        <p:nvPr/>
      </p:nvGrpSpPr>
      <p:grpSpPr>
        <a:xfrm>
          <a:off x="0" y="0"/>
          <a:ext cx="0" cy="0"/>
          <a:chOff x="0" y="0"/>
          <a:chExt cx="0" cy="0"/>
        </a:xfrm>
      </p:grpSpPr>
      <p:sp>
        <p:nvSpPr>
          <p:cNvPr id="356" name="wefrwe.jpg"/>
          <p:cNvSpPr>
            <a:spLocks noGrp="1"/>
          </p:cNvSpPr>
          <p:nvPr>
            <p:ph type="pic" idx="21"/>
          </p:nvPr>
        </p:nvSpPr>
        <p:spPr>
          <a:xfrm>
            <a:off x="-1838831" y="-11907"/>
            <a:ext cx="20599421" cy="13739814"/>
          </a:xfrm>
          <a:prstGeom prst="rect">
            <a:avLst/>
          </a:prstGeom>
        </p:spPr>
        <p:txBody>
          <a:bodyPr lIns="91439" tIns="45719" rIns="91439" bIns="45719" anchor="t">
            <a:noAutofit/>
          </a:bodyPr>
          <a:lstStyle/>
          <a:p>
            <a:endParaRPr/>
          </a:p>
        </p:txBody>
      </p:sp>
      <p:sp>
        <p:nvSpPr>
          <p:cNvPr id="357" name="Nostrud Suscipit"/>
          <p:cNvSpPr txBox="1">
            <a:spLocks noGrp="1"/>
          </p:cNvSpPr>
          <p:nvPr>
            <p:ph type="body" sz="quarter" idx="22"/>
          </p:nvPr>
        </p:nvSpPr>
        <p:spPr>
          <a:xfrm>
            <a:off x="11955726" y="1549570"/>
            <a:ext cx="7723455"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Nostrud</a:t>
            </a:r>
            <a:r>
              <a:t> </a:t>
            </a:r>
            <a:r>
              <a:rPr>
                <a:latin typeface="Helvetica Neue UltraLight"/>
                <a:ea typeface="Helvetica Neue UltraLight"/>
                <a:cs typeface="Helvetica Neue UltraLight"/>
                <a:sym typeface="Helvetica Neue UltraLight"/>
              </a:rPr>
              <a:t>Suscipit</a:t>
            </a:r>
          </a:p>
        </p:txBody>
      </p:sp>
      <p:sp>
        <p:nvSpPr>
          <p:cNvPr id="358" name="Ut wisi enim ad minim veniam, quis nostrud exerci tation ullamcorper suscipit lobortis nisl ut aliquip ex ea commodo consequat."/>
          <p:cNvSpPr txBox="1">
            <a:spLocks noGrp="1"/>
          </p:cNvSpPr>
          <p:nvPr>
            <p:ph type="body" sz="quarter" idx="23"/>
          </p:nvPr>
        </p:nvSpPr>
        <p:spPr>
          <a:xfrm>
            <a:off x="11866475" y="3350716"/>
            <a:ext cx="7901955" cy="1655221"/>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359" name="Lorem ipsum dolor sit vestibulum…"/>
          <p:cNvSpPr txBox="1">
            <a:spLocks noGrp="1"/>
          </p:cNvSpPr>
          <p:nvPr>
            <p:ph type="body" sz="quarter" idx="24"/>
          </p:nvPr>
        </p:nvSpPr>
        <p:spPr>
          <a:xfrm>
            <a:off x="12644323" y="5815746"/>
            <a:ext cx="7001102" cy="5273676"/>
          </a:xfrm>
          <a:prstGeom prst="rect">
            <a:avLst/>
          </a:prstGeom>
        </p:spPr>
        <p:txBody>
          <a:bodyPr>
            <a:spAutoFit/>
          </a:bodyPr>
          <a:lstStyle/>
          <a:p>
            <a:pPr marL="0" indent="0">
              <a:spcBef>
                <a:spcPts val="0"/>
              </a:spcBef>
              <a:buSzTx/>
              <a:buNone/>
              <a:defRPr sz="2800">
                <a:solidFill>
                  <a:srgbClr val="292B2C"/>
                </a:solidFill>
                <a:latin typeface="Helvetica Neue Medium"/>
                <a:ea typeface="Helvetica Neue Medium"/>
                <a:cs typeface="Helvetica Neue Medium"/>
                <a:sym typeface="Helvetica Neue Medium"/>
              </a:defRPr>
            </a:pPr>
            <a:r>
              <a:t>Lorem ipsum dolor sit vestibulum</a:t>
            </a:r>
          </a:p>
          <a:p>
            <a:pPr marL="0" indent="0">
              <a:spcBef>
                <a:spcPts val="0"/>
              </a:spcBef>
              <a:buSzTx/>
              <a:buNone/>
              <a:defRPr sz="2800">
                <a:solidFill>
                  <a:srgbClr val="292B2C"/>
                </a:solidFill>
                <a:latin typeface="Helvetica Neue Medium"/>
                <a:ea typeface="Helvetica Neue Medium"/>
                <a:cs typeface="Helvetica Neue Medium"/>
                <a:sym typeface="Helvetica Neue Medium"/>
              </a:defRPr>
            </a:pPr>
            <a:endParaRPr/>
          </a:p>
          <a:p>
            <a:pPr marL="304800" indent="-304800">
              <a:spcBef>
                <a:spcPts val="0"/>
              </a:spcBef>
              <a:buClr>
                <a:srgbClr val="4F7671"/>
              </a:buClr>
              <a:buSzPct val="120000"/>
              <a:defRPr sz="2000">
                <a:solidFill>
                  <a:srgbClr val="292B2C"/>
                </a:solidFill>
              </a:defRPr>
            </a:pPr>
            <a:r>
              <a:t>Typi non habent claritatem insitam; est usus legentis in iis qui facit eorum claritatem. Investigationes</a:t>
            </a:r>
          </a:p>
          <a:p>
            <a:pPr marL="0" indent="0">
              <a:spcBef>
                <a:spcPts val="0"/>
              </a:spcBef>
              <a:buSzTx/>
              <a:buNone/>
              <a:defRPr sz="2000">
                <a:solidFill>
                  <a:srgbClr val="292B2C"/>
                </a:solidFill>
              </a:defRPr>
            </a:pPr>
            <a:endParaRPr/>
          </a:p>
          <a:p>
            <a:pPr marL="607808" indent="-304800">
              <a:spcBef>
                <a:spcPts val="0"/>
              </a:spcBef>
              <a:buClr>
                <a:srgbClr val="4F7671"/>
              </a:buClr>
              <a:buSzPct val="120000"/>
              <a:defRPr sz="2000">
                <a:solidFill>
                  <a:srgbClr val="292B2C"/>
                </a:solidFill>
              </a:defRPr>
            </a:pPr>
            <a:r>
              <a:t>Demonstraverunt lectores legere me lius quod ii legunt saepius.</a:t>
            </a:r>
          </a:p>
          <a:p>
            <a:pPr marL="0" indent="0">
              <a:spcBef>
                <a:spcPts val="0"/>
              </a:spcBef>
              <a:buSzTx/>
              <a:buNone/>
              <a:defRPr sz="2000">
                <a:solidFill>
                  <a:srgbClr val="292B2C"/>
                </a:solidFill>
              </a:defRPr>
            </a:pPr>
            <a:endParaRPr/>
          </a:p>
          <a:p>
            <a:pPr marL="973568" indent="-304799">
              <a:spcBef>
                <a:spcPts val="0"/>
              </a:spcBef>
              <a:buClr>
                <a:srgbClr val="4F7671"/>
              </a:buClr>
              <a:buSzPct val="120000"/>
              <a:defRPr sz="2000">
                <a:solidFill>
                  <a:srgbClr val="292B2C"/>
                </a:solidFill>
              </a:defRPr>
            </a:pPr>
            <a:r>
              <a:t>Claritas est etiam processus dynamicus, qui sequitur mutationem consuetudium lectorum.</a:t>
            </a:r>
          </a:p>
          <a:p>
            <a:pPr marL="0" indent="0">
              <a:spcBef>
                <a:spcPts val="0"/>
              </a:spcBef>
              <a:buSzTx/>
              <a:buNone/>
              <a:defRPr sz="2000">
                <a:solidFill>
                  <a:srgbClr val="292B2C"/>
                </a:solidFill>
              </a:defRPr>
            </a:pPr>
            <a:endParaRPr/>
          </a:p>
          <a:p>
            <a:pPr marL="1339328" indent="-304800">
              <a:spcBef>
                <a:spcPts val="0"/>
              </a:spcBef>
              <a:buClr>
                <a:srgbClr val="4F7671"/>
              </a:buClr>
              <a:buSzPct val="120000"/>
              <a:defRPr sz="2000">
                <a:solidFill>
                  <a:srgbClr val="292B2C"/>
                </a:solidFill>
              </a:defRPr>
            </a:pPr>
            <a:r>
              <a:t>Mirum est notare quam littera gothica, quam nunc putamus parum claram.</a:t>
            </a:r>
          </a:p>
          <a:p>
            <a:pPr marL="0" indent="0">
              <a:spcBef>
                <a:spcPts val="0"/>
              </a:spcBef>
              <a:buSzTx/>
              <a:buNone/>
              <a:defRPr sz="2000">
                <a:solidFill>
                  <a:srgbClr val="292B2C"/>
                </a:solidFill>
              </a:defRPr>
            </a:pPr>
            <a:endParaRPr/>
          </a:p>
          <a:p>
            <a:pPr marL="1705088" indent="-304800">
              <a:spcBef>
                <a:spcPts val="0"/>
              </a:spcBef>
              <a:buClr>
                <a:srgbClr val="4F7671"/>
              </a:buClr>
              <a:buSzPct val="120000"/>
              <a:defRPr sz="2000">
                <a:solidFill>
                  <a:srgbClr val="292B2C"/>
                </a:solidFill>
              </a:defRPr>
            </a:pPr>
            <a:r>
              <a:t>Anteposuerit litterarum formas humanitatis per seacula quarta decima et quinta</a:t>
            </a:r>
          </a:p>
        </p:txBody>
      </p:sp>
      <p:sp>
        <p:nvSpPr>
          <p:cNvPr id="36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Social Icons &amp; Text">
    <p:spTree>
      <p:nvGrpSpPr>
        <p:cNvPr id="1" name=""/>
        <p:cNvGrpSpPr/>
        <p:nvPr/>
      </p:nvGrpSpPr>
      <p:grpSpPr>
        <a:xfrm>
          <a:off x="0" y="0"/>
          <a:ext cx="0" cy="0"/>
          <a:chOff x="0" y="0"/>
          <a:chExt cx="0" cy="0"/>
        </a:xfrm>
      </p:grpSpPr>
      <p:sp>
        <p:nvSpPr>
          <p:cNvPr id="367" name="Daire"/>
          <p:cNvSpPr/>
          <p:nvPr/>
        </p:nvSpPr>
        <p:spPr>
          <a:xfrm>
            <a:off x="9926898" y="6305395"/>
            <a:ext cx="4559876" cy="4559876"/>
          </a:xfrm>
          <a:prstGeom prst="ellipse">
            <a:avLst/>
          </a:prstGeom>
          <a:ln w="279400">
            <a:solidFill>
              <a:srgbClr val="EAEFF1"/>
            </a:solidFill>
            <a:miter lim="400000"/>
          </a:ln>
        </p:spPr>
        <p:txBody>
          <a:bodyPr lIns="71437" tIns="71437" rIns="71437" bIns="71437" anchor="ctr"/>
          <a:lstStyle/>
          <a:p>
            <a:pPr>
              <a:defRPr sz="3200">
                <a:solidFill>
                  <a:srgbClr val="FFFFFF"/>
                </a:solidFill>
              </a:defRPr>
            </a:pPr>
            <a:endParaRPr/>
          </a:p>
        </p:txBody>
      </p:sp>
      <p:sp>
        <p:nvSpPr>
          <p:cNvPr id="368" name="Nostrud Suscipit"/>
          <p:cNvSpPr txBox="1">
            <a:spLocks noGrp="1"/>
          </p:cNvSpPr>
          <p:nvPr>
            <p:ph type="body" sz="quarter" idx="21"/>
          </p:nvPr>
        </p:nvSpPr>
        <p:spPr>
          <a:xfrm>
            <a:off x="8330272" y="2995509"/>
            <a:ext cx="7723456" cy="1407332"/>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Nostrud</a:t>
            </a:r>
            <a:r>
              <a:t> </a:t>
            </a:r>
            <a:r>
              <a:rPr>
                <a:latin typeface="Helvetica Neue UltraLight"/>
                <a:ea typeface="Helvetica Neue UltraLight"/>
                <a:cs typeface="Helvetica Neue UltraLight"/>
                <a:sym typeface="Helvetica Neue UltraLight"/>
              </a:rPr>
              <a:t>Suscipit</a:t>
            </a:r>
          </a:p>
        </p:txBody>
      </p:sp>
      <p:sp>
        <p:nvSpPr>
          <p:cNvPr id="369" name="Daire"/>
          <p:cNvSpPr/>
          <p:nvPr/>
        </p:nvSpPr>
        <p:spPr>
          <a:xfrm>
            <a:off x="11848964" y="1208669"/>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370" name="Çizgi"/>
          <p:cNvSpPr/>
          <p:nvPr/>
        </p:nvSpPr>
        <p:spPr>
          <a:xfrm rot="744630">
            <a:off x="11983553" y="1378426"/>
            <a:ext cx="403065" cy="335812"/>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a:pPr>
            <a:endParaRPr/>
          </a:p>
        </p:txBody>
      </p:sp>
      <p:sp>
        <p:nvSpPr>
          <p:cNvPr id="371" name="Company name"/>
          <p:cNvSpPr txBox="1">
            <a:spLocks noGrp="1"/>
          </p:cNvSpPr>
          <p:nvPr>
            <p:ph type="body" sz="quarter" idx="22"/>
          </p:nvPr>
        </p:nvSpPr>
        <p:spPr>
          <a:xfrm>
            <a:off x="11032782" y="2204187"/>
            <a:ext cx="2318436" cy="502642"/>
          </a:xfrm>
          <a:prstGeom prst="rect">
            <a:avLst/>
          </a:prstGeom>
        </p:spPr>
        <p:txBody>
          <a:bodyPr wrap="none">
            <a:spAutoFit/>
          </a:bodyPr>
          <a:lstStyle>
            <a:lvl1pPr marL="0" indent="0" algn="ctr">
              <a:spcBef>
                <a:spcPts val="0"/>
              </a:spcBef>
              <a:buSzTx/>
              <a:buNone/>
              <a:defRPr sz="2400">
                <a:solidFill>
                  <a:srgbClr val="292B2C"/>
                </a:solidFill>
                <a:latin typeface="Helvetica Neue"/>
                <a:ea typeface="Helvetica Neue"/>
                <a:cs typeface="Helvetica Neue"/>
                <a:sym typeface="Helvetica Neue"/>
              </a:defRPr>
            </a:lvl1pPr>
          </a:lstStyle>
          <a:p>
            <a:r>
              <a:t>Company name</a:t>
            </a:r>
          </a:p>
        </p:txBody>
      </p:sp>
      <p:sp>
        <p:nvSpPr>
          <p:cNvPr id="372" name="Daire"/>
          <p:cNvSpPr/>
          <p:nvPr/>
        </p:nvSpPr>
        <p:spPr>
          <a:xfrm>
            <a:off x="10562920" y="6941417"/>
            <a:ext cx="3287832" cy="3287832"/>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73" name="Mirum est notare quam littera gothica"/>
          <p:cNvSpPr txBox="1">
            <a:spLocks noGrp="1"/>
          </p:cNvSpPr>
          <p:nvPr>
            <p:ph type="body" sz="quarter" idx="23"/>
          </p:nvPr>
        </p:nvSpPr>
        <p:spPr>
          <a:xfrm>
            <a:off x="10985898" y="8079061"/>
            <a:ext cx="2441877" cy="1012545"/>
          </a:xfrm>
          <a:prstGeom prst="rect">
            <a:avLst/>
          </a:prstGeom>
        </p:spPr>
        <p:txBody>
          <a:bodyPr>
            <a:spAutoFit/>
          </a:bodyPr>
          <a:lstStyle>
            <a:lvl1pPr marL="0" indent="0" algn="ctr">
              <a:spcBef>
                <a:spcPts val="0"/>
              </a:spcBef>
              <a:buSzTx/>
              <a:buNone/>
              <a:defRPr sz="1800" cap="all">
                <a:solidFill>
                  <a:srgbClr val="FFFFFF"/>
                </a:solidFill>
                <a:latin typeface="Helvetica Neue Medium"/>
                <a:ea typeface="Helvetica Neue Medium"/>
                <a:cs typeface="Helvetica Neue Medium"/>
                <a:sym typeface="Helvetica Neue Medium"/>
              </a:defRPr>
            </a:lvl1pPr>
          </a:lstStyle>
          <a:p>
            <a:r>
              <a:t>Mirum est notare quam littera gothica</a:t>
            </a:r>
          </a:p>
        </p:txBody>
      </p:sp>
      <p:sp>
        <p:nvSpPr>
          <p:cNvPr id="374" name="Dikdörtgen"/>
          <p:cNvSpPr/>
          <p:nvPr/>
        </p:nvSpPr>
        <p:spPr>
          <a:xfrm>
            <a:off x="4408242" y="5626590"/>
            <a:ext cx="5500782" cy="2833688"/>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375" name="Dikdörtgen"/>
          <p:cNvSpPr/>
          <p:nvPr/>
        </p:nvSpPr>
        <p:spPr>
          <a:xfrm>
            <a:off x="4408242" y="8953626"/>
            <a:ext cx="5500782" cy="2833688"/>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376" name="Dikdörtgen"/>
          <p:cNvSpPr/>
          <p:nvPr/>
        </p:nvSpPr>
        <p:spPr>
          <a:xfrm>
            <a:off x="14474976" y="5626590"/>
            <a:ext cx="5500782" cy="2833688"/>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377" name="Dikdörtgen"/>
          <p:cNvSpPr/>
          <p:nvPr/>
        </p:nvSpPr>
        <p:spPr>
          <a:xfrm>
            <a:off x="14474976" y="8953626"/>
            <a:ext cx="5500782" cy="2833688"/>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378" name="Mirum est notare quam littera gothica, quam nunc putamus parum claram, anteposuerit litterarum formas humanitatis per seacula quarta decima"/>
          <p:cNvSpPr txBox="1">
            <a:spLocks noGrp="1"/>
          </p:cNvSpPr>
          <p:nvPr>
            <p:ph type="body" sz="quarter" idx="24"/>
          </p:nvPr>
        </p:nvSpPr>
        <p:spPr>
          <a:xfrm>
            <a:off x="4975167" y="6739775"/>
            <a:ext cx="4402769" cy="1260476"/>
          </a:xfrm>
          <a:prstGeom prst="rect">
            <a:avLst/>
          </a:prstGeom>
        </p:spPr>
        <p:txBody>
          <a:bodyPr>
            <a:spAutoFit/>
          </a:bodyPr>
          <a:lstStyle>
            <a:lvl1pPr marL="0" indent="0" algn="just">
              <a:spcBef>
                <a:spcPts val="0"/>
              </a:spcBef>
              <a:buSzTx/>
              <a:buNone/>
              <a:defRPr sz="1800">
                <a:solidFill>
                  <a:srgbClr val="292B2C"/>
                </a:solidFill>
              </a:defRPr>
            </a:lvl1pPr>
          </a:lstStyle>
          <a:p>
            <a:r>
              <a:t>Mirum est notare quam littera gothica, quam nunc putamus parum claram, anteposuerit litterarum formas humanitatis per seacula quarta decima</a:t>
            </a:r>
          </a:p>
        </p:txBody>
      </p:sp>
      <p:sp>
        <p:nvSpPr>
          <p:cNvPr id="379" name="Gothica quam nunc"/>
          <p:cNvSpPr txBox="1">
            <a:spLocks noGrp="1"/>
          </p:cNvSpPr>
          <p:nvPr>
            <p:ph type="body" sz="quarter" idx="25"/>
          </p:nvPr>
        </p:nvSpPr>
        <p:spPr>
          <a:xfrm>
            <a:off x="5010767" y="6130627"/>
            <a:ext cx="2916150" cy="502335"/>
          </a:xfrm>
          <a:prstGeom prst="rect">
            <a:avLst/>
          </a:prstGeom>
        </p:spPr>
        <p:txBody>
          <a:bodyPr wrap="none">
            <a:spAutoFit/>
          </a:bodyPr>
          <a:lstStyle>
            <a:lvl1pPr marL="0" indent="0">
              <a:spcBef>
                <a:spcPts val="0"/>
              </a:spcBef>
              <a:buSzTx/>
              <a:buNone/>
              <a:defRPr sz="2400">
                <a:solidFill>
                  <a:srgbClr val="292B2C"/>
                </a:solidFill>
                <a:latin typeface="Helvetica Neue Medium"/>
                <a:ea typeface="Helvetica Neue Medium"/>
                <a:cs typeface="Helvetica Neue Medium"/>
                <a:sym typeface="Helvetica Neue Medium"/>
              </a:defRPr>
            </a:lvl1pPr>
          </a:lstStyle>
          <a:p>
            <a:r>
              <a:t>Gothica quam nunc</a:t>
            </a:r>
          </a:p>
        </p:txBody>
      </p:sp>
      <p:sp>
        <p:nvSpPr>
          <p:cNvPr id="380" name="Daire"/>
          <p:cNvSpPr/>
          <p:nvPr/>
        </p:nvSpPr>
        <p:spPr>
          <a:xfrm>
            <a:off x="9447203" y="7390855"/>
            <a:ext cx="1046451" cy="1046452"/>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81" name="Görüntü"/>
          <p:cNvSpPr>
            <a:spLocks noGrp="1"/>
          </p:cNvSpPr>
          <p:nvPr>
            <p:ph type="pic" sz="quarter" idx="26"/>
          </p:nvPr>
        </p:nvSpPr>
        <p:spPr>
          <a:xfrm>
            <a:off x="9761409" y="7642004"/>
            <a:ext cx="418524" cy="544081"/>
          </a:xfrm>
          <a:prstGeom prst="rect">
            <a:avLst/>
          </a:prstGeom>
        </p:spPr>
        <p:txBody>
          <a:bodyPr lIns="91439" tIns="45719" rIns="91439" bIns="45719" anchor="t">
            <a:noAutofit/>
          </a:bodyPr>
          <a:lstStyle/>
          <a:p>
            <a:endParaRPr/>
          </a:p>
        </p:txBody>
      </p:sp>
      <p:sp>
        <p:nvSpPr>
          <p:cNvPr id="382" name="Mirum est notare quam littera gothica, quam nunc putamus parum claram, anteposuerit litterarum formas humanitatis per seacula quarta decima"/>
          <p:cNvSpPr txBox="1">
            <a:spLocks noGrp="1"/>
          </p:cNvSpPr>
          <p:nvPr>
            <p:ph type="body" sz="quarter" idx="27"/>
          </p:nvPr>
        </p:nvSpPr>
        <p:spPr>
          <a:xfrm>
            <a:off x="4957248" y="10048952"/>
            <a:ext cx="4402770" cy="1260476"/>
          </a:xfrm>
          <a:prstGeom prst="rect">
            <a:avLst/>
          </a:prstGeom>
        </p:spPr>
        <p:txBody>
          <a:bodyPr>
            <a:spAutoFit/>
          </a:bodyPr>
          <a:lstStyle>
            <a:lvl1pPr marL="0" indent="0" algn="just">
              <a:spcBef>
                <a:spcPts val="0"/>
              </a:spcBef>
              <a:buSzTx/>
              <a:buNone/>
              <a:defRPr sz="1800">
                <a:solidFill>
                  <a:srgbClr val="292B2C"/>
                </a:solidFill>
              </a:defRPr>
            </a:lvl1pPr>
          </a:lstStyle>
          <a:p>
            <a:r>
              <a:t>Mirum est notare quam littera gothica, quam nunc putamus parum claram, anteposuerit litterarum formas humanitatis per seacula quarta decima</a:t>
            </a:r>
          </a:p>
        </p:txBody>
      </p:sp>
      <p:sp>
        <p:nvSpPr>
          <p:cNvPr id="383" name="Vestibulum erat formas"/>
          <p:cNvSpPr txBox="1">
            <a:spLocks noGrp="1"/>
          </p:cNvSpPr>
          <p:nvPr>
            <p:ph type="body" sz="quarter" idx="28"/>
          </p:nvPr>
        </p:nvSpPr>
        <p:spPr>
          <a:xfrm>
            <a:off x="4992848" y="9439803"/>
            <a:ext cx="3396514" cy="502335"/>
          </a:xfrm>
          <a:prstGeom prst="rect">
            <a:avLst/>
          </a:prstGeom>
        </p:spPr>
        <p:txBody>
          <a:bodyPr wrap="none">
            <a:spAutoFit/>
          </a:bodyPr>
          <a:lstStyle>
            <a:lvl1pPr marL="0" indent="0">
              <a:spcBef>
                <a:spcPts val="0"/>
              </a:spcBef>
              <a:buSzTx/>
              <a:buNone/>
              <a:defRPr sz="2400">
                <a:solidFill>
                  <a:srgbClr val="292B2C"/>
                </a:solidFill>
                <a:latin typeface="Helvetica Neue Medium"/>
                <a:ea typeface="Helvetica Neue Medium"/>
                <a:cs typeface="Helvetica Neue Medium"/>
                <a:sym typeface="Helvetica Neue Medium"/>
              </a:defRPr>
            </a:lvl1pPr>
          </a:lstStyle>
          <a:p>
            <a:r>
              <a:t>Vestibulum erat formas</a:t>
            </a:r>
          </a:p>
        </p:txBody>
      </p:sp>
      <p:sp>
        <p:nvSpPr>
          <p:cNvPr id="384" name="Daire"/>
          <p:cNvSpPr/>
          <p:nvPr/>
        </p:nvSpPr>
        <p:spPr>
          <a:xfrm>
            <a:off x="9447203" y="8953626"/>
            <a:ext cx="1046451" cy="1046451"/>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85" name="Görüntü"/>
          <p:cNvSpPr>
            <a:spLocks noGrp="1"/>
          </p:cNvSpPr>
          <p:nvPr>
            <p:ph type="pic" sz="quarter" idx="29"/>
          </p:nvPr>
        </p:nvSpPr>
        <p:spPr>
          <a:xfrm>
            <a:off x="9647285" y="9224471"/>
            <a:ext cx="646095" cy="505129"/>
          </a:xfrm>
          <a:prstGeom prst="rect">
            <a:avLst/>
          </a:prstGeom>
        </p:spPr>
        <p:txBody>
          <a:bodyPr lIns="91439" tIns="45719" rIns="91439" bIns="45719" anchor="t">
            <a:noAutofit/>
          </a:bodyPr>
          <a:lstStyle/>
          <a:p>
            <a:endParaRPr/>
          </a:p>
        </p:txBody>
      </p:sp>
      <p:sp>
        <p:nvSpPr>
          <p:cNvPr id="386" name="Daire"/>
          <p:cNvSpPr/>
          <p:nvPr/>
        </p:nvSpPr>
        <p:spPr>
          <a:xfrm>
            <a:off x="13920018" y="7413827"/>
            <a:ext cx="1046452" cy="1046451"/>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87" name="Daire"/>
          <p:cNvSpPr/>
          <p:nvPr/>
        </p:nvSpPr>
        <p:spPr>
          <a:xfrm>
            <a:off x="13920018" y="8953626"/>
            <a:ext cx="1046452" cy="1046451"/>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388" name="Görüntü"/>
          <p:cNvSpPr>
            <a:spLocks noGrp="1"/>
          </p:cNvSpPr>
          <p:nvPr>
            <p:ph type="pic" sz="quarter" idx="30"/>
          </p:nvPr>
        </p:nvSpPr>
        <p:spPr>
          <a:xfrm>
            <a:off x="14169772" y="9204465"/>
            <a:ext cx="546688" cy="544519"/>
          </a:xfrm>
          <a:prstGeom prst="rect">
            <a:avLst/>
          </a:prstGeom>
        </p:spPr>
        <p:txBody>
          <a:bodyPr lIns="91439" tIns="45719" rIns="91439" bIns="45719" anchor="t">
            <a:noAutofit/>
          </a:bodyPr>
          <a:lstStyle/>
          <a:p>
            <a:endParaRPr/>
          </a:p>
        </p:txBody>
      </p:sp>
      <p:sp>
        <p:nvSpPr>
          <p:cNvPr id="389" name="Görüntü"/>
          <p:cNvSpPr>
            <a:spLocks noGrp="1"/>
          </p:cNvSpPr>
          <p:nvPr>
            <p:ph type="pic" sz="quarter" idx="31"/>
          </p:nvPr>
        </p:nvSpPr>
        <p:spPr>
          <a:xfrm>
            <a:off x="14178422" y="7679549"/>
            <a:ext cx="565409" cy="504829"/>
          </a:xfrm>
          <a:prstGeom prst="rect">
            <a:avLst/>
          </a:prstGeom>
        </p:spPr>
        <p:txBody>
          <a:bodyPr lIns="91439" tIns="45719" rIns="91439" bIns="45719" anchor="t">
            <a:noAutofit/>
          </a:bodyPr>
          <a:lstStyle/>
          <a:p>
            <a:endParaRPr/>
          </a:p>
        </p:txBody>
      </p:sp>
      <p:sp>
        <p:nvSpPr>
          <p:cNvPr id="390" name="Mirum est notare quam littera gothica, quam nunc putamus parum claram, anteposuerit litterarum formas humanitatis per seacula quarta decima"/>
          <p:cNvSpPr txBox="1">
            <a:spLocks noGrp="1"/>
          </p:cNvSpPr>
          <p:nvPr>
            <p:ph type="body" sz="quarter" idx="32"/>
          </p:nvPr>
        </p:nvSpPr>
        <p:spPr>
          <a:xfrm>
            <a:off x="15023983" y="6721916"/>
            <a:ext cx="4402769" cy="1260476"/>
          </a:xfrm>
          <a:prstGeom prst="rect">
            <a:avLst/>
          </a:prstGeom>
        </p:spPr>
        <p:txBody>
          <a:bodyPr>
            <a:spAutoFit/>
          </a:bodyPr>
          <a:lstStyle>
            <a:lvl1pPr marL="0" indent="0" algn="just">
              <a:spcBef>
                <a:spcPts val="0"/>
              </a:spcBef>
              <a:buSzTx/>
              <a:buNone/>
              <a:defRPr sz="1800">
                <a:solidFill>
                  <a:srgbClr val="292B2C"/>
                </a:solidFill>
              </a:defRPr>
            </a:lvl1pPr>
          </a:lstStyle>
          <a:p>
            <a:r>
              <a:t>Mirum est notare quam littera gothica, quam nunc putamus parum claram, anteposuerit litterarum formas humanitatis per seacula quarta decima</a:t>
            </a:r>
          </a:p>
        </p:txBody>
      </p:sp>
      <p:sp>
        <p:nvSpPr>
          <p:cNvPr id="391" name="Anteposuerit seacula quatra"/>
          <p:cNvSpPr txBox="1">
            <a:spLocks noGrp="1"/>
          </p:cNvSpPr>
          <p:nvPr>
            <p:ph type="body" sz="quarter" idx="33"/>
          </p:nvPr>
        </p:nvSpPr>
        <p:spPr>
          <a:xfrm>
            <a:off x="15059583" y="6112767"/>
            <a:ext cx="4119500" cy="502335"/>
          </a:xfrm>
          <a:prstGeom prst="rect">
            <a:avLst/>
          </a:prstGeom>
        </p:spPr>
        <p:txBody>
          <a:bodyPr wrap="none">
            <a:spAutoFit/>
          </a:bodyPr>
          <a:lstStyle>
            <a:lvl1pPr marL="0" indent="0">
              <a:spcBef>
                <a:spcPts val="0"/>
              </a:spcBef>
              <a:buSzTx/>
              <a:buNone/>
              <a:defRPr sz="2400">
                <a:solidFill>
                  <a:srgbClr val="292B2C"/>
                </a:solidFill>
                <a:latin typeface="Helvetica Neue Medium"/>
                <a:ea typeface="Helvetica Neue Medium"/>
                <a:cs typeface="Helvetica Neue Medium"/>
                <a:sym typeface="Helvetica Neue Medium"/>
              </a:defRPr>
            </a:lvl1pPr>
          </a:lstStyle>
          <a:p>
            <a:r>
              <a:t>Anteposuerit seacula quatra</a:t>
            </a:r>
          </a:p>
        </p:txBody>
      </p:sp>
      <p:sp>
        <p:nvSpPr>
          <p:cNvPr id="392" name="Mirum est notare quam littera gothica, quam nunc putamus parum claram, anteposuerit litterarum formas humanitatis per seacula quarta decima"/>
          <p:cNvSpPr txBox="1">
            <a:spLocks noGrp="1"/>
          </p:cNvSpPr>
          <p:nvPr>
            <p:ph type="body" sz="quarter" idx="34"/>
          </p:nvPr>
        </p:nvSpPr>
        <p:spPr>
          <a:xfrm>
            <a:off x="15023983" y="10048951"/>
            <a:ext cx="4402769" cy="1260476"/>
          </a:xfrm>
          <a:prstGeom prst="rect">
            <a:avLst/>
          </a:prstGeom>
        </p:spPr>
        <p:txBody>
          <a:bodyPr>
            <a:spAutoFit/>
          </a:bodyPr>
          <a:lstStyle>
            <a:lvl1pPr marL="0" indent="0" algn="just">
              <a:spcBef>
                <a:spcPts val="0"/>
              </a:spcBef>
              <a:buSzTx/>
              <a:buNone/>
              <a:defRPr sz="1800">
                <a:solidFill>
                  <a:srgbClr val="292B2C"/>
                </a:solidFill>
              </a:defRPr>
            </a:lvl1pPr>
          </a:lstStyle>
          <a:p>
            <a:r>
              <a:t>Mirum est notare quam littera gothica, quam nunc putamus parum claram, anteposuerit litterarum formas humanitatis per seacula quarta decima</a:t>
            </a:r>
          </a:p>
        </p:txBody>
      </p:sp>
      <p:sp>
        <p:nvSpPr>
          <p:cNvPr id="393" name="Seacula quatra"/>
          <p:cNvSpPr txBox="1">
            <a:spLocks noGrp="1"/>
          </p:cNvSpPr>
          <p:nvPr>
            <p:ph type="body" sz="quarter" idx="35"/>
          </p:nvPr>
        </p:nvSpPr>
        <p:spPr>
          <a:xfrm>
            <a:off x="15054650" y="9439803"/>
            <a:ext cx="2273021" cy="502335"/>
          </a:xfrm>
          <a:prstGeom prst="rect">
            <a:avLst/>
          </a:prstGeom>
        </p:spPr>
        <p:txBody>
          <a:bodyPr wrap="none">
            <a:spAutoFit/>
          </a:bodyPr>
          <a:lstStyle>
            <a:lvl1pPr marL="0" indent="0">
              <a:spcBef>
                <a:spcPts val="0"/>
              </a:spcBef>
              <a:buSzTx/>
              <a:buNone/>
              <a:defRPr sz="2400">
                <a:solidFill>
                  <a:srgbClr val="292B2C"/>
                </a:solidFill>
                <a:latin typeface="Helvetica Neue Medium"/>
                <a:ea typeface="Helvetica Neue Medium"/>
                <a:cs typeface="Helvetica Neue Medium"/>
                <a:sym typeface="Helvetica Neue Medium"/>
              </a:defRPr>
            </a:lvl1pPr>
          </a:lstStyle>
          <a:p>
            <a:r>
              <a:t>Seacula quatra</a:t>
            </a:r>
          </a:p>
        </p:txBody>
      </p:sp>
      <p:sp>
        <p:nvSpPr>
          <p:cNvPr id="39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23" name="Dikdörtgen"/>
          <p:cNvSpPr/>
          <p:nvPr/>
        </p:nvSpPr>
        <p:spPr>
          <a:xfrm>
            <a:off x="-17897" y="-189575"/>
            <a:ext cx="24419794" cy="1371600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24" name="Görüntü"/>
          <p:cNvSpPr>
            <a:spLocks noGrp="1"/>
          </p:cNvSpPr>
          <p:nvPr>
            <p:ph type="pic" idx="21"/>
          </p:nvPr>
        </p:nvSpPr>
        <p:spPr>
          <a:xfrm>
            <a:off x="-8569" y="-1274620"/>
            <a:ext cx="24395110" cy="16257055"/>
          </a:xfrm>
          <a:prstGeom prst="rect">
            <a:avLst/>
          </a:prstGeom>
        </p:spPr>
        <p:txBody>
          <a:bodyPr lIns="91439" tIns="45719" rIns="91439" bIns="45719" anchor="t">
            <a:noAutofit/>
          </a:bodyPr>
          <a:lstStyle/>
          <a:p>
            <a:endParaRPr/>
          </a:p>
        </p:txBody>
      </p:sp>
      <p:sp>
        <p:nvSpPr>
          <p:cNvPr id="25" name="Dikdörtgen"/>
          <p:cNvSpPr>
            <a:spLocks noGrp="1"/>
          </p:cNvSpPr>
          <p:nvPr>
            <p:ph type="body" sz="quarter" idx="22"/>
          </p:nvPr>
        </p:nvSpPr>
        <p:spPr>
          <a:xfrm>
            <a:off x="4638739" y="9146754"/>
            <a:ext cx="12344272" cy="2930241"/>
          </a:xfrm>
          <a:prstGeom prst="rect">
            <a:avLst/>
          </a:prstGeom>
          <a:solidFill>
            <a:srgbClr val="000000">
              <a:alpha val="82000"/>
            </a:srgbClr>
          </a:solidFill>
        </p:spPr>
        <p:txBody>
          <a:bodyPr>
            <a:noAutofit/>
          </a:bodyPr>
          <a:lstStyle/>
          <a:p>
            <a:pPr marL="0" indent="0" algn="ctr">
              <a:spcBef>
                <a:spcPts val="0"/>
              </a:spcBef>
              <a:buSzTx/>
              <a:buNone/>
              <a:defRPr sz="3200">
                <a:solidFill>
                  <a:srgbClr val="FFFFFF"/>
                </a:solidFill>
              </a:defRPr>
            </a:pPr>
            <a:endParaRPr/>
          </a:p>
        </p:txBody>
      </p:sp>
      <p:sp>
        <p:nvSpPr>
          <p:cNvPr id="26" name="Accumsan et iusto odio dignissim qui blandit praesent luptatum zzril delenit augue duis dolore te feugait nulla facilisi. Nam liber tempor cum soluta nobis eleifend option congue nihil imperdiet doming id quod mazim placerat facer possim assum."/>
          <p:cNvSpPr txBox="1">
            <a:spLocks noGrp="1"/>
          </p:cNvSpPr>
          <p:nvPr>
            <p:ph type="body" sz="quarter" idx="23"/>
          </p:nvPr>
        </p:nvSpPr>
        <p:spPr>
          <a:xfrm>
            <a:off x="5340913" y="9732425"/>
            <a:ext cx="10939925" cy="1758898"/>
          </a:xfrm>
          <a:prstGeom prst="rect">
            <a:avLst/>
          </a:prstGeom>
        </p:spPr>
        <p:txBody>
          <a:bodyPr>
            <a:spAutoFit/>
          </a:bodyPr>
          <a:lstStyle>
            <a:lvl1pPr marL="0" indent="0">
              <a:spcBef>
                <a:spcPts val="0"/>
              </a:spcBef>
              <a:buSzTx/>
              <a:buNone/>
              <a:defRPr sz="2600">
                <a:solidFill>
                  <a:srgbClr val="FFFFFF"/>
                </a:solidFill>
                <a:latin typeface="Helvetica Neue Medium"/>
                <a:ea typeface="Helvetica Neue Medium"/>
                <a:cs typeface="Helvetica Neue Medium"/>
                <a:sym typeface="Helvetica Neue Medium"/>
              </a:defRPr>
            </a:lvl1pPr>
          </a:lstStyle>
          <a:p>
            <a:r>
              <a:t>Accumsan et iusto odio dignissim qui blandit praesent luptatum zzril delenit augue duis dolore te feugait nulla facilisi. Nam liber tempor cum soluta nobis eleifend option congue nihil imperdiet doming id quod mazim placerat facer possim assum.</a:t>
            </a:r>
          </a:p>
        </p:txBody>
      </p:sp>
      <p:sp>
        <p:nvSpPr>
          <p:cNvPr id="27" name="Lectores Legere"/>
          <p:cNvSpPr txBox="1">
            <a:spLocks noGrp="1"/>
          </p:cNvSpPr>
          <p:nvPr>
            <p:ph type="body" sz="quarter" idx="24"/>
          </p:nvPr>
        </p:nvSpPr>
        <p:spPr>
          <a:xfrm>
            <a:off x="4495101" y="2227029"/>
            <a:ext cx="15393798" cy="2721850"/>
          </a:xfrm>
          <a:prstGeom prst="rect">
            <a:avLst/>
          </a:prstGeom>
        </p:spPr>
        <p:txBody>
          <a:bodyPr wrap="none">
            <a:spAutoFit/>
          </a:bodyPr>
          <a:lstStyle/>
          <a:p>
            <a:pPr marL="0" indent="0" algn="ctr">
              <a:spcBef>
                <a:spcPts val="0"/>
              </a:spcBef>
              <a:buSzTx/>
              <a:buNone/>
              <a:defRPr sz="17000">
                <a:solidFill>
                  <a:srgbClr val="292B2C"/>
                </a:solidFill>
                <a:latin typeface="Helvetica Neue UltraLight"/>
                <a:ea typeface="Helvetica Neue UltraLight"/>
                <a:cs typeface="Helvetica Neue UltraLight"/>
                <a:sym typeface="Helvetica Neue UltraLight"/>
              </a:defRPr>
            </a:pPr>
            <a:r>
              <a:rPr>
                <a:latin typeface="Helvetica Neue Medium"/>
                <a:ea typeface="Helvetica Neue Medium"/>
                <a:cs typeface="Helvetica Neue Medium"/>
                <a:sym typeface="Helvetica Neue Medium"/>
              </a:rPr>
              <a:t>Lectores</a:t>
            </a:r>
            <a:r>
              <a:t> Legere</a:t>
            </a:r>
          </a:p>
        </p:txBody>
      </p:sp>
      <p:sp>
        <p:nvSpPr>
          <p:cNvPr id="28" name="Ut wisi enim ad minim veniam, quis nostrud exerci tation ullamcorper suscipit lobortis nisl ut aliquip ex ea commodo consequat. Duis autem vel eum iriure dolor in hendrerit in vulputate velit esse molestie consequat, vel illum"/>
          <p:cNvSpPr txBox="1">
            <a:spLocks noGrp="1"/>
          </p:cNvSpPr>
          <p:nvPr>
            <p:ph type="body" sz="quarter" idx="25"/>
          </p:nvPr>
        </p:nvSpPr>
        <p:spPr>
          <a:xfrm>
            <a:off x="5077216" y="5493134"/>
            <a:ext cx="14229569" cy="1655221"/>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 Duis autem vel eum iriure dolor in hendrerit in vulputate velit esse molestie consequat, vel illum</a:t>
            </a:r>
          </a:p>
        </p:txBody>
      </p:sp>
      <p:sp>
        <p:nvSpPr>
          <p:cNvPr id="2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ocial Network">
    <p:spTree>
      <p:nvGrpSpPr>
        <p:cNvPr id="1" name=""/>
        <p:cNvGrpSpPr/>
        <p:nvPr/>
      </p:nvGrpSpPr>
      <p:grpSpPr>
        <a:xfrm>
          <a:off x="0" y="0"/>
          <a:ext cx="0" cy="0"/>
          <a:chOff x="0" y="0"/>
          <a:chExt cx="0" cy="0"/>
        </a:xfrm>
      </p:grpSpPr>
      <p:sp>
        <p:nvSpPr>
          <p:cNvPr id="401" name="Dikdörtgen"/>
          <p:cNvSpPr/>
          <p:nvPr/>
        </p:nvSpPr>
        <p:spPr>
          <a:xfrm>
            <a:off x="4368035" y="6209177"/>
            <a:ext cx="4804266" cy="2259492"/>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02" name="Mirum est notare quam littera gothica, quam nunc putamus parum claram, anteposuerit litterarum formas humanitatis per seacula"/>
          <p:cNvSpPr txBox="1">
            <a:spLocks noGrp="1"/>
          </p:cNvSpPr>
          <p:nvPr>
            <p:ph type="body" sz="quarter" idx="21"/>
          </p:nvPr>
        </p:nvSpPr>
        <p:spPr>
          <a:xfrm>
            <a:off x="4790212" y="6708685"/>
            <a:ext cx="3959913" cy="1260476"/>
          </a:xfrm>
          <a:prstGeom prst="rect">
            <a:avLst/>
          </a:prstGeom>
        </p:spPr>
        <p:txBody>
          <a:bodyPr>
            <a:spAutoFit/>
          </a:bodyPr>
          <a:lstStyle>
            <a:lvl1pPr marL="0" indent="0" algn="just">
              <a:spcBef>
                <a:spcPts val="0"/>
              </a:spcBef>
              <a:buSzTx/>
              <a:buNone/>
              <a:defRPr sz="1800">
                <a:solidFill>
                  <a:srgbClr val="292B2C"/>
                </a:solidFill>
              </a:defRPr>
            </a:lvl1pPr>
          </a:lstStyle>
          <a:p>
            <a:r>
              <a:t>Mirum est notare quam littera gothica, quam nunc putamus parum claram, anteposuerit litterarum formas humanitatis per seacula</a:t>
            </a:r>
          </a:p>
        </p:txBody>
      </p:sp>
      <p:sp>
        <p:nvSpPr>
          <p:cNvPr id="403" name="Gothica quam nunc"/>
          <p:cNvSpPr txBox="1">
            <a:spLocks noGrp="1"/>
          </p:cNvSpPr>
          <p:nvPr>
            <p:ph type="body" sz="quarter" idx="22"/>
          </p:nvPr>
        </p:nvSpPr>
        <p:spPr>
          <a:xfrm>
            <a:off x="5803997" y="5143463"/>
            <a:ext cx="2628857" cy="946098"/>
          </a:xfrm>
          <a:prstGeom prst="rect">
            <a:avLst/>
          </a:prstGeom>
        </p:spPr>
        <p:txBody>
          <a:bodyPr>
            <a:spAutoFit/>
          </a:bodyPr>
          <a:lstStyle>
            <a:lvl1pPr marL="0" indent="0">
              <a:spcBef>
                <a:spcPts val="0"/>
              </a:spcBef>
              <a:buSzTx/>
              <a:buNone/>
              <a:defRPr sz="2600" cap="all">
                <a:solidFill>
                  <a:srgbClr val="4F7671"/>
                </a:solidFill>
                <a:latin typeface="Helvetica Neue Medium"/>
                <a:ea typeface="Helvetica Neue Medium"/>
                <a:cs typeface="Helvetica Neue Medium"/>
                <a:sym typeface="Helvetica Neue Medium"/>
              </a:defRPr>
            </a:lvl1pPr>
          </a:lstStyle>
          <a:p>
            <a:r>
              <a:t>Gothica quam nunc</a:t>
            </a:r>
          </a:p>
        </p:txBody>
      </p:sp>
      <p:sp>
        <p:nvSpPr>
          <p:cNvPr id="404" name="Delenit Suscipit"/>
          <p:cNvSpPr txBox="1">
            <a:spLocks noGrp="1"/>
          </p:cNvSpPr>
          <p:nvPr>
            <p:ph type="body" sz="quarter" idx="23"/>
          </p:nvPr>
        </p:nvSpPr>
        <p:spPr>
          <a:xfrm>
            <a:off x="8546631" y="1161798"/>
            <a:ext cx="7210324"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Delenit</a:t>
            </a:r>
            <a:r>
              <a:t> </a:t>
            </a:r>
            <a:r>
              <a:rPr>
                <a:latin typeface="Helvetica Neue UltraLight"/>
                <a:ea typeface="Helvetica Neue UltraLight"/>
                <a:cs typeface="Helvetica Neue UltraLight"/>
                <a:sym typeface="Helvetica Neue UltraLight"/>
              </a:rPr>
              <a:t>Suscipit</a:t>
            </a:r>
          </a:p>
        </p:txBody>
      </p:sp>
      <p:sp>
        <p:nvSpPr>
          <p:cNvPr id="405" name="Ut wisi enim ad minim veniam, quis nostrud exerci tation ullamcorper suscipit lobortis nisl ut aliquip ex ea commodo consequat."/>
          <p:cNvSpPr txBox="1">
            <a:spLocks noGrp="1"/>
          </p:cNvSpPr>
          <p:nvPr>
            <p:ph type="body" sz="quarter" idx="24"/>
          </p:nvPr>
        </p:nvSpPr>
        <p:spPr>
          <a:xfrm>
            <a:off x="5037008" y="2932959"/>
            <a:ext cx="14229570" cy="1147221"/>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406" name="Kare"/>
          <p:cNvSpPr/>
          <p:nvPr/>
        </p:nvSpPr>
        <p:spPr>
          <a:xfrm>
            <a:off x="4353199" y="5086756"/>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07" name="1"/>
          <p:cNvSpPr txBox="1">
            <a:spLocks noGrp="1"/>
          </p:cNvSpPr>
          <p:nvPr>
            <p:ph type="body" sz="quarter" idx="25"/>
          </p:nvPr>
        </p:nvSpPr>
        <p:spPr>
          <a:xfrm>
            <a:off x="4353199" y="5201830"/>
            <a:ext cx="1166668" cy="936520"/>
          </a:xfrm>
          <a:prstGeom prst="rect">
            <a:avLst/>
          </a:prstGeom>
        </p:spPr>
        <p:txBody>
          <a:bodyPr>
            <a:spAutoFit/>
          </a:bodyPr>
          <a:lstStyle>
            <a:lvl1pPr marL="0" indent="0" algn="ctr">
              <a:spcBef>
                <a:spcPts val="0"/>
              </a:spcBef>
              <a:buSzTx/>
              <a:buNone/>
              <a:defRPr sz="5200" cap="all">
                <a:solidFill>
                  <a:srgbClr val="FFFFFF"/>
                </a:solidFill>
                <a:latin typeface="Helvetica Neue Medium"/>
                <a:ea typeface="Helvetica Neue Medium"/>
                <a:cs typeface="Helvetica Neue Medium"/>
                <a:sym typeface="Helvetica Neue Medium"/>
              </a:defRPr>
            </a:lvl1pPr>
          </a:lstStyle>
          <a:p>
            <a:r>
              <a:t>1</a:t>
            </a:r>
          </a:p>
        </p:txBody>
      </p:sp>
      <p:sp>
        <p:nvSpPr>
          <p:cNvPr id="408" name="Dikdörtgen"/>
          <p:cNvSpPr/>
          <p:nvPr/>
        </p:nvSpPr>
        <p:spPr>
          <a:xfrm>
            <a:off x="9797285" y="6209177"/>
            <a:ext cx="4804266" cy="2259492"/>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09" name="Mirum est notare quam littera gothica, quam nunc putamus parum claram, anteposuerit litterarum formas humanitatis per seacula"/>
          <p:cNvSpPr txBox="1">
            <a:spLocks noGrp="1"/>
          </p:cNvSpPr>
          <p:nvPr>
            <p:ph type="body" sz="quarter" idx="26"/>
          </p:nvPr>
        </p:nvSpPr>
        <p:spPr>
          <a:xfrm>
            <a:off x="10219462" y="6708685"/>
            <a:ext cx="3959912" cy="1260476"/>
          </a:xfrm>
          <a:prstGeom prst="rect">
            <a:avLst/>
          </a:prstGeom>
        </p:spPr>
        <p:txBody>
          <a:bodyPr>
            <a:spAutoFit/>
          </a:bodyPr>
          <a:lstStyle>
            <a:lvl1pPr marL="0" indent="0" algn="just">
              <a:spcBef>
                <a:spcPts val="0"/>
              </a:spcBef>
              <a:buSzTx/>
              <a:buNone/>
              <a:defRPr sz="1800">
                <a:solidFill>
                  <a:srgbClr val="292B2C"/>
                </a:solidFill>
              </a:defRPr>
            </a:lvl1pPr>
          </a:lstStyle>
          <a:p>
            <a:r>
              <a:t>Mirum est notare quam littera gothica, quam nunc putamus parum claram, anteposuerit litterarum formas humanitatis per seacula</a:t>
            </a:r>
          </a:p>
        </p:txBody>
      </p:sp>
      <p:sp>
        <p:nvSpPr>
          <p:cNvPr id="410" name="Vestibulum amet erat"/>
          <p:cNvSpPr txBox="1">
            <a:spLocks noGrp="1"/>
          </p:cNvSpPr>
          <p:nvPr>
            <p:ph type="body" sz="quarter" idx="27"/>
          </p:nvPr>
        </p:nvSpPr>
        <p:spPr>
          <a:xfrm>
            <a:off x="11257060" y="5143463"/>
            <a:ext cx="2628856" cy="946098"/>
          </a:xfrm>
          <a:prstGeom prst="rect">
            <a:avLst/>
          </a:prstGeom>
        </p:spPr>
        <p:txBody>
          <a:bodyPr>
            <a:spAutoFit/>
          </a:bodyPr>
          <a:lstStyle>
            <a:lvl1pPr marL="0" indent="0">
              <a:spcBef>
                <a:spcPts val="0"/>
              </a:spcBef>
              <a:buSzTx/>
              <a:buNone/>
              <a:defRPr sz="2600" cap="all">
                <a:solidFill>
                  <a:srgbClr val="4F7671"/>
                </a:solidFill>
                <a:latin typeface="Helvetica Neue Medium"/>
                <a:ea typeface="Helvetica Neue Medium"/>
                <a:cs typeface="Helvetica Neue Medium"/>
                <a:sym typeface="Helvetica Neue Medium"/>
              </a:defRPr>
            </a:lvl1pPr>
          </a:lstStyle>
          <a:p>
            <a:r>
              <a:t>Vestibulum amet erat</a:t>
            </a:r>
          </a:p>
        </p:txBody>
      </p:sp>
      <p:sp>
        <p:nvSpPr>
          <p:cNvPr id="411" name="Kare"/>
          <p:cNvSpPr/>
          <p:nvPr/>
        </p:nvSpPr>
        <p:spPr>
          <a:xfrm>
            <a:off x="9782449" y="5086756"/>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12" name="2"/>
          <p:cNvSpPr txBox="1">
            <a:spLocks noGrp="1"/>
          </p:cNvSpPr>
          <p:nvPr>
            <p:ph type="body" sz="quarter" idx="28"/>
          </p:nvPr>
        </p:nvSpPr>
        <p:spPr>
          <a:xfrm>
            <a:off x="9782449" y="5201830"/>
            <a:ext cx="1166668" cy="936520"/>
          </a:xfrm>
          <a:prstGeom prst="rect">
            <a:avLst/>
          </a:prstGeom>
        </p:spPr>
        <p:txBody>
          <a:bodyPr>
            <a:spAutoFit/>
          </a:bodyPr>
          <a:lstStyle>
            <a:lvl1pPr marL="0" indent="0" algn="ctr">
              <a:spcBef>
                <a:spcPts val="0"/>
              </a:spcBef>
              <a:buSzTx/>
              <a:buNone/>
              <a:defRPr sz="5200" cap="all">
                <a:solidFill>
                  <a:srgbClr val="FFFFFF"/>
                </a:solidFill>
                <a:latin typeface="Helvetica Neue Medium"/>
                <a:ea typeface="Helvetica Neue Medium"/>
                <a:cs typeface="Helvetica Neue Medium"/>
                <a:sym typeface="Helvetica Neue Medium"/>
              </a:defRPr>
            </a:lvl1pPr>
          </a:lstStyle>
          <a:p>
            <a:r>
              <a:t>2</a:t>
            </a:r>
          </a:p>
        </p:txBody>
      </p:sp>
      <p:sp>
        <p:nvSpPr>
          <p:cNvPr id="413" name="Dikdörtgen"/>
          <p:cNvSpPr/>
          <p:nvPr/>
        </p:nvSpPr>
        <p:spPr>
          <a:xfrm>
            <a:off x="15226535" y="6215131"/>
            <a:ext cx="4804266" cy="225949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14" name="Mirum est notare quam littera gothica, quam nunc putamus parum claram, anteposuerit litterarum formas humanitatis per seacula"/>
          <p:cNvSpPr txBox="1">
            <a:spLocks noGrp="1"/>
          </p:cNvSpPr>
          <p:nvPr>
            <p:ph type="body" sz="quarter" idx="29"/>
          </p:nvPr>
        </p:nvSpPr>
        <p:spPr>
          <a:xfrm>
            <a:off x="15648713" y="6714638"/>
            <a:ext cx="3959912" cy="1260476"/>
          </a:xfrm>
          <a:prstGeom prst="rect">
            <a:avLst/>
          </a:prstGeom>
        </p:spPr>
        <p:txBody>
          <a:bodyPr>
            <a:spAutoFit/>
          </a:bodyPr>
          <a:lstStyle>
            <a:lvl1pPr marL="0" indent="0" algn="just">
              <a:spcBef>
                <a:spcPts val="0"/>
              </a:spcBef>
              <a:buSzTx/>
              <a:buNone/>
              <a:defRPr sz="1800">
                <a:solidFill>
                  <a:srgbClr val="292B2C"/>
                </a:solidFill>
              </a:defRPr>
            </a:lvl1pPr>
          </a:lstStyle>
          <a:p>
            <a:r>
              <a:t>Mirum est notare quam littera gothica, quam nunc putamus parum claram, anteposuerit litterarum formas humanitatis per seacula</a:t>
            </a:r>
          </a:p>
        </p:txBody>
      </p:sp>
      <p:sp>
        <p:nvSpPr>
          <p:cNvPr id="415" name="Mirum est notare quam"/>
          <p:cNvSpPr txBox="1">
            <a:spLocks noGrp="1"/>
          </p:cNvSpPr>
          <p:nvPr>
            <p:ph type="body" sz="quarter" idx="30"/>
          </p:nvPr>
        </p:nvSpPr>
        <p:spPr>
          <a:xfrm>
            <a:off x="16686310" y="5149416"/>
            <a:ext cx="2628856" cy="946098"/>
          </a:xfrm>
          <a:prstGeom prst="rect">
            <a:avLst/>
          </a:prstGeom>
        </p:spPr>
        <p:txBody>
          <a:bodyPr>
            <a:spAutoFit/>
          </a:bodyPr>
          <a:lstStyle>
            <a:lvl1pPr marL="0" indent="0">
              <a:spcBef>
                <a:spcPts val="0"/>
              </a:spcBef>
              <a:buSzTx/>
              <a:buNone/>
              <a:defRPr sz="2600" cap="all">
                <a:solidFill>
                  <a:srgbClr val="4F7671"/>
                </a:solidFill>
                <a:latin typeface="Helvetica Neue Medium"/>
                <a:ea typeface="Helvetica Neue Medium"/>
                <a:cs typeface="Helvetica Neue Medium"/>
                <a:sym typeface="Helvetica Neue Medium"/>
              </a:defRPr>
            </a:lvl1pPr>
          </a:lstStyle>
          <a:p>
            <a:r>
              <a:t>Mirum est notare quam</a:t>
            </a:r>
          </a:p>
        </p:txBody>
      </p:sp>
      <p:sp>
        <p:nvSpPr>
          <p:cNvPr id="416" name="Kare"/>
          <p:cNvSpPr/>
          <p:nvPr/>
        </p:nvSpPr>
        <p:spPr>
          <a:xfrm>
            <a:off x="15211699" y="5092709"/>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17" name="3"/>
          <p:cNvSpPr txBox="1">
            <a:spLocks noGrp="1"/>
          </p:cNvSpPr>
          <p:nvPr>
            <p:ph type="body" sz="quarter" idx="31"/>
          </p:nvPr>
        </p:nvSpPr>
        <p:spPr>
          <a:xfrm>
            <a:off x="15211699" y="5207783"/>
            <a:ext cx="1166668" cy="936520"/>
          </a:xfrm>
          <a:prstGeom prst="rect">
            <a:avLst/>
          </a:prstGeom>
        </p:spPr>
        <p:txBody>
          <a:bodyPr>
            <a:spAutoFit/>
          </a:bodyPr>
          <a:lstStyle>
            <a:lvl1pPr marL="0" indent="0" algn="ctr">
              <a:spcBef>
                <a:spcPts val="0"/>
              </a:spcBef>
              <a:buSzTx/>
              <a:buNone/>
              <a:defRPr sz="5200" cap="all">
                <a:solidFill>
                  <a:srgbClr val="FFFFFF"/>
                </a:solidFill>
                <a:latin typeface="Helvetica Neue Medium"/>
                <a:ea typeface="Helvetica Neue Medium"/>
                <a:cs typeface="Helvetica Neue Medium"/>
                <a:sym typeface="Helvetica Neue Medium"/>
              </a:defRPr>
            </a:lvl1pPr>
          </a:lstStyle>
          <a:p>
            <a:r>
              <a:t>3</a:t>
            </a:r>
          </a:p>
        </p:txBody>
      </p:sp>
      <p:sp>
        <p:nvSpPr>
          <p:cNvPr id="418" name="Dikdörtgen"/>
          <p:cNvSpPr/>
          <p:nvPr/>
        </p:nvSpPr>
        <p:spPr>
          <a:xfrm>
            <a:off x="7042453" y="10301786"/>
            <a:ext cx="4804266" cy="225949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19" name="Mirum est notare quam littera gothica, quam nunc putamus parum claram, anteposuerit litterarum formas humanitatis per seacula"/>
          <p:cNvSpPr txBox="1">
            <a:spLocks noGrp="1"/>
          </p:cNvSpPr>
          <p:nvPr>
            <p:ph type="body" sz="quarter" idx="32"/>
          </p:nvPr>
        </p:nvSpPr>
        <p:spPr>
          <a:xfrm>
            <a:off x="7464630" y="10801294"/>
            <a:ext cx="3959912" cy="1260476"/>
          </a:xfrm>
          <a:prstGeom prst="rect">
            <a:avLst/>
          </a:prstGeom>
        </p:spPr>
        <p:txBody>
          <a:bodyPr>
            <a:spAutoFit/>
          </a:bodyPr>
          <a:lstStyle>
            <a:lvl1pPr marL="0" indent="0" algn="just">
              <a:spcBef>
                <a:spcPts val="0"/>
              </a:spcBef>
              <a:buSzTx/>
              <a:buNone/>
              <a:defRPr sz="1800">
                <a:solidFill>
                  <a:srgbClr val="292B2C"/>
                </a:solidFill>
              </a:defRPr>
            </a:lvl1pPr>
          </a:lstStyle>
          <a:p>
            <a:r>
              <a:t>Mirum est notare quam littera gothica, quam nunc putamus parum claram, anteposuerit litterarum formas humanitatis per seacula</a:t>
            </a:r>
          </a:p>
        </p:txBody>
      </p:sp>
      <p:sp>
        <p:nvSpPr>
          <p:cNvPr id="420" name="Vestibulum amet erat"/>
          <p:cNvSpPr txBox="1">
            <a:spLocks noGrp="1"/>
          </p:cNvSpPr>
          <p:nvPr>
            <p:ph type="body" sz="quarter" idx="33"/>
          </p:nvPr>
        </p:nvSpPr>
        <p:spPr>
          <a:xfrm>
            <a:off x="8502228" y="9236071"/>
            <a:ext cx="2628857" cy="946098"/>
          </a:xfrm>
          <a:prstGeom prst="rect">
            <a:avLst/>
          </a:prstGeom>
        </p:spPr>
        <p:txBody>
          <a:bodyPr>
            <a:spAutoFit/>
          </a:bodyPr>
          <a:lstStyle>
            <a:lvl1pPr marL="0" indent="0">
              <a:spcBef>
                <a:spcPts val="0"/>
              </a:spcBef>
              <a:buSzTx/>
              <a:buNone/>
              <a:defRPr sz="2600" cap="all">
                <a:solidFill>
                  <a:srgbClr val="4F7671"/>
                </a:solidFill>
                <a:latin typeface="Helvetica Neue Medium"/>
                <a:ea typeface="Helvetica Neue Medium"/>
                <a:cs typeface="Helvetica Neue Medium"/>
                <a:sym typeface="Helvetica Neue Medium"/>
              </a:defRPr>
            </a:lvl1pPr>
          </a:lstStyle>
          <a:p>
            <a:r>
              <a:t>Vestibulum amet erat</a:t>
            </a:r>
          </a:p>
        </p:txBody>
      </p:sp>
      <p:sp>
        <p:nvSpPr>
          <p:cNvPr id="421" name="Kare"/>
          <p:cNvSpPr/>
          <p:nvPr/>
        </p:nvSpPr>
        <p:spPr>
          <a:xfrm>
            <a:off x="7027617" y="9179364"/>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22" name="4"/>
          <p:cNvSpPr txBox="1">
            <a:spLocks noGrp="1"/>
          </p:cNvSpPr>
          <p:nvPr>
            <p:ph type="body" sz="quarter" idx="34"/>
          </p:nvPr>
        </p:nvSpPr>
        <p:spPr>
          <a:xfrm>
            <a:off x="7027617" y="9294438"/>
            <a:ext cx="1166668" cy="936520"/>
          </a:xfrm>
          <a:prstGeom prst="rect">
            <a:avLst/>
          </a:prstGeom>
        </p:spPr>
        <p:txBody>
          <a:bodyPr>
            <a:spAutoFit/>
          </a:bodyPr>
          <a:lstStyle>
            <a:lvl1pPr marL="0" indent="0" algn="ctr">
              <a:spcBef>
                <a:spcPts val="0"/>
              </a:spcBef>
              <a:buSzTx/>
              <a:buNone/>
              <a:defRPr sz="5200" cap="all">
                <a:solidFill>
                  <a:srgbClr val="FFFFFF"/>
                </a:solidFill>
                <a:latin typeface="Helvetica Neue Medium"/>
                <a:ea typeface="Helvetica Neue Medium"/>
                <a:cs typeface="Helvetica Neue Medium"/>
                <a:sym typeface="Helvetica Neue Medium"/>
              </a:defRPr>
            </a:lvl1pPr>
          </a:lstStyle>
          <a:p>
            <a:r>
              <a:t>4</a:t>
            </a:r>
          </a:p>
        </p:txBody>
      </p:sp>
      <p:sp>
        <p:nvSpPr>
          <p:cNvPr id="423" name="Dikdörtgen"/>
          <p:cNvSpPr/>
          <p:nvPr/>
        </p:nvSpPr>
        <p:spPr>
          <a:xfrm>
            <a:off x="12471703" y="10307739"/>
            <a:ext cx="4804266" cy="225949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24" name="Mirum est notare quam littera gothica, quam nunc putamus parum claram, anteposuerit litterarum formas humanitatis per seacula"/>
          <p:cNvSpPr txBox="1">
            <a:spLocks noGrp="1"/>
          </p:cNvSpPr>
          <p:nvPr>
            <p:ph type="body" sz="quarter" idx="35"/>
          </p:nvPr>
        </p:nvSpPr>
        <p:spPr>
          <a:xfrm>
            <a:off x="12893879" y="10807246"/>
            <a:ext cx="3959913" cy="1260476"/>
          </a:xfrm>
          <a:prstGeom prst="rect">
            <a:avLst/>
          </a:prstGeom>
        </p:spPr>
        <p:txBody>
          <a:bodyPr>
            <a:spAutoFit/>
          </a:bodyPr>
          <a:lstStyle>
            <a:lvl1pPr marL="0" indent="0" algn="just">
              <a:spcBef>
                <a:spcPts val="0"/>
              </a:spcBef>
              <a:buSzTx/>
              <a:buNone/>
              <a:defRPr sz="1800">
                <a:solidFill>
                  <a:srgbClr val="292B2C"/>
                </a:solidFill>
              </a:defRPr>
            </a:lvl1pPr>
          </a:lstStyle>
          <a:p>
            <a:r>
              <a:t>Mirum est notare quam littera gothica, quam nunc putamus parum claram, anteposuerit litterarum formas humanitatis per seacula</a:t>
            </a:r>
          </a:p>
        </p:txBody>
      </p:sp>
      <p:sp>
        <p:nvSpPr>
          <p:cNvPr id="425" name="Gothica quam nunc"/>
          <p:cNvSpPr txBox="1">
            <a:spLocks noGrp="1"/>
          </p:cNvSpPr>
          <p:nvPr>
            <p:ph type="body" sz="quarter" idx="36"/>
          </p:nvPr>
        </p:nvSpPr>
        <p:spPr>
          <a:xfrm>
            <a:off x="13931478" y="9242025"/>
            <a:ext cx="2628857" cy="946098"/>
          </a:xfrm>
          <a:prstGeom prst="rect">
            <a:avLst/>
          </a:prstGeom>
        </p:spPr>
        <p:txBody>
          <a:bodyPr>
            <a:spAutoFit/>
          </a:bodyPr>
          <a:lstStyle>
            <a:lvl1pPr marL="0" indent="0">
              <a:spcBef>
                <a:spcPts val="0"/>
              </a:spcBef>
              <a:buSzTx/>
              <a:buNone/>
              <a:defRPr sz="2600" cap="all">
                <a:solidFill>
                  <a:srgbClr val="4F7671"/>
                </a:solidFill>
                <a:latin typeface="Helvetica Neue Medium"/>
                <a:ea typeface="Helvetica Neue Medium"/>
                <a:cs typeface="Helvetica Neue Medium"/>
                <a:sym typeface="Helvetica Neue Medium"/>
              </a:defRPr>
            </a:lvl1pPr>
          </a:lstStyle>
          <a:p>
            <a:r>
              <a:t>Gothica quam nunc</a:t>
            </a:r>
          </a:p>
        </p:txBody>
      </p:sp>
      <p:sp>
        <p:nvSpPr>
          <p:cNvPr id="426" name="Kare"/>
          <p:cNvSpPr/>
          <p:nvPr/>
        </p:nvSpPr>
        <p:spPr>
          <a:xfrm>
            <a:off x="12456866" y="9185318"/>
            <a:ext cx="1166668" cy="1166668"/>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27" name="5"/>
          <p:cNvSpPr txBox="1">
            <a:spLocks noGrp="1"/>
          </p:cNvSpPr>
          <p:nvPr>
            <p:ph type="body" sz="quarter" idx="37"/>
          </p:nvPr>
        </p:nvSpPr>
        <p:spPr>
          <a:xfrm>
            <a:off x="12456866" y="9300392"/>
            <a:ext cx="1166668" cy="936520"/>
          </a:xfrm>
          <a:prstGeom prst="rect">
            <a:avLst/>
          </a:prstGeom>
        </p:spPr>
        <p:txBody>
          <a:bodyPr>
            <a:spAutoFit/>
          </a:bodyPr>
          <a:lstStyle>
            <a:lvl1pPr marL="0" indent="0" algn="ctr">
              <a:spcBef>
                <a:spcPts val="0"/>
              </a:spcBef>
              <a:buSzTx/>
              <a:buNone/>
              <a:defRPr sz="5200" cap="all">
                <a:solidFill>
                  <a:srgbClr val="FFFFFF"/>
                </a:solidFill>
                <a:latin typeface="Helvetica Neue Medium"/>
                <a:ea typeface="Helvetica Neue Medium"/>
                <a:cs typeface="Helvetica Neue Medium"/>
                <a:sym typeface="Helvetica Neue Medium"/>
              </a:defRPr>
            </a:lvl1pPr>
          </a:lstStyle>
          <a:p>
            <a:r>
              <a:t>5</a:t>
            </a:r>
          </a:p>
        </p:txBody>
      </p:sp>
      <p:sp>
        <p:nvSpPr>
          <p:cNvPr id="42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oster">
    <p:spTree>
      <p:nvGrpSpPr>
        <p:cNvPr id="1" name=""/>
        <p:cNvGrpSpPr/>
        <p:nvPr/>
      </p:nvGrpSpPr>
      <p:grpSpPr>
        <a:xfrm>
          <a:off x="0" y="0"/>
          <a:ext cx="0" cy="0"/>
          <a:chOff x="0" y="0"/>
          <a:chExt cx="0" cy="0"/>
        </a:xfrm>
      </p:grpSpPr>
      <p:sp>
        <p:nvSpPr>
          <p:cNvPr id="435" name="Görüntü"/>
          <p:cNvSpPr>
            <a:spLocks noGrp="1"/>
          </p:cNvSpPr>
          <p:nvPr>
            <p:ph type="pic" idx="21"/>
          </p:nvPr>
        </p:nvSpPr>
        <p:spPr>
          <a:xfrm>
            <a:off x="-1279945" y="-1717983"/>
            <a:ext cx="25684404" cy="17116248"/>
          </a:xfrm>
          <a:prstGeom prst="rect">
            <a:avLst/>
          </a:prstGeom>
        </p:spPr>
        <p:txBody>
          <a:bodyPr lIns="91439" tIns="45719" rIns="91439" bIns="45719" anchor="t">
            <a:noAutofit/>
          </a:bodyPr>
          <a:lstStyle/>
          <a:p>
            <a:endParaRPr/>
          </a:p>
        </p:txBody>
      </p:sp>
      <p:sp>
        <p:nvSpPr>
          <p:cNvPr id="436" name="Daire"/>
          <p:cNvSpPr>
            <a:spLocks noGrp="1"/>
          </p:cNvSpPr>
          <p:nvPr>
            <p:ph type="body" sz="quarter" idx="22"/>
          </p:nvPr>
        </p:nvSpPr>
        <p:spPr>
          <a:xfrm>
            <a:off x="1039510" y="6323408"/>
            <a:ext cx="5858466" cy="5858466"/>
          </a:xfrm>
          <a:prstGeom prst="ellipse">
            <a:avLst/>
          </a:prstGeom>
          <a:solidFill>
            <a:srgbClr val="4F7671">
              <a:alpha val="92000"/>
            </a:srgbClr>
          </a:solidFill>
        </p:spPr>
        <p:txBody>
          <a:bodyPr>
            <a:noAutofit/>
          </a:bodyPr>
          <a:lstStyle/>
          <a:p>
            <a:pPr marL="0" indent="0" algn="ctr">
              <a:spcBef>
                <a:spcPts val="0"/>
              </a:spcBef>
              <a:buSzTx/>
              <a:buNone/>
              <a:defRPr sz="3200">
                <a:solidFill>
                  <a:srgbClr val="FFFFFF"/>
                </a:solidFill>
              </a:defRPr>
            </a:pPr>
            <a:endParaRPr/>
          </a:p>
        </p:txBody>
      </p:sp>
      <p:sp>
        <p:nvSpPr>
          <p:cNvPr id="437" name="Mirum est notare quam littera"/>
          <p:cNvSpPr txBox="1">
            <a:spLocks noGrp="1"/>
          </p:cNvSpPr>
          <p:nvPr>
            <p:ph type="body" sz="quarter" idx="23"/>
          </p:nvPr>
        </p:nvSpPr>
        <p:spPr>
          <a:xfrm>
            <a:off x="1516809" y="7582075"/>
            <a:ext cx="4903867" cy="2259530"/>
          </a:xfrm>
          <a:prstGeom prst="rect">
            <a:avLst/>
          </a:prstGeom>
        </p:spPr>
        <p:txBody>
          <a:bodyPr>
            <a:spAutoFit/>
          </a:bodyPr>
          <a:lstStyle>
            <a:lvl1pPr marL="0" indent="0" algn="ctr">
              <a:spcBef>
                <a:spcPts val="0"/>
              </a:spcBef>
              <a:buSzTx/>
              <a:buNone/>
              <a:defRPr sz="4600" cap="all">
                <a:solidFill>
                  <a:srgbClr val="FFFFFF"/>
                </a:solidFill>
                <a:latin typeface="Helvetica Neue Medium"/>
                <a:ea typeface="Helvetica Neue Medium"/>
                <a:cs typeface="Helvetica Neue Medium"/>
                <a:sym typeface="Helvetica Neue Medium"/>
              </a:defRPr>
            </a:lvl1pPr>
          </a:lstStyle>
          <a:p>
            <a:r>
              <a:t>Mirum est notare quam littera</a:t>
            </a:r>
          </a:p>
        </p:txBody>
      </p:sp>
      <p:sp>
        <p:nvSpPr>
          <p:cNvPr id="438" name="Mirum est notare quam littera gothica, quam nunc putamus parum claram,"/>
          <p:cNvSpPr txBox="1">
            <a:spLocks noGrp="1"/>
          </p:cNvSpPr>
          <p:nvPr>
            <p:ph type="body" sz="quarter" idx="24"/>
          </p:nvPr>
        </p:nvSpPr>
        <p:spPr>
          <a:xfrm>
            <a:off x="2130174" y="9910505"/>
            <a:ext cx="3677138" cy="981076"/>
          </a:xfrm>
          <a:prstGeom prst="rect">
            <a:avLst/>
          </a:prstGeom>
        </p:spPr>
        <p:txBody>
          <a:bodyPr>
            <a:spAutoFit/>
          </a:bodyPr>
          <a:lstStyle>
            <a:lvl1pPr marL="0" indent="0" algn="ctr">
              <a:spcBef>
                <a:spcPts val="0"/>
              </a:spcBef>
              <a:buSzTx/>
              <a:buNone/>
              <a:defRPr sz="1800">
                <a:solidFill>
                  <a:srgbClr val="FFFFFF"/>
                </a:solidFill>
              </a:defRPr>
            </a:lvl1pPr>
          </a:lstStyle>
          <a:p>
            <a:r>
              <a:t>Mirum est notare quam littera gothica, quam nunc putamus parum claram,</a:t>
            </a:r>
          </a:p>
        </p:txBody>
      </p:sp>
      <p:sp>
        <p:nvSpPr>
          <p:cNvPr id="439" name="Vestibulum erat formas"/>
          <p:cNvSpPr txBox="1">
            <a:spLocks noGrp="1"/>
          </p:cNvSpPr>
          <p:nvPr>
            <p:ph type="body" sz="quarter" idx="25"/>
          </p:nvPr>
        </p:nvSpPr>
        <p:spPr>
          <a:xfrm>
            <a:off x="7817513" y="1470393"/>
            <a:ext cx="14577490" cy="4249154"/>
          </a:xfrm>
          <a:prstGeom prst="rect">
            <a:avLst/>
          </a:prstGeom>
          <a:solidFill>
            <a:srgbClr val="FFFFFF">
              <a:alpha val="58999"/>
            </a:srgbClr>
          </a:solidFill>
        </p:spPr>
        <p:txBody>
          <a:bodyPr>
            <a:spAutoFit/>
          </a:bodyPr>
          <a:lstStyle/>
          <a:p>
            <a:pPr marL="0" indent="0" algn="r">
              <a:spcBef>
                <a:spcPts val="0"/>
              </a:spcBef>
              <a:buSzTx/>
              <a:buNone/>
              <a:defRPr sz="13600" cap="all">
                <a:solidFill>
                  <a:srgbClr val="292B2C"/>
                </a:solidFill>
                <a:latin typeface="Helvetica Neue Medium"/>
                <a:ea typeface="Helvetica Neue Medium"/>
                <a:cs typeface="Helvetica Neue Medium"/>
                <a:sym typeface="Helvetica Neue Medium"/>
              </a:defRPr>
            </a:pPr>
            <a:r>
              <a:t>Vestibulum </a:t>
            </a:r>
            <a:r>
              <a:rPr>
                <a:latin typeface="Helvetica Neue UltraLight"/>
                <a:ea typeface="Helvetica Neue UltraLight"/>
                <a:cs typeface="Helvetica Neue UltraLight"/>
                <a:sym typeface="Helvetica Neue UltraLight"/>
              </a:rPr>
              <a:t>erat formas</a:t>
            </a:r>
          </a:p>
        </p:txBody>
      </p:sp>
      <p:sp>
        <p:nvSpPr>
          <p:cNvPr id="44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Line Statistic">
    <p:spTree>
      <p:nvGrpSpPr>
        <p:cNvPr id="1" name=""/>
        <p:cNvGrpSpPr/>
        <p:nvPr/>
      </p:nvGrpSpPr>
      <p:grpSpPr>
        <a:xfrm>
          <a:off x="0" y="0"/>
          <a:ext cx="0" cy="0"/>
          <a:chOff x="0" y="0"/>
          <a:chExt cx="0" cy="0"/>
        </a:xfrm>
      </p:grpSpPr>
      <p:sp>
        <p:nvSpPr>
          <p:cNvPr id="447" name="Çizgi"/>
          <p:cNvSpPr/>
          <p:nvPr/>
        </p:nvSpPr>
        <p:spPr>
          <a:xfrm>
            <a:off x="4596412" y="3564684"/>
            <a:ext cx="15388213" cy="78547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097" y="12621"/>
                </a:lnTo>
                <a:lnTo>
                  <a:pt x="10112" y="16305"/>
                </a:lnTo>
                <a:lnTo>
                  <a:pt x="21600" y="0"/>
                </a:lnTo>
              </a:path>
            </a:pathLst>
          </a:custGeom>
          <a:ln w="584200">
            <a:solidFill>
              <a:srgbClr val="EAEFF1"/>
            </a:solidFill>
            <a:miter lim="400000"/>
            <a:tailEnd type="stealth"/>
          </a:ln>
        </p:spPr>
        <p:txBody>
          <a:bodyPr lIns="71437" tIns="71437" rIns="71437" bIns="71437" anchor="ctr"/>
          <a:lstStyle/>
          <a:p>
            <a:pPr>
              <a:defRPr sz="3200"/>
            </a:pPr>
            <a:endParaRPr/>
          </a:p>
        </p:txBody>
      </p:sp>
      <p:sp>
        <p:nvSpPr>
          <p:cNvPr id="448" name="Nostrud Suscipit"/>
          <p:cNvSpPr txBox="1">
            <a:spLocks noGrp="1"/>
          </p:cNvSpPr>
          <p:nvPr>
            <p:ph type="body" sz="quarter" idx="21"/>
          </p:nvPr>
        </p:nvSpPr>
        <p:spPr>
          <a:xfrm>
            <a:off x="8330272" y="2866652"/>
            <a:ext cx="7723456"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Nostrud</a:t>
            </a:r>
            <a:r>
              <a:t> </a:t>
            </a:r>
            <a:r>
              <a:rPr>
                <a:latin typeface="Helvetica Neue UltraLight"/>
                <a:ea typeface="Helvetica Neue UltraLight"/>
                <a:cs typeface="Helvetica Neue UltraLight"/>
                <a:sym typeface="Helvetica Neue UltraLight"/>
              </a:rPr>
              <a:t>Suscipit</a:t>
            </a:r>
          </a:p>
        </p:txBody>
      </p:sp>
      <p:sp>
        <p:nvSpPr>
          <p:cNvPr id="449" name="Daire"/>
          <p:cNvSpPr/>
          <p:nvPr/>
        </p:nvSpPr>
        <p:spPr>
          <a:xfrm>
            <a:off x="11848964" y="1079811"/>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450" name="Çizgi"/>
          <p:cNvSpPr/>
          <p:nvPr/>
        </p:nvSpPr>
        <p:spPr>
          <a:xfrm rot="744630">
            <a:off x="11983553" y="1249569"/>
            <a:ext cx="403065"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a:pPr>
            <a:endParaRPr/>
          </a:p>
        </p:txBody>
      </p:sp>
      <p:sp>
        <p:nvSpPr>
          <p:cNvPr id="451" name="Company name"/>
          <p:cNvSpPr txBox="1">
            <a:spLocks noGrp="1"/>
          </p:cNvSpPr>
          <p:nvPr>
            <p:ph type="body" sz="quarter" idx="22"/>
          </p:nvPr>
        </p:nvSpPr>
        <p:spPr>
          <a:xfrm>
            <a:off x="11032782" y="2075330"/>
            <a:ext cx="2318436" cy="502642"/>
          </a:xfrm>
          <a:prstGeom prst="rect">
            <a:avLst/>
          </a:prstGeom>
        </p:spPr>
        <p:txBody>
          <a:bodyPr wrap="none">
            <a:spAutoFit/>
          </a:bodyPr>
          <a:lstStyle>
            <a:lvl1pPr marL="0" indent="0" algn="ctr">
              <a:spcBef>
                <a:spcPts val="0"/>
              </a:spcBef>
              <a:buSzTx/>
              <a:buNone/>
              <a:defRPr sz="2400">
                <a:solidFill>
                  <a:srgbClr val="292B2C"/>
                </a:solidFill>
                <a:latin typeface="Helvetica Neue"/>
                <a:ea typeface="Helvetica Neue"/>
                <a:cs typeface="Helvetica Neue"/>
                <a:sym typeface="Helvetica Neue"/>
              </a:defRPr>
            </a:lvl1pPr>
          </a:lstStyle>
          <a:p>
            <a:r>
              <a:t>Company name</a:t>
            </a:r>
          </a:p>
        </p:txBody>
      </p:sp>
      <p:sp>
        <p:nvSpPr>
          <p:cNvPr id="452" name="Daire"/>
          <p:cNvSpPr/>
          <p:nvPr/>
        </p:nvSpPr>
        <p:spPr>
          <a:xfrm>
            <a:off x="4455305" y="10139567"/>
            <a:ext cx="1359081" cy="1359080"/>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53" name="Daire"/>
          <p:cNvSpPr/>
          <p:nvPr/>
        </p:nvSpPr>
        <p:spPr>
          <a:xfrm>
            <a:off x="7741430" y="7734504"/>
            <a:ext cx="919899" cy="919899"/>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54" name="Daire"/>
          <p:cNvSpPr/>
          <p:nvPr/>
        </p:nvSpPr>
        <p:spPr>
          <a:xfrm>
            <a:off x="11337118" y="9020379"/>
            <a:ext cx="919898" cy="919899"/>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55" name="Daire"/>
          <p:cNvSpPr/>
          <p:nvPr/>
        </p:nvSpPr>
        <p:spPr>
          <a:xfrm>
            <a:off x="18052242" y="3920458"/>
            <a:ext cx="1209694" cy="1209695"/>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456" name="1"/>
          <p:cNvSpPr txBox="1">
            <a:spLocks noGrp="1"/>
          </p:cNvSpPr>
          <p:nvPr>
            <p:ph type="body" sz="quarter" idx="23"/>
          </p:nvPr>
        </p:nvSpPr>
        <p:spPr>
          <a:xfrm>
            <a:off x="4551511" y="10220813"/>
            <a:ext cx="1166668" cy="1196588"/>
          </a:xfrm>
          <a:prstGeom prst="rect">
            <a:avLst/>
          </a:prstGeom>
        </p:spPr>
        <p:txBody>
          <a:bodyPr>
            <a:spAutoFit/>
          </a:bodyPr>
          <a:lstStyle>
            <a:lvl1pPr marL="0" indent="0" algn="ctr">
              <a:spcBef>
                <a:spcPts val="0"/>
              </a:spcBef>
              <a:buSzTx/>
              <a:buNone/>
              <a:defRPr sz="7000" cap="all">
                <a:solidFill>
                  <a:srgbClr val="FFFFFF"/>
                </a:solidFill>
                <a:latin typeface="Helvetica Neue Thin"/>
                <a:ea typeface="Helvetica Neue Thin"/>
                <a:cs typeface="Helvetica Neue Thin"/>
                <a:sym typeface="Helvetica Neue Thin"/>
              </a:defRPr>
            </a:lvl1pPr>
          </a:lstStyle>
          <a:p>
            <a:r>
              <a:t>1</a:t>
            </a:r>
          </a:p>
        </p:txBody>
      </p:sp>
      <p:sp>
        <p:nvSpPr>
          <p:cNvPr id="457" name="2"/>
          <p:cNvSpPr txBox="1">
            <a:spLocks noGrp="1"/>
          </p:cNvSpPr>
          <p:nvPr>
            <p:ph type="body" sz="quarter" idx="24"/>
          </p:nvPr>
        </p:nvSpPr>
        <p:spPr>
          <a:xfrm>
            <a:off x="7618045" y="7789042"/>
            <a:ext cx="1166668" cy="775104"/>
          </a:xfrm>
          <a:prstGeom prst="rect">
            <a:avLst/>
          </a:prstGeom>
        </p:spPr>
        <p:txBody>
          <a:bodyPr>
            <a:spAutoFit/>
          </a:bodyPr>
          <a:lstStyle>
            <a:lvl1pPr marL="0" indent="0" algn="ctr">
              <a:spcBef>
                <a:spcPts val="0"/>
              </a:spcBef>
              <a:buSzTx/>
              <a:buNone/>
              <a:defRPr sz="4200" cap="all">
                <a:solidFill>
                  <a:srgbClr val="FFFFFF"/>
                </a:solidFill>
                <a:latin typeface="Helvetica Neue Thin"/>
                <a:ea typeface="Helvetica Neue Thin"/>
                <a:cs typeface="Helvetica Neue Thin"/>
                <a:sym typeface="Helvetica Neue Thin"/>
              </a:defRPr>
            </a:lvl1pPr>
          </a:lstStyle>
          <a:p>
            <a:r>
              <a:t>2</a:t>
            </a:r>
          </a:p>
        </p:txBody>
      </p:sp>
      <p:sp>
        <p:nvSpPr>
          <p:cNvPr id="458" name="3"/>
          <p:cNvSpPr txBox="1">
            <a:spLocks noGrp="1"/>
          </p:cNvSpPr>
          <p:nvPr>
            <p:ph type="body" sz="quarter" idx="25"/>
          </p:nvPr>
        </p:nvSpPr>
        <p:spPr>
          <a:xfrm>
            <a:off x="11213733" y="9092776"/>
            <a:ext cx="1166668" cy="775104"/>
          </a:xfrm>
          <a:prstGeom prst="rect">
            <a:avLst/>
          </a:prstGeom>
        </p:spPr>
        <p:txBody>
          <a:bodyPr>
            <a:spAutoFit/>
          </a:bodyPr>
          <a:lstStyle>
            <a:lvl1pPr marL="0" indent="0" algn="ctr">
              <a:spcBef>
                <a:spcPts val="0"/>
              </a:spcBef>
              <a:buSzTx/>
              <a:buNone/>
              <a:defRPr sz="4200" cap="all">
                <a:solidFill>
                  <a:srgbClr val="FFFFFF"/>
                </a:solidFill>
                <a:latin typeface="Helvetica Neue Thin"/>
                <a:ea typeface="Helvetica Neue Thin"/>
                <a:cs typeface="Helvetica Neue Thin"/>
                <a:sym typeface="Helvetica Neue Thin"/>
              </a:defRPr>
            </a:lvl1pPr>
          </a:lstStyle>
          <a:p>
            <a:r>
              <a:t>3</a:t>
            </a:r>
          </a:p>
        </p:txBody>
      </p:sp>
      <p:sp>
        <p:nvSpPr>
          <p:cNvPr id="459" name="4"/>
          <p:cNvSpPr txBox="1">
            <a:spLocks noGrp="1"/>
          </p:cNvSpPr>
          <p:nvPr>
            <p:ph type="body" sz="quarter" idx="26"/>
          </p:nvPr>
        </p:nvSpPr>
        <p:spPr>
          <a:xfrm>
            <a:off x="18073755" y="3927011"/>
            <a:ext cx="1166668" cy="1196589"/>
          </a:xfrm>
          <a:prstGeom prst="rect">
            <a:avLst/>
          </a:prstGeom>
        </p:spPr>
        <p:txBody>
          <a:bodyPr>
            <a:spAutoFit/>
          </a:bodyPr>
          <a:lstStyle>
            <a:lvl1pPr marL="0" indent="0" algn="ctr">
              <a:spcBef>
                <a:spcPts val="0"/>
              </a:spcBef>
              <a:buSzTx/>
              <a:buNone/>
              <a:defRPr sz="7000" cap="all">
                <a:solidFill>
                  <a:srgbClr val="FFFFFF"/>
                </a:solidFill>
                <a:latin typeface="Helvetica Neue Thin"/>
                <a:ea typeface="Helvetica Neue Thin"/>
                <a:cs typeface="Helvetica Neue Thin"/>
                <a:sym typeface="Helvetica Neue Thin"/>
              </a:defRPr>
            </a:lvl1pPr>
          </a:lstStyle>
          <a:p>
            <a:r>
              <a:t>4</a:t>
            </a:r>
          </a:p>
        </p:txBody>
      </p:sp>
      <p:sp>
        <p:nvSpPr>
          <p:cNvPr id="460" name="Mirum est notare quam littera gothica"/>
          <p:cNvSpPr txBox="1">
            <a:spLocks noGrp="1"/>
          </p:cNvSpPr>
          <p:nvPr>
            <p:ph type="body" sz="quarter" idx="27"/>
          </p:nvPr>
        </p:nvSpPr>
        <p:spPr>
          <a:xfrm>
            <a:off x="6421162" y="10545035"/>
            <a:ext cx="3417560" cy="619582"/>
          </a:xfrm>
          <a:prstGeom prst="rect">
            <a:avLst/>
          </a:prstGeom>
        </p:spPr>
        <p:txBody>
          <a:bodyPr>
            <a:spAutoFit/>
          </a:bodyPr>
          <a:lstStyle>
            <a:lvl1pPr marL="0" indent="0">
              <a:spcBef>
                <a:spcPts val="0"/>
              </a:spcBef>
              <a:buSzTx/>
              <a:buNone/>
              <a:defRPr sz="16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461" name="Mirum est notare quam littera gothica, quam nunc putamus parum claram, anteposuerit litterarum"/>
          <p:cNvSpPr txBox="1">
            <a:spLocks noGrp="1"/>
          </p:cNvSpPr>
          <p:nvPr>
            <p:ph type="body" sz="quarter" idx="28"/>
          </p:nvPr>
        </p:nvSpPr>
        <p:spPr>
          <a:xfrm>
            <a:off x="6445181" y="11209644"/>
            <a:ext cx="4455789" cy="866776"/>
          </a:xfrm>
          <a:prstGeom prst="rect">
            <a:avLst/>
          </a:prstGeom>
        </p:spPr>
        <p:txBody>
          <a:bodyPr>
            <a:spAutoFit/>
          </a:bodyPr>
          <a:lstStyle>
            <a:lvl1pPr marL="0" indent="0">
              <a:spcBef>
                <a:spcPts val="0"/>
              </a:spcBef>
              <a:buSzTx/>
              <a:buNone/>
              <a:defRPr sz="1600">
                <a:solidFill>
                  <a:srgbClr val="292B2C"/>
                </a:solidFill>
              </a:defRPr>
            </a:lvl1pPr>
          </a:lstStyle>
          <a:p>
            <a:r>
              <a:t>Mirum est notare quam littera gothica, quam nunc putamus parum claram, anteposuerit litterarum</a:t>
            </a:r>
          </a:p>
        </p:txBody>
      </p:sp>
      <p:sp>
        <p:nvSpPr>
          <p:cNvPr id="462" name="Mirum est notare quam littera gothica"/>
          <p:cNvSpPr txBox="1">
            <a:spLocks noGrp="1"/>
          </p:cNvSpPr>
          <p:nvPr>
            <p:ph type="body" sz="quarter" idx="29"/>
          </p:nvPr>
        </p:nvSpPr>
        <p:spPr>
          <a:xfrm>
            <a:off x="7671318" y="5907551"/>
            <a:ext cx="3417560" cy="619581"/>
          </a:xfrm>
          <a:prstGeom prst="rect">
            <a:avLst/>
          </a:prstGeom>
        </p:spPr>
        <p:txBody>
          <a:bodyPr>
            <a:spAutoFit/>
          </a:bodyPr>
          <a:lstStyle>
            <a:lvl1pPr marL="0" indent="0">
              <a:spcBef>
                <a:spcPts val="0"/>
              </a:spcBef>
              <a:buSzTx/>
              <a:buNone/>
              <a:defRPr sz="16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463" name="Mirum est notare quam littera gothica, quam nunc putamus parum claram, anteposuerit litterarum"/>
          <p:cNvSpPr txBox="1">
            <a:spLocks noGrp="1"/>
          </p:cNvSpPr>
          <p:nvPr>
            <p:ph type="body" sz="quarter" idx="30"/>
          </p:nvPr>
        </p:nvSpPr>
        <p:spPr>
          <a:xfrm>
            <a:off x="7659619" y="6590019"/>
            <a:ext cx="4455789" cy="866776"/>
          </a:xfrm>
          <a:prstGeom prst="rect">
            <a:avLst/>
          </a:prstGeom>
        </p:spPr>
        <p:txBody>
          <a:bodyPr>
            <a:spAutoFit/>
          </a:bodyPr>
          <a:lstStyle>
            <a:lvl1pPr marL="0" indent="0">
              <a:spcBef>
                <a:spcPts val="0"/>
              </a:spcBef>
              <a:buSzTx/>
              <a:buNone/>
              <a:defRPr sz="1600">
                <a:solidFill>
                  <a:srgbClr val="292B2C"/>
                </a:solidFill>
              </a:defRPr>
            </a:lvl1pPr>
          </a:lstStyle>
          <a:p>
            <a:r>
              <a:t>Mirum est notare quam littera gothica, quam nunc putamus parum claram, anteposuerit litterarum</a:t>
            </a:r>
          </a:p>
        </p:txBody>
      </p:sp>
      <p:sp>
        <p:nvSpPr>
          <p:cNvPr id="464" name="Mirum est notare quam littera gothica"/>
          <p:cNvSpPr txBox="1">
            <a:spLocks noGrp="1"/>
          </p:cNvSpPr>
          <p:nvPr>
            <p:ph type="body" sz="quarter" idx="31"/>
          </p:nvPr>
        </p:nvSpPr>
        <p:spPr>
          <a:xfrm>
            <a:off x="12588599" y="9473472"/>
            <a:ext cx="3417559" cy="619582"/>
          </a:xfrm>
          <a:prstGeom prst="rect">
            <a:avLst/>
          </a:prstGeom>
        </p:spPr>
        <p:txBody>
          <a:bodyPr>
            <a:spAutoFit/>
          </a:bodyPr>
          <a:lstStyle>
            <a:lvl1pPr marL="0" indent="0">
              <a:spcBef>
                <a:spcPts val="0"/>
              </a:spcBef>
              <a:buSzTx/>
              <a:buNone/>
              <a:defRPr sz="16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465" name="Mirum est notare quam littera gothica, quam nunc putamus parum claram, anteposuerit litterarum"/>
          <p:cNvSpPr txBox="1">
            <a:spLocks noGrp="1"/>
          </p:cNvSpPr>
          <p:nvPr>
            <p:ph type="body" sz="quarter" idx="32"/>
          </p:nvPr>
        </p:nvSpPr>
        <p:spPr>
          <a:xfrm>
            <a:off x="12612618" y="10155941"/>
            <a:ext cx="4455789" cy="866776"/>
          </a:xfrm>
          <a:prstGeom prst="rect">
            <a:avLst/>
          </a:prstGeom>
        </p:spPr>
        <p:txBody>
          <a:bodyPr>
            <a:spAutoFit/>
          </a:bodyPr>
          <a:lstStyle>
            <a:lvl1pPr marL="0" indent="0">
              <a:spcBef>
                <a:spcPts val="0"/>
              </a:spcBef>
              <a:buSzTx/>
              <a:buNone/>
              <a:defRPr sz="1600">
                <a:solidFill>
                  <a:srgbClr val="292B2C"/>
                </a:solidFill>
              </a:defRPr>
            </a:lvl1pPr>
          </a:lstStyle>
          <a:p>
            <a:r>
              <a:t>Mirum est notare quam littera gothica, quam nunc putamus parum claram, anteposuerit litterarum</a:t>
            </a:r>
          </a:p>
        </p:txBody>
      </p:sp>
      <p:sp>
        <p:nvSpPr>
          <p:cNvPr id="466" name="Mirum est notare quam littera gothica"/>
          <p:cNvSpPr txBox="1">
            <a:spLocks noGrp="1"/>
          </p:cNvSpPr>
          <p:nvPr>
            <p:ph type="body" sz="quarter" idx="33"/>
          </p:nvPr>
        </p:nvSpPr>
        <p:spPr>
          <a:xfrm>
            <a:off x="17839255" y="6244933"/>
            <a:ext cx="2169801" cy="860882"/>
          </a:xfrm>
          <a:prstGeom prst="rect">
            <a:avLst/>
          </a:prstGeom>
        </p:spPr>
        <p:txBody>
          <a:bodyPr>
            <a:spAutoFit/>
          </a:bodyPr>
          <a:lstStyle>
            <a:lvl1pPr marL="0" indent="0">
              <a:spcBef>
                <a:spcPts val="0"/>
              </a:spcBef>
              <a:buSzTx/>
              <a:buNone/>
              <a:defRPr sz="16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467" name="Mirum est notare quam littera gothica, quam nunc putamus parum claram, anteposuerit litterarum"/>
          <p:cNvSpPr txBox="1">
            <a:spLocks noGrp="1"/>
          </p:cNvSpPr>
          <p:nvPr>
            <p:ph type="body" sz="quarter" idx="34"/>
          </p:nvPr>
        </p:nvSpPr>
        <p:spPr>
          <a:xfrm>
            <a:off x="17857322" y="7204250"/>
            <a:ext cx="2441877" cy="1349376"/>
          </a:xfrm>
          <a:prstGeom prst="rect">
            <a:avLst/>
          </a:prstGeom>
        </p:spPr>
        <p:txBody>
          <a:bodyPr>
            <a:spAutoFit/>
          </a:bodyPr>
          <a:lstStyle>
            <a:lvl1pPr marL="0" indent="0">
              <a:spcBef>
                <a:spcPts val="0"/>
              </a:spcBef>
              <a:buSzTx/>
              <a:buNone/>
              <a:defRPr sz="1600">
                <a:solidFill>
                  <a:srgbClr val="292B2C"/>
                </a:solidFill>
              </a:defRPr>
            </a:lvl1pPr>
          </a:lstStyle>
          <a:p>
            <a:r>
              <a:t>Mirum est notare quam littera gothica, quam nunc putamus parum claram, anteposuerit litterarum</a:t>
            </a:r>
          </a:p>
        </p:txBody>
      </p:sp>
      <p:sp>
        <p:nvSpPr>
          <p:cNvPr id="46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hree Portfolio Items">
    <p:spTree>
      <p:nvGrpSpPr>
        <p:cNvPr id="1" name=""/>
        <p:cNvGrpSpPr/>
        <p:nvPr/>
      </p:nvGrpSpPr>
      <p:grpSpPr>
        <a:xfrm>
          <a:off x="0" y="0"/>
          <a:ext cx="0" cy="0"/>
          <a:chOff x="0" y="0"/>
          <a:chExt cx="0" cy="0"/>
        </a:xfrm>
      </p:grpSpPr>
      <p:sp>
        <p:nvSpPr>
          <p:cNvPr id="475" name="Daire"/>
          <p:cNvSpPr/>
          <p:nvPr/>
        </p:nvSpPr>
        <p:spPr>
          <a:xfrm>
            <a:off x="5330046" y="4706282"/>
            <a:ext cx="4366153" cy="4366153"/>
          </a:xfrm>
          <a:prstGeom prst="ellipse">
            <a:avLst/>
          </a:prstGeom>
          <a:ln w="12700">
            <a:solidFill>
              <a:srgbClr val="4F7671"/>
            </a:solidFill>
            <a:miter lim="400000"/>
          </a:ln>
        </p:spPr>
        <p:txBody>
          <a:bodyPr lIns="71437" tIns="71437" rIns="71437" bIns="71437" anchor="ctr"/>
          <a:lstStyle/>
          <a:p>
            <a:pPr>
              <a:defRPr sz="3200">
                <a:solidFill>
                  <a:srgbClr val="FFFFFF"/>
                </a:solidFill>
              </a:defRPr>
            </a:pPr>
            <a:endParaRPr/>
          </a:p>
        </p:txBody>
      </p:sp>
      <p:sp>
        <p:nvSpPr>
          <p:cNvPr id="476" name="Delenit Suscipit"/>
          <p:cNvSpPr txBox="1">
            <a:spLocks noGrp="1"/>
          </p:cNvSpPr>
          <p:nvPr>
            <p:ph type="body" sz="quarter" idx="21"/>
          </p:nvPr>
        </p:nvSpPr>
        <p:spPr>
          <a:xfrm>
            <a:off x="8546631" y="1161798"/>
            <a:ext cx="7210324"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Delenit</a:t>
            </a:r>
            <a:r>
              <a:t> </a:t>
            </a:r>
            <a:r>
              <a:rPr>
                <a:latin typeface="Helvetica Neue UltraLight"/>
                <a:ea typeface="Helvetica Neue UltraLight"/>
                <a:cs typeface="Helvetica Neue UltraLight"/>
                <a:sym typeface="Helvetica Neue UltraLight"/>
              </a:rPr>
              <a:t>Suscipit</a:t>
            </a:r>
          </a:p>
        </p:txBody>
      </p:sp>
      <p:sp>
        <p:nvSpPr>
          <p:cNvPr id="477" name="Ut wisi enim ad minim veniam, quis nostrud exerci tation ullamcorper suscipit lobortis nisl ut aliquip ex ea commodo consequat."/>
          <p:cNvSpPr txBox="1">
            <a:spLocks noGrp="1"/>
          </p:cNvSpPr>
          <p:nvPr>
            <p:ph type="body" sz="quarter" idx="22"/>
          </p:nvPr>
        </p:nvSpPr>
        <p:spPr>
          <a:xfrm>
            <a:off x="5037008" y="2932959"/>
            <a:ext cx="14229570" cy="1147221"/>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478" name="Görüntü"/>
          <p:cNvSpPr>
            <a:spLocks noGrp="1"/>
          </p:cNvSpPr>
          <p:nvPr>
            <p:ph type="pic" sz="quarter" idx="23"/>
          </p:nvPr>
        </p:nvSpPr>
        <p:spPr>
          <a:xfrm>
            <a:off x="5105680" y="2147793"/>
            <a:ext cx="4815025" cy="7225358"/>
          </a:xfrm>
          <a:prstGeom prst="rect">
            <a:avLst/>
          </a:prstGeom>
        </p:spPr>
        <p:txBody>
          <a:bodyPr lIns="91439" tIns="45719" rIns="91439" bIns="45719" anchor="t">
            <a:noAutofit/>
          </a:bodyPr>
          <a:lstStyle/>
          <a:p>
            <a:endParaRPr/>
          </a:p>
        </p:txBody>
      </p:sp>
      <p:sp>
        <p:nvSpPr>
          <p:cNvPr id="479" name="Görüntü"/>
          <p:cNvSpPr>
            <a:spLocks noGrp="1"/>
          </p:cNvSpPr>
          <p:nvPr>
            <p:ph type="pic" sz="quarter" idx="24"/>
          </p:nvPr>
        </p:nvSpPr>
        <p:spPr>
          <a:xfrm>
            <a:off x="8759398" y="4960148"/>
            <a:ext cx="6865343" cy="3858324"/>
          </a:xfrm>
          <a:prstGeom prst="rect">
            <a:avLst/>
          </a:prstGeom>
        </p:spPr>
        <p:txBody>
          <a:bodyPr lIns="91439" tIns="45719" rIns="91439" bIns="45719" anchor="t">
            <a:noAutofit/>
          </a:bodyPr>
          <a:lstStyle/>
          <a:p>
            <a:endParaRPr/>
          </a:p>
        </p:txBody>
      </p:sp>
      <p:sp>
        <p:nvSpPr>
          <p:cNvPr id="480" name="Görüntü"/>
          <p:cNvSpPr>
            <a:spLocks noGrp="1"/>
          </p:cNvSpPr>
          <p:nvPr>
            <p:ph type="pic" sz="quarter" idx="25"/>
          </p:nvPr>
        </p:nvSpPr>
        <p:spPr>
          <a:xfrm>
            <a:off x="13974308" y="4960266"/>
            <a:ext cx="5793278" cy="3858324"/>
          </a:xfrm>
          <a:prstGeom prst="rect">
            <a:avLst/>
          </a:prstGeom>
        </p:spPr>
        <p:txBody>
          <a:bodyPr lIns="91439" tIns="45719" rIns="91439" bIns="45719" anchor="t">
            <a:noAutofit/>
          </a:bodyPr>
          <a:lstStyle/>
          <a:p>
            <a:endParaRPr/>
          </a:p>
        </p:txBody>
      </p:sp>
      <p:sp>
        <p:nvSpPr>
          <p:cNvPr id="481" name="Delenit augue duis dolore te feugait nulla facilisi. Nam liber tempor cum soluta nobis eleifend option congue nihil imperdiet doming id quod mazim"/>
          <p:cNvSpPr txBox="1">
            <a:spLocks noGrp="1"/>
          </p:cNvSpPr>
          <p:nvPr>
            <p:ph type="body" sz="quarter" idx="26"/>
          </p:nvPr>
        </p:nvSpPr>
        <p:spPr>
          <a:xfrm>
            <a:off x="5978549" y="10389652"/>
            <a:ext cx="3069148" cy="1812645"/>
          </a:xfrm>
          <a:prstGeom prst="rect">
            <a:avLst/>
          </a:prstGeom>
        </p:spPr>
        <p:txBody>
          <a:bodyPr>
            <a:spAutoFit/>
          </a:bodyPr>
          <a:lstStyle>
            <a:lvl1pPr marL="0" indent="0" algn="ctr">
              <a:spcBef>
                <a:spcPts val="0"/>
              </a:spcBef>
              <a:buSzTx/>
              <a:buNone/>
              <a:defRPr sz="1800">
                <a:solidFill>
                  <a:srgbClr val="292B2C"/>
                </a:solidFill>
                <a:latin typeface="Helvetica Neue Light"/>
                <a:ea typeface="Helvetica Neue Light"/>
                <a:cs typeface="Helvetica Neue Light"/>
                <a:sym typeface="Helvetica Neue Light"/>
              </a:defRPr>
            </a:lvl1pPr>
          </a:lstStyle>
          <a:p>
            <a:r>
              <a:t>Delenit augue duis dolore te feugait nulla facilisi. Nam liber tempor cum soluta nobis eleifend option congue nihil imperdiet doming id quod mazim</a:t>
            </a:r>
          </a:p>
        </p:txBody>
      </p:sp>
      <p:sp>
        <p:nvSpPr>
          <p:cNvPr id="482" name="Mirum est notare quam littera gothica"/>
          <p:cNvSpPr txBox="1">
            <a:spLocks noGrp="1"/>
          </p:cNvSpPr>
          <p:nvPr>
            <p:ph type="body" sz="quarter" idx="27"/>
          </p:nvPr>
        </p:nvSpPr>
        <p:spPr>
          <a:xfrm>
            <a:off x="5804343" y="9409346"/>
            <a:ext cx="3417560" cy="770508"/>
          </a:xfrm>
          <a:prstGeom prst="rect">
            <a:avLst/>
          </a:prstGeom>
        </p:spPr>
        <p:txBody>
          <a:bodyPr>
            <a:spAutoFit/>
          </a:bodyPr>
          <a:lstStyle>
            <a:lvl1pPr marL="0" indent="0" algn="ctr">
              <a:spcBef>
                <a:spcPts val="0"/>
              </a:spcBef>
              <a:buSzTx/>
              <a:buNone/>
              <a:defRPr sz="20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483" name="Daire"/>
          <p:cNvSpPr/>
          <p:nvPr/>
        </p:nvSpPr>
        <p:spPr>
          <a:xfrm>
            <a:off x="10008923" y="4706282"/>
            <a:ext cx="4366154" cy="4366153"/>
          </a:xfrm>
          <a:prstGeom prst="ellipse">
            <a:avLst/>
          </a:prstGeom>
          <a:ln w="12700">
            <a:solidFill>
              <a:srgbClr val="4F7671"/>
            </a:solidFill>
            <a:miter lim="400000"/>
          </a:ln>
        </p:spPr>
        <p:txBody>
          <a:bodyPr lIns="71437" tIns="71437" rIns="71437" bIns="71437" anchor="ctr"/>
          <a:lstStyle/>
          <a:p>
            <a:pPr>
              <a:defRPr sz="3200">
                <a:solidFill>
                  <a:srgbClr val="FFFFFF"/>
                </a:solidFill>
              </a:defRPr>
            </a:pPr>
            <a:endParaRPr/>
          </a:p>
        </p:txBody>
      </p:sp>
      <p:sp>
        <p:nvSpPr>
          <p:cNvPr id="484" name="Daire"/>
          <p:cNvSpPr/>
          <p:nvPr/>
        </p:nvSpPr>
        <p:spPr>
          <a:xfrm>
            <a:off x="14687801" y="4706282"/>
            <a:ext cx="4366153" cy="4366153"/>
          </a:xfrm>
          <a:prstGeom prst="ellipse">
            <a:avLst/>
          </a:prstGeom>
          <a:ln w="12700">
            <a:solidFill>
              <a:srgbClr val="4F7671"/>
            </a:solidFill>
            <a:miter lim="400000"/>
          </a:ln>
        </p:spPr>
        <p:txBody>
          <a:bodyPr lIns="71437" tIns="71437" rIns="71437" bIns="71437" anchor="ctr"/>
          <a:lstStyle/>
          <a:p>
            <a:pPr>
              <a:defRPr sz="3200">
                <a:solidFill>
                  <a:srgbClr val="FFFFFF"/>
                </a:solidFill>
              </a:defRPr>
            </a:pPr>
            <a:endParaRPr/>
          </a:p>
        </p:txBody>
      </p:sp>
      <p:sp>
        <p:nvSpPr>
          <p:cNvPr id="485" name="Delenit augue duis dolore te feugait nulla facilisi. Nam liber tempor cum soluta nobis eleifend option congue nihil imperdiet doming id quod mazim"/>
          <p:cNvSpPr txBox="1">
            <a:spLocks noGrp="1"/>
          </p:cNvSpPr>
          <p:nvPr>
            <p:ph type="body" sz="quarter" idx="28"/>
          </p:nvPr>
        </p:nvSpPr>
        <p:spPr>
          <a:xfrm>
            <a:off x="10657426" y="10389652"/>
            <a:ext cx="3069147" cy="1812645"/>
          </a:xfrm>
          <a:prstGeom prst="rect">
            <a:avLst/>
          </a:prstGeom>
        </p:spPr>
        <p:txBody>
          <a:bodyPr>
            <a:spAutoFit/>
          </a:bodyPr>
          <a:lstStyle>
            <a:lvl1pPr marL="0" indent="0" algn="ctr">
              <a:spcBef>
                <a:spcPts val="0"/>
              </a:spcBef>
              <a:buSzTx/>
              <a:buNone/>
              <a:defRPr sz="1800">
                <a:solidFill>
                  <a:srgbClr val="292B2C"/>
                </a:solidFill>
                <a:latin typeface="Helvetica Neue Light"/>
                <a:ea typeface="Helvetica Neue Light"/>
                <a:cs typeface="Helvetica Neue Light"/>
                <a:sym typeface="Helvetica Neue Light"/>
              </a:defRPr>
            </a:lvl1pPr>
          </a:lstStyle>
          <a:p>
            <a:r>
              <a:t>Delenit augue duis dolore te feugait nulla facilisi. Nam liber tempor cum soluta nobis eleifend option congue nihil imperdiet doming id quod mazim</a:t>
            </a:r>
          </a:p>
        </p:txBody>
      </p:sp>
      <p:sp>
        <p:nvSpPr>
          <p:cNvPr id="486" name="Mirum est notare quam littera gothica"/>
          <p:cNvSpPr txBox="1">
            <a:spLocks noGrp="1"/>
          </p:cNvSpPr>
          <p:nvPr>
            <p:ph type="body" sz="quarter" idx="29"/>
          </p:nvPr>
        </p:nvSpPr>
        <p:spPr>
          <a:xfrm>
            <a:off x="10483220" y="9409346"/>
            <a:ext cx="3417560" cy="770508"/>
          </a:xfrm>
          <a:prstGeom prst="rect">
            <a:avLst/>
          </a:prstGeom>
        </p:spPr>
        <p:txBody>
          <a:bodyPr>
            <a:spAutoFit/>
          </a:bodyPr>
          <a:lstStyle>
            <a:lvl1pPr marL="0" indent="0" algn="ctr">
              <a:spcBef>
                <a:spcPts val="0"/>
              </a:spcBef>
              <a:buSzTx/>
              <a:buNone/>
              <a:defRPr sz="20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487" name="Mirum est notare quam littera gothica"/>
          <p:cNvSpPr txBox="1">
            <a:spLocks noGrp="1"/>
          </p:cNvSpPr>
          <p:nvPr>
            <p:ph type="body" sz="quarter" idx="30"/>
          </p:nvPr>
        </p:nvSpPr>
        <p:spPr>
          <a:xfrm>
            <a:off x="15162097" y="9409346"/>
            <a:ext cx="3417560" cy="770508"/>
          </a:xfrm>
          <a:prstGeom prst="rect">
            <a:avLst/>
          </a:prstGeom>
        </p:spPr>
        <p:txBody>
          <a:bodyPr>
            <a:spAutoFit/>
          </a:bodyPr>
          <a:lstStyle>
            <a:lvl1pPr marL="0" indent="0" algn="ctr">
              <a:spcBef>
                <a:spcPts val="0"/>
              </a:spcBef>
              <a:buSzTx/>
              <a:buNone/>
              <a:defRPr sz="2000" cap="all">
                <a:solidFill>
                  <a:srgbClr val="292B2C"/>
                </a:solidFill>
                <a:latin typeface="Helvetica Neue Medium"/>
                <a:ea typeface="Helvetica Neue Medium"/>
                <a:cs typeface="Helvetica Neue Medium"/>
                <a:sym typeface="Helvetica Neue Medium"/>
              </a:defRPr>
            </a:lvl1pPr>
          </a:lstStyle>
          <a:p>
            <a:r>
              <a:t>Mirum est notare quam littera gothica</a:t>
            </a:r>
          </a:p>
        </p:txBody>
      </p:sp>
      <p:sp>
        <p:nvSpPr>
          <p:cNvPr id="488" name="Delenit augue duis dolore te feugait nulla facilisi. Nam liber tempor cum soluta nobis eleifend option congue nihil imperdiet doming id quod mazim"/>
          <p:cNvSpPr txBox="1">
            <a:spLocks noGrp="1"/>
          </p:cNvSpPr>
          <p:nvPr>
            <p:ph type="body" sz="quarter" idx="31"/>
          </p:nvPr>
        </p:nvSpPr>
        <p:spPr>
          <a:xfrm>
            <a:off x="15336304" y="10389652"/>
            <a:ext cx="3069147" cy="1812645"/>
          </a:xfrm>
          <a:prstGeom prst="rect">
            <a:avLst/>
          </a:prstGeom>
        </p:spPr>
        <p:txBody>
          <a:bodyPr>
            <a:spAutoFit/>
          </a:bodyPr>
          <a:lstStyle>
            <a:lvl1pPr marL="0" indent="0" algn="ctr">
              <a:spcBef>
                <a:spcPts val="0"/>
              </a:spcBef>
              <a:buSzTx/>
              <a:buNone/>
              <a:defRPr sz="1800">
                <a:solidFill>
                  <a:srgbClr val="292B2C"/>
                </a:solidFill>
                <a:latin typeface="Helvetica Neue Light"/>
                <a:ea typeface="Helvetica Neue Light"/>
                <a:cs typeface="Helvetica Neue Light"/>
                <a:sym typeface="Helvetica Neue Light"/>
              </a:defRPr>
            </a:lvl1pPr>
          </a:lstStyle>
          <a:p>
            <a:r>
              <a:t>Delenit augue duis dolore te feugait nulla facilisi. Nam liber tempor cum soluta nobis eleifend option congue nihil imperdiet doming id quod mazim</a:t>
            </a:r>
          </a:p>
        </p:txBody>
      </p:sp>
      <p:sp>
        <p:nvSpPr>
          <p:cNvPr id="48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Line Chart">
    <p:spTree>
      <p:nvGrpSpPr>
        <p:cNvPr id="1" name=""/>
        <p:cNvGrpSpPr/>
        <p:nvPr/>
      </p:nvGrpSpPr>
      <p:grpSpPr>
        <a:xfrm>
          <a:off x="0" y="0"/>
          <a:ext cx="0" cy="0"/>
          <a:chOff x="0" y="0"/>
          <a:chExt cx="0" cy="0"/>
        </a:xfrm>
      </p:grpSpPr>
      <p:sp>
        <p:nvSpPr>
          <p:cNvPr id="496" name="Lobortis Suscipit"/>
          <p:cNvSpPr txBox="1">
            <a:spLocks noGrp="1"/>
          </p:cNvSpPr>
          <p:nvPr>
            <p:ph type="body" sz="quarter" idx="21"/>
          </p:nvPr>
        </p:nvSpPr>
        <p:spPr>
          <a:xfrm>
            <a:off x="8270532" y="1388836"/>
            <a:ext cx="7842936"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Lobortis</a:t>
            </a:r>
            <a:r>
              <a:t> </a:t>
            </a:r>
            <a:r>
              <a:rPr>
                <a:latin typeface="Helvetica Neue UltraLight"/>
                <a:ea typeface="Helvetica Neue UltraLight"/>
                <a:cs typeface="Helvetica Neue UltraLight"/>
                <a:sym typeface="Helvetica Neue UltraLight"/>
              </a:rPr>
              <a:t>Suscipit</a:t>
            </a:r>
          </a:p>
        </p:txBody>
      </p:sp>
      <p:sp>
        <p:nvSpPr>
          <p:cNvPr id="497" name="Ut wisi enim ad minim veniam, quis nostrud exerci tation ullamcorper suscipit lobortis nisl ut aliquip ex ea commodo consequat."/>
          <p:cNvSpPr txBox="1">
            <a:spLocks noGrp="1"/>
          </p:cNvSpPr>
          <p:nvPr>
            <p:ph type="body" sz="quarter" idx="22"/>
          </p:nvPr>
        </p:nvSpPr>
        <p:spPr>
          <a:xfrm>
            <a:off x="5077216" y="3159997"/>
            <a:ext cx="14229569" cy="1147220"/>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graphicFrame>
        <p:nvGraphicFramePr>
          <p:cNvPr id="498" name="2B Alan Grafiği"/>
          <p:cNvGraphicFramePr/>
          <p:nvPr/>
        </p:nvGraphicFramePr>
        <p:xfrm>
          <a:off x="4901855" y="5303558"/>
          <a:ext cx="14240641" cy="5138212"/>
        </p:xfrm>
        <a:graphic>
          <a:graphicData uri="http://schemas.openxmlformats.org/drawingml/2006/chart">
            <c:chart xmlns:c="http://schemas.openxmlformats.org/drawingml/2006/chart" xmlns:r="http://schemas.openxmlformats.org/officeDocument/2006/relationships" r:id="rId2"/>
          </a:graphicData>
        </a:graphic>
      </p:graphicFrame>
      <p:sp>
        <p:nvSpPr>
          <p:cNvPr id="499" name="Daire"/>
          <p:cNvSpPr/>
          <p:nvPr/>
        </p:nvSpPr>
        <p:spPr>
          <a:xfrm>
            <a:off x="9322593" y="6894886"/>
            <a:ext cx="1166668" cy="1166668"/>
          </a:xfrm>
          <a:prstGeom prst="ellipse">
            <a:avLst/>
          </a:prstGeom>
          <a:ln w="139700">
            <a:solidFill>
              <a:srgbClr val="EAEFF1"/>
            </a:solidFill>
            <a:miter lim="400000"/>
          </a:ln>
        </p:spPr>
        <p:txBody>
          <a:bodyPr lIns="71437" tIns="71437" rIns="71437" bIns="71437" anchor="ctr"/>
          <a:lstStyle/>
          <a:p>
            <a:pPr>
              <a:defRPr sz="3200">
                <a:solidFill>
                  <a:srgbClr val="FFFFFF"/>
                </a:solidFill>
              </a:defRPr>
            </a:pPr>
            <a:endParaRPr/>
          </a:p>
        </p:txBody>
      </p:sp>
      <p:sp>
        <p:nvSpPr>
          <p:cNvPr id="500" name="Daire"/>
          <p:cNvSpPr/>
          <p:nvPr/>
        </p:nvSpPr>
        <p:spPr>
          <a:xfrm>
            <a:off x="16418718" y="5347073"/>
            <a:ext cx="1166668" cy="1166668"/>
          </a:xfrm>
          <a:prstGeom prst="ellipse">
            <a:avLst/>
          </a:prstGeom>
          <a:ln w="139700">
            <a:solidFill>
              <a:srgbClr val="4F7671"/>
            </a:solidFill>
            <a:miter lim="400000"/>
          </a:ln>
        </p:spPr>
        <p:txBody>
          <a:bodyPr lIns="71437" tIns="71437" rIns="71437" bIns="71437" anchor="ctr"/>
          <a:lstStyle/>
          <a:p>
            <a:pPr>
              <a:defRPr sz="3200">
                <a:solidFill>
                  <a:srgbClr val="FFFFFF"/>
                </a:solidFill>
              </a:defRPr>
            </a:pPr>
            <a:endParaRPr/>
          </a:p>
        </p:txBody>
      </p:sp>
      <p:sp>
        <p:nvSpPr>
          <p:cNvPr id="501" name="45%"/>
          <p:cNvSpPr txBox="1">
            <a:spLocks noGrp="1"/>
          </p:cNvSpPr>
          <p:nvPr>
            <p:ph type="body" sz="quarter" idx="23"/>
          </p:nvPr>
        </p:nvSpPr>
        <p:spPr>
          <a:xfrm>
            <a:off x="9322593" y="7196039"/>
            <a:ext cx="1166668" cy="564361"/>
          </a:xfrm>
          <a:prstGeom prst="rect">
            <a:avLst/>
          </a:prstGeom>
        </p:spPr>
        <p:txBody>
          <a:bodyPr>
            <a:spAutoFit/>
          </a:bodyPr>
          <a:lstStyle>
            <a:lvl1pPr marL="0" indent="0" algn="ctr">
              <a:spcBef>
                <a:spcPts val="0"/>
              </a:spcBef>
              <a:buSzTx/>
              <a:buNone/>
              <a:defRPr sz="2800" cap="all">
                <a:solidFill>
                  <a:srgbClr val="292B2C"/>
                </a:solidFill>
                <a:latin typeface="Helvetica Neue Light"/>
                <a:ea typeface="Helvetica Neue Light"/>
                <a:cs typeface="Helvetica Neue Light"/>
                <a:sym typeface="Helvetica Neue Light"/>
              </a:defRPr>
            </a:lvl1pPr>
          </a:lstStyle>
          <a:p>
            <a:r>
              <a:t>45%</a:t>
            </a:r>
          </a:p>
        </p:txBody>
      </p:sp>
      <p:sp>
        <p:nvSpPr>
          <p:cNvPr id="502" name="76%"/>
          <p:cNvSpPr txBox="1">
            <a:spLocks noGrp="1"/>
          </p:cNvSpPr>
          <p:nvPr>
            <p:ph type="body" sz="quarter" idx="24"/>
          </p:nvPr>
        </p:nvSpPr>
        <p:spPr>
          <a:xfrm>
            <a:off x="16418718" y="5648226"/>
            <a:ext cx="1166668" cy="564362"/>
          </a:xfrm>
          <a:prstGeom prst="rect">
            <a:avLst/>
          </a:prstGeom>
        </p:spPr>
        <p:txBody>
          <a:bodyPr>
            <a:spAutoFit/>
          </a:bodyPr>
          <a:lstStyle>
            <a:lvl1pPr marL="0" indent="0" algn="ctr">
              <a:spcBef>
                <a:spcPts val="0"/>
              </a:spcBef>
              <a:buSzTx/>
              <a:buNone/>
              <a:defRPr sz="2800" cap="all">
                <a:solidFill>
                  <a:srgbClr val="292B2C"/>
                </a:solidFill>
                <a:latin typeface="Helvetica Neue Light"/>
                <a:ea typeface="Helvetica Neue Light"/>
                <a:cs typeface="Helvetica Neue Light"/>
                <a:sym typeface="Helvetica Neue Light"/>
              </a:defRPr>
            </a:lvl1pPr>
          </a:lstStyle>
          <a:p>
            <a:r>
              <a:t>76%</a:t>
            </a:r>
          </a:p>
        </p:txBody>
      </p:sp>
      <p:sp>
        <p:nvSpPr>
          <p:cNvPr id="503" name="Delenit augue duis dolore te feugait nulla facilisi. Nam liber tempor cum soluta nobis eleifend option congue nihil imperdiet doming id quod mazim"/>
          <p:cNvSpPr txBox="1">
            <a:spLocks noGrp="1"/>
          </p:cNvSpPr>
          <p:nvPr>
            <p:ph type="body" sz="quarter" idx="25"/>
          </p:nvPr>
        </p:nvSpPr>
        <p:spPr>
          <a:xfrm>
            <a:off x="8741171" y="11356441"/>
            <a:ext cx="6901658" cy="974445"/>
          </a:xfrm>
          <a:prstGeom prst="rect">
            <a:avLst/>
          </a:prstGeom>
        </p:spPr>
        <p:txBody>
          <a:bodyPr>
            <a:spAutoFit/>
          </a:bodyPr>
          <a:lstStyle>
            <a:lvl1pPr marL="0" indent="0" algn="ctr">
              <a:spcBef>
                <a:spcPts val="0"/>
              </a:spcBef>
              <a:buSzTx/>
              <a:buNone/>
              <a:defRPr sz="1800">
                <a:solidFill>
                  <a:srgbClr val="292B2C"/>
                </a:solidFill>
                <a:latin typeface="Helvetica Neue Light"/>
                <a:ea typeface="Helvetica Neue Light"/>
                <a:cs typeface="Helvetica Neue Light"/>
                <a:sym typeface="Helvetica Neue Light"/>
              </a:defRPr>
            </a:lvl1pPr>
          </a:lstStyle>
          <a:p>
            <a:r>
              <a:t>Delenit augue duis dolore te feugait nulla facilisi. Nam liber tempor cum soluta nobis eleifend option congue nihil imperdiet doming id quod mazim</a:t>
            </a:r>
          </a:p>
        </p:txBody>
      </p:sp>
      <p:sp>
        <p:nvSpPr>
          <p:cNvPr id="50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Analyzes">
    <p:spTree>
      <p:nvGrpSpPr>
        <p:cNvPr id="1" name=""/>
        <p:cNvGrpSpPr/>
        <p:nvPr/>
      </p:nvGrpSpPr>
      <p:grpSpPr>
        <a:xfrm>
          <a:off x="0" y="0"/>
          <a:ext cx="0" cy="0"/>
          <a:chOff x="0" y="0"/>
          <a:chExt cx="0" cy="0"/>
        </a:xfrm>
      </p:grpSpPr>
      <p:sp>
        <p:nvSpPr>
          <p:cNvPr id="511" name="Dikdörtgen"/>
          <p:cNvSpPr/>
          <p:nvPr/>
        </p:nvSpPr>
        <p:spPr>
          <a:xfrm>
            <a:off x="15226884" y="4704792"/>
            <a:ext cx="3883857" cy="7902775"/>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512" name="Mirum est notare quam littera gothica"/>
          <p:cNvSpPr txBox="1">
            <a:spLocks noGrp="1"/>
          </p:cNvSpPr>
          <p:nvPr>
            <p:ph type="body" sz="quarter" idx="21"/>
          </p:nvPr>
        </p:nvSpPr>
        <p:spPr>
          <a:xfrm>
            <a:off x="15460033" y="9315001"/>
            <a:ext cx="3417559" cy="720445"/>
          </a:xfrm>
          <a:prstGeom prst="rect">
            <a:avLst/>
          </a:prstGeom>
        </p:spPr>
        <p:txBody>
          <a:bodyPr>
            <a:spAutoFit/>
          </a:bodyPr>
          <a:lstStyle>
            <a:lvl1pPr marL="0" indent="0" algn="ctr">
              <a:spcBef>
                <a:spcPts val="0"/>
              </a:spcBef>
              <a:buSzTx/>
              <a:buNone/>
              <a:defRPr sz="1800" cap="all">
                <a:solidFill>
                  <a:srgbClr val="4F7671"/>
                </a:solidFill>
                <a:latin typeface="Helvetica Neue Medium"/>
                <a:ea typeface="Helvetica Neue Medium"/>
                <a:cs typeface="Helvetica Neue Medium"/>
                <a:sym typeface="Helvetica Neue Medium"/>
              </a:defRPr>
            </a:lvl1pPr>
          </a:lstStyle>
          <a:p>
            <a:r>
              <a:t>Mirum est notare quam littera gothica</a:t>
            </a:r>
          </a:p>
        </p:txBody>
      </p:sp>
      <p:sp>
        <p:nvSpPr>
          <p:cNvPr id="513" name="Delenit augue duis dolore te feugait nulla facilisi. Nam liber tempor cum soluta nobis eleifend option congue nihil imperdiet doming id quod mazim"/>
          <p:cNvSpPr txBox="1">
            <a:spLocks noGrp="1"/>
          </p:cNvSpPr>
          <p:nvPr>
            <p:ph type="body" sz="quarter" idx="22"/>
          </p:nvPr>
        </p:nvSpPr>
        <p:spPr>
          <a:xfrm>
            <a:off x="15616814" y="10290271"/>
            <a:ext cx="3103997" cy="1812645"/>
          </a:xfrm>
          <a:prstGeom prst="rect">
            <a:avLst/>
          </a:prstGeom>
        </p:spPr>
        <p:txBody>
          <a:bodyPr>
            <a:spAutoFit/>
          </a:bodyPr>
          <a:lstStyle>
            <a:lvl1pPr marL="0" indent="0" algn="ctr">
              <a:spcBef>
                <a:spcPts val="0"/>
              </a:spcBef>
              <a:buSzTx/>
              <a:buNone/>
              <a:defRPr sz="1800">
                <a:solidFill>
                  <a:srgbClr val="4F7671"/>
                </a:solidFill>
                <a:latin typeface="Helvetica Neue Light"/>
                <a:ea typeface="Helvetica Neue Light"/>
                <a:cs typeface="Helvetica Neue Light"/>
                <a:sym typeface="Helvetica Neue Light"/>
              </a:defRPr>
            </a:lvl1pPr>
          </a:lstStyle>
          <a:p>
            <a:r>
              <a:t>Delenit augue duis dolore te feugait nulla facilisi. Nam liber tempor cum soluta nobis eleifend option congue nihil imperdiet doming id quod mazim</a:t>
            </a:r>
          </a:p>
        </p:txBody>
      </p:sp>
      <p:sp>
        <p:nvSpPr>
          <p:cNvPr id="514" name="Dikdörtgen"/>
          <p:cNvSpPr/>
          <p:nvPr/>
        </p:nvSpPr>
        <p:spPr>
          <a:xfrm>
            <a:off x="10250072" y="4704792"/>
            <a:ext cx="3883857" cy="7902775"/>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515" name="Mirum est notare quam littera gothica"/>
          <p:cNvSpPr txBox="1">
            <a:spLocks noGrp="1"/>
          </p:cNvSpPr>
          <p:nvPr>
            <p:ph type="body" sz="quarter" idx="23"/>
          </p:nvPr>
        </p:nvSpPr>
        <p:spPr>
          <a:xfrm>
            <a:off x="10483220" y="9315001"/>
            <a:ext cx="3417560" cy="720445"/>
          </a:xfrm>
          <a:prstGeom prst="rect">
            <a:avLst/>
          </a:prstGeom>
        </p:spPr>
        <p:txBody>
          <a:bodyPr>
            <a:spAutoFit/>
          </a:bodyPr>
          <a:lstStyle>
            <a:lvl1pPr marL="0" indent="0" algn="ctr">
              <a:spcBef>
                <a:spcPts val="0"/>
              </a:spcBef>
              <a:buSzTx/>
              <a:buNone/>
              <a:defRPr sz="1800" cap="all">
                <a:solidFill>
                  <a:srgbClr val="4F7671"/>
                </a:solidFill>
                <a:latin typeface="Helvetica Neue Medium"/>
                <a:ea typeface="Helvetica Neue Medium"/>
                <a:cs typeface="Helvetica Neue Medium"/>
                <a:sym typeface="Helvetica Neue Medium"/>
              </a:defRPr>
            </a:lvl1pPr>
          </a:lstStyle>
          <a:p>
            <a:r>
              <a:t>Mirum est notare quam littera gothica</a:t>
            </a:r>
          </a:p>
        </p:txBody>
      </p:sp>
      <p:sp>
        <p:nvSpPr>
          <p:cNvPr id="516" name="Delenit augue duis dolore te feugait nulla facilisi. Nam liber tempor cum soluta nobis eleifend option congue nihil imperdiet doming id quod mazim"/>
          <p:cNvSpPr txBox="1">
            <a:spLocks noGrp="1"/>
          </p:cNvSpPr>
          <p:nvPr>
            <p:ph type="body" sz="quarter" idx="24"/>
          </p:nvPr>
        </p:nvSpPr>
        <p:spPr>
          <a:xfrm>
            <a:off x="10640001" y="10290271"/>
            <a:ext cx="3103998" cy="1812645"/>
          </a:xfrm>
          <a:prstGeom prst="rect">
            <a:avLst/>
          </a:prstGeom>
        </p:spPr>
        <p:txBody>
          <a:bodyPr>
            <a:spAutoFit/>
          </a:bodyPr>
          <a:lstStyle>
            <a:lvl1pPr marL="0" indent="0" algn="ctr">
              <a:spcBef>
                <a:spcPts val="0"/>
              </a:spcBef>
              <a:buSzTx/>
              <a:buNone/>
              <a:defRPr sz="1800">
                <a:solidFill>
                  <a:srgbClr val="4F7671"/>
                </a:solidFill>
                <a:latin typeface="Helvetica Neue Light"/>
                <a:ea typeface="Helvetica Neue Light"/>
                <a:cs typeface="Helvetica Neue Light"/>
                <a:sym typeface="Helvetica Neue Light"/>
              </a:defRPr>
            </a:lvl1pPr>
          </a:lstStyle>
          <a:p>
            <a:r>
              <a:t>Delenit augue duis dolore te feugait nulla facilisi. Nam liber tempor cum soluta nobis eleifend option congue nihil imperdiet doming id quod mazim</a:t>
            </a:r>
          </a:p>
        </p:txBody>
      </p:sp>
      <p:sp>
        <p:nvSpPr>
          <p:cNvPr id="517" name="Dikdörtgen"/>
          <p:cNvSpPr/>
          <p:nvPr/>
        </p:nvSpPr>
        <p:spPr>
          <a:xfrm>
            <a:off x="5273259" y="4704792"/>
            <a:ext cx="3883857" cy="7902775"/>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518" name="Mirum Littera"/>
          <p:cNvSpPr txBox="1">
            <a:spLocks noGrp="1"/>
          </p:cNvSpPr>
          <p:nvPr>
            <p:ph type="body" sz="quarter" idx="25"/>
          </p:nvPr>
        </p:nvSpPr>
        <p:spPr>
          <a:xfrm>
            <a:off x="9160776" y="1148985"/>
            <a:ext cx="6062448"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Mirum</a:t>
            </a:r>
            <a:r>
              <a:t> </a:t>
            </a:r>
            <a:r>
              <a:rPr>
                <a:latin typeface="Helvetica Neue UltraLight"/>
                <a:ea typeface="Helvetica Neue UltraLight"/>
                <a:cs typeface="Helvetica Neue UltraLight"/>
                <a:sym typeface="Helvetica Neue UltraLight"/>
              </a:rPr>
              <a:t>Littera</a:t>
            </a:r>
          </a:p>
        </p:txBody>
      </p:sp>
      <p:sp>
        <p:nvSpPr>
          <p:cNvPr id="519" name="Ut wisi enim ad minim veniam, quis nostrud exerci tation ullamcorper suscipit lobortis nisl ut aliquip ex ea commodo consequat."/>
          <p:cNvSpPr txBox="1">
            <a:spLocks noGrp="1"/>
          </p:cNvSpPr>
          <p:nvPr>
            <p:ph type="body" sz="quarter" idx="26"/>
          </p:nvPr>
        </p:nvSpPr>
        <p:spPr>
          <a:xfrm>
            <a:off x="5077216" y="2753458"/>
            <a:ext cx="14229569" cy="1147221"/>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graphicFrame>
        <p:nvGraphicFramePr>
          <p:cNvPr id="520" name="2B Pasta Grafik"/>
          <p:cNvGraphicFramePr/>
          <p:nvPr/>
        </p:nvGraphicFramePr>
        <p:xfrm>
          <a:off x="10358716" y="5230894"/>
          <a:ext cx="3666568" cy="3666568"/>
        </p:xfrm>
        <a:graphic>
          <a:graphicData uri="http://schemas.openxmlformats.org/drawingml/2006/chart">
            <c:chart xmlns:c="http://schemas.openxmlformats.org/drawingml/2006/chart" xmlns:r="http://schemas.openxmlformats.org/officeDocument/2006/relationships" r:id="rId2"/>
          </a:graphicData>
        </a:graphic>
      </p:graphicFrame>
      <p:sp>
        <p:nvSpPr>
          <p:cNvPr id="521" name="Daire"/>
          <p:cNvSpPr/>
          <p:nvPr/>
        </p:nvSpPr>
        <p:spPr>
          <a:xfrm>
            <a:off x="10640001" y="5530039"/>
            <a:ext cx="3103998" cy="3103997"/>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graphicFrame>
        <p:nvGraphicFramePr>
          <p:cNvPr id="522" name="2B Pasta Grafik"/>
          <p:cNvGraphicFramePr/>
          <p:nvPr/>
        </p:nvGraphicFramePr>
        <p:xfrm>
          <a:off x="15335529" y="5248754"/>
          <a:ext cx="3666567" cy="3666567"/>
        </p:xfrm>
        <a:graphic>
          <a:graphicData uri="http://schemas.openxmlformats.org/drawingml/2006/chart">
            <c:chart xmlns:c="http://schemas.openxmlformats.org/drawingml/2006/chart" xmlns:r="http://schemas.openxmlformats.org/officeDocument/2006/relationships" r:id="rId3"/>
          </a:graphicData>
        </a:graphic>
      </p:graphicFrame>
      <p:sp>
        <p:nvSpPr>
          <p:cNvPr id="523" name="Daire"/>
          <p:cNvSpPr/>
          <p:nvPr/>
        </p:nvSpPr>
        <p:spPr>
          <a:xfrm>
            <a:off x="15616814" y="5547899"/>
            <a:ext cx="3103997" cy="3103997"/>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graphicFrame>
        <p:nvGraphicFramePr>
          <p:cNvPr id="524" name="2B Pasta Grafik"/>
          <p:cNvGraphicFramePr/>
          <p:nvPr/>
        </p:nvGraphicFramePr>
        <p:xfrm>
          <a:off x="5381904" y="5230894"/>
          <a:ext cx="3666567" cy="3666568"/>
        </p:xfrm>
        <a:graphic>
          <a:graphicData uri="http://schemas.openxmlformats.org/drawingml/2006/chart">
            <c:chart xmlns:c="http://schemas.openxmlformats.org/drawingml/2006/chart" xmlns:r="http://schemas.openxmlformats.org/officeDocument/2006/relationships" r:id="rId4"/>
          </a:graphicData>
        </a:graphic>
      </p:graphicFrame>
      <p:sp>
        <p:nvSpPr>
          <p:cNvPr id="525" name="Daire"/>
          <p:cNvSpPr/>
          <p:nvPr/>
        </p:nvSpPr>
        <p:spPr>
          <a:xfrm>
            <a:off x="5663189" y="5530039"/>
            <a:ext cx="3103997" cy="3103998"/>
          </a:xfrm>
          <a:prstGeom prst="ellipse">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526" name="#1/25%"/>
          <p:cNvSpPr txBox="1">
            <a:spLocks noGrp="1"/>
          </p:cNvSpPr>
          <p:nvPr>
            <p:ph type="body" sz="quarter" idx="27"/>
          </p:nvPr>
        </p:nvSpPr>
        <p:spPr>
          <a:xfrm>
            <a:off x="6149238" y="6320382"/>
            <a:ext cx="2131899" cy="837621"/>
          </a:xfrm>
          <a:prstGeom prst="rect">
            <a:avLst/>
          </a:prstGeom>
        </p:spPr>
        <p:txBody>
          <a:bodyPr wrap="none">
            <a:spAutoFit/>
          </a:bodyPr>
          <a:lstStyle>
            <a:lvl1pPr marL="0" indent="0" algn="ctr">
              <a:spcBef>
                <a:spcPts val="0"/>
              </a:spcBef>
              <a:buSzTx/>
              <a:buNone/>
              <a:defRPr sz="4800">
                <a:solidFill>
                  <a:srgbClr val="292B2C"/>
                </a:solidFill>
                <a:latin typeface="Helvetica Neue UltraLight"/>
                <a:ea typeface="Helvetica Neue UltraLight"/>
                <a:cs typeface="Helvetica Neue UltraLight"/>
                <a:sym typeface="Helvetica Neue UltraLight"/>
              </a:defRPr>
            </a:lvl1pPr>
          </a:lstStyle>
          <a:p>
            <a:r>
              <a:t>#1/25%</a:t>
            </a:r>
          </a:p>
        </p:txBody>
      </p:sp>
      <p:sp>
        <p:nvSpPr>
          <p:cNvPr id="527" name="Anteposuerit litterarum formas"/>
          <p:cNvSpPr txBox="1">
            <a:spLocks noGrp="1"/>
          </p:cNvSpPr>
          <p:nvPr>
            <p:ph type="body" sz="quarter" idx="28"/>
          </p:nvPr>
        </p:nvSpPr>
        <p:spPr>
          <a:xfrm>
            <a:off x="6137509" y="7110256"/>
            <a:ext cx="2155356" cy="701676"/>
          </a:xfrm>
          <a:prstGeom prst="rect">
            <a:avLst/>
          </a:prstGeom>
        </p:spPr>
        <p:txBody>
          <a:bodyPr>
            <a:spAutoFit/>
          </a:bodyPr>
          <a:lstStyle>
            <a:lvl1pPr marL="0" indent="0" algn="ctr">
              <a:spcBef>
                <a:spcPts val="0"/>
              </a:spcBef>
              <a:buSzTx/>
              <a:buNone/>
              <a:defRPr sz="1800">
                <a:solidFill>
                  <a:srgbClr val="292B2C"/>
                </a:solidFill>
              </a:defRPr>
            </a:lvl1pPr>
          </a:lstStyle>
          <a:p>
            <a:r>
              <a:t>Anteposuerit litterarum formas</a:t>
            </a:r>
          </a:p>
        </p:txBody>
      </p:sp>
      <p:sp>
        <p:nvSpPr>
          <p:cNvPr id="528" name="#2/10%"/>
          <p:cNvSpPr txBox="1">
            <a:spLocks noGrp="1"/>
          </p:cNvSpPr>
          <p:nvPr>
            <p:ph type="body" sz="quarter" idx="29"/>
          </p:nvPr>
        </p:nvSpPr>
        <p:spPr>
          <a:xfrm>
            <a:off x="11142947" y="6320382"/>
            <a:ext cx="2131899" cy="837621"/>
          </a:xfrm>
          <a:prstGeom prst="rect">
            <a:avLst/>
          </a:prstGeom>
        </p:spPr>
        <p:txBody>
          <a:bodyPr wrap="none">
            <a:spAutoFit/>
          </a:bodyPr>
          <a:lstStyle>
            <a:lvl1pPr marL="0" indent="0" algn="ctr">
              <a:spcBef>
                <a:spcPts val="0"/>
              </a:spcBef>
              <a:buSzTx/>
              <a:buNone/>
              <a:defRPr sz="4800">
                <a:solidFill>
                  <a:srgbClr val="292B2C"/>
                </a:solidFill>
                <a:latin typeface="Helvetica Neue UltraLight"/>
                <a:ea typeface="Helvetica Neue UltraLight"/>
                <a:cs typeface="Helvetica Neue UltraLight"/>
                <a:sym typeface="Helvetica Neue UltraLight"/>
              </a:defRPr>
            </a:lvl1pPr>
          </a:lstStyle>
          <a:p>
            <a:r>
              <a:t>#2/10%</a:t>
            </a:r>
          </a:p>
        </p:txBody>
      </p:sp>
      <p:sp>
        <p:nvSpPr>
          <p:cNvPr id="529" name="Anteposuerit litterarum formas"/>
          <p:cNvSpPr txBox="1">
            <a:spLocks noGrp="1"/>
          </p:cNvSpPr>
          <p:nvPr>
            <p:ph type="body" sz="quarter" idx="30"/>
          </p:nvPr>
        </p:nvSpPr>
        <p:spPr>
          <a:xfrm>
            <a:off x="11131219" y="7110256"/>
            <a:ext cx="2155356" cy="701676"/>
          </a:xfrm>
          <a:prstGeom prst="rect">
            <a:avLst/>
          </a:prstGeom>
        </p:spPr>
        <p:txBody>
          <a:bodyPr>
            <a:spAutoFit/>
          </a:bodyPr>
          <a:lstStyle>
            <a:lvl1pPr marL="0" indent="0" algn="ctr">
              <a:spcBef>
                <a:spcPts val="0"/>
              </a:spcBef>
              <a:buSzTx/>
              <a:buNone/>
              <a:defRPr sz="1800">
                <a:solidFill>
                  <a:srgbClr val="292B2C"/>
                </a:solidFill>
              </a:defRPr>
            </a:lvl1pPr>
          </a:lstStyle>
          <a:p>
            <a:r>
              <a:t>Anteposuerit litterarum formas</a:t>
            </a:r>
          </a:p>
        </p:txBody>
      </p:sp>
      <p:sp>
        <p:nvSpPr>
          <p:cNvPr id="530" name="#3/45%"/>
          <p:cNvSpPr txBox="1">
            <a:spLocks noGrp="1"/>
          </p:cNvSpPr>
          <p:nvPr>
            <p:ph type="body" sz="quarter" idx="31"/>
          </p:nvPr>
        </p:nvSpPr>
        <p:spPr>
          <a:xfrm>
            <a:off x="16101908" y="6338241"/>
            <a:ext cx="2131899" cy="837621"/>
          </a:xfrm>
          <a:prstGeom prst="rect">
            <a:avLst/>
          </a:prstGeom>
        </p:spPr>
        <p:txBody>
          <a:bodyPr wrap="none">
            <a:spAutoFit/>
          </a:bodyPr>
          <a:lstStyle>
            <a:lvl1pPr marL="0" indent="0" algn="ctr">
              <a:spcBef>
                <a:spcPts val="0"/>
              </a:spcBef>
              <a:buSzTx/>
              <a:buNone/>
              <a:defRPr sz="4800">
                <a:solidFill>
                  <a:srgbClr val="292B2C"/>
                </a:solidFill>
                <a:latin typeface="Helvetica Neue UltraLight"/>
                <a:ea typeface="Helvetica Neue UltraLight"/>
                <a:cs typeface="Helvetica Neue UltraLight"/>
                <a:sym typeface="Helvetica Neue UltraLight"/>
              </a:defRPr>
            </a:lvl1pPr>
          </a:lstStyle>
          <a:p>
            <a:r>
              <a:t>#3/45%</a:t>
            </a:r>
          </a:p>
        </p:txBody>
      </p:sp>
      <p:sp>
        <p:nvSpPr>
          <p:cNvPr id="531" name="Anteposuerit litterarum formas"/>
          <p:cNvSpPr txBox="1">
            <a:spLocks noGrp="1"/>
          </p:cNvSpPr>
          <p:nvPr>
            <p:ph type="body" sz="quarter" idx="32"/>
          </p:nvPr>
        </p:nvSpPr>
        <p:spPr>
          <a:xfrm>
            <a:off x="16090179" y="7128116"/>
            <a:ext cx="2155355" cy="701676"/>
          </a:xfrm>
          <a:prstGeom prst="rect">
            <a:avLst/>
          </a:prstGeom>
        </p:spPr>
        <p:txBody>
          <a:bodyPr>
            <a:spAutoFit/>
          </a:bodyPr>
          <a:lstStyle>
            <a:lvl1pPr marL="0" indent="0" algn="ctr">
              <a:spcBef>
                <a:spcPts val="0"/>
              </a:spcBef>
              <a:buSzTx/>
              <a:buNone/>
              <a:defRPr sz="1800">
                <a:solidFill>
                  <a:srgbClr val="292B2C"/>
                </a:solidFill>
              </a:defRPr>
            </a:lvl1pPr>
          </a:lstStyle>
          <a:p>
            <a:r>
              <a:t>Anteposuerit litterarum formas</a:t>
            </a:r>
          </a:p>
        </p:txBody>
      </p:sp>
      <p:sp>
        <p:nvSpPr>
          <p:cNvPr id="532" name="Mirum est notare quam littera gothica"/>
          <p:cNvSpPr txBox="1">
            <a:spLocks noGrp="1"/>
          </p:cNvSpPr>
          <p:nvPr>
            <p:ph type="body" sz="quarter" idx="33"/>
          </p:nvPr>
        </p:nvSpPr>
        <p:spPr>
          <a:xfrm>
            <a:off x="5506407" y="9315002"/>
            <a:ext cx="3417560" cy="720445"/>
          </a:xfrm>
          <a:prstGeom prst="rect">
            <a:avLst/>
          </a:prstGeom>
        </p:spPr>
        <p:txBody>
          <a:bodyPr>
            <a:spAutoFit/>
          </a:bodyPr>
          <a:lstStyle>
            <a:lvl1pPr marL="0" indent="0" algn="ctr">
              <a:spcBef>
                <a:spcPts val="0"/>
              </a:spcBef>
              <a:buSzTx/>
              <a:buNone/>
              <a:defRPr sz="1800" cap="all">
                <a:solidFill>
                  <a:srgbClr val="4F7671"/>
                </a:solidFill>
                <a:latin typeface="Helvetica Neue Medium"/>
                <a:ea typeface="Helvetica Neue Medium"/>
                <a:cs typeface="Helvetica Neue Medium"/>
                <a:sym typeface="Helvetica Neue Medium"/>
              </a:defRPr>
            </a:lvl1pPr>
          </a:lstStyle>
          <a:p>
            <a:r>
              <a:t>Mirum est notare quam littera gothica</a:t>
            </a:r>
          </a:p>
        </p:txBody>
      </p:sp>
      <p:sp>
        <p:nvSpPr>
          <p:cNvPr id="533" name="Delenit augue duis dolore te feugait nulla facilisi. Nam liber tempor cum soluta nobis eleifend option congue nihil imperdiet doming id quod mazim"/>
          <p:cNvSpPr txBox="1">
            <a:spLocks noGrp="1"/>
          </p:cNvSpPr>
          <p:nvPr>
            <p:ph type="body" sz="quarter" idx="34"/>
          </p:nvPr>
        </p:nvSpPr>
        <p:spPr>
          <a:xfrm>
            <a:off x="5663189" y="10290272"/>
            <a:ext cx="3103997" cy="1812645"/>
          </a:xfrm>
          <a:prstGeom prst="rect">
            <a:avLst/>
          </a:prstGeom>
        </p:spPr>
        <p:txBody>
          <a:bodyPr>
            <a:spAutoFit/>
          </a:bodyPr>
          <a:lstStyle>
            <a:lvl1pPr marL="0" indent="0" algn="ctr">
              <a:spcBef>
                <a:spcPts val="0"/>
              </a:spcBef>
              <a:buSzTx/>
              <a:buNone/>
              <a:defRPr sz="1800">
                <a:solidFill>
                  <a:srgbClr val="4F7671"/>
                </a:solidFill>
                <a:latin typeface="Helvetica Neue Light"/>
                <a:ea typeface="Helvetica Neue Light"/>
                <a:cs typeface="Helvetica Neue Light"/>
                <a:sym typeface="Helvetica Neue Light"/>
              </a:defRPr>
            </a:lvl1pPr>
          </a:lstStyle>
          <a:p>
            <a:r>
              <a:t>Delenit augue duis dolore te feugait nulla facilisi. Nam liber tempor cum soluta nobis eleifend option congue nihil imperdiet doming id quod mazim</a:t>
            </a:r>
          </a:p>
        </p:txBody>
      </p:sp>
      <p:sp>
        <p:nvSpPr>
          <p:cNvPr id="53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Single Project">
    <p:spTree>
      <p:nvGrpSpPr>
        <p:cNvPr id="1" name=""/>
        <p:cNvGrpSpPr/>
        <p:nvPr/>
      </p:nvGrpSpPr>
      <p:grpSpPr>
        <a:xfrm>
          <a:off x="0" y="0"/>
          <a:ext cx="0" cy="0"/>
          <a:chOff x="0" y="0"/>
          <a:chExt cx="0" cy="0"/>
        </a:xfrm>
      </p:grpSpPr>
      <p:sp>
        <p:nvSpPr>
          <p:cNvPr id="541" name="Dikdörtgen"/>
          <p:cNvSpPr/>
          <p:nvPr/>
        </p:nvSpPr>
        <p:spPr>
          <a:xfrm>
            <a:off x="-3734" y="-11907"/>
            <a:ext cx="24391468" cy="13739814"/>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542" name="Daire"/>
          <p:cNvSpPr/>
          <p:nvPr/>
        </p:nvSpPr>
        <p:spPr>
          <a:xfrm>
            <a:off x="10624211" y="4701188"/>
            <a:ext cx="3159390" cy="3159389"/>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543" name="Görüntü"/>
          <p:cNvSpPr>
            <a:spLocks noGrp="1"/>
          </p:cNvSpPr>
          <p:nvPr>
            <p:ph type="pic" sz="quarter" idx="21"/>
          </p:nvPr>
        </p:nvSpPr>
        <p:spPr>
          <a:xfrm>
            <a:off x="10509784" y="4568949"/>
            <a:ext cx="3423962" cy="3423961"/>
          </a:xfrm>
          <a:prstGeom prst="rect">
            <a:avLst/>
          </a:prstGeom>
        </p:spPr>
        <p:txBody>
          <a:bodyPr lIns="91439" tIns="45719" rIns="91439" bIns="45719" anchor="t">
            <a:noAutofit/>
          </a:bodyPr>
          <a:lstStyle/>
          <a:p>
            <a:endParaRPr/>
          </a:p>
        </p:txBody>
      </p:sp>
      <p:sp>
        <p:nvSpPr>
          <p:cNvPr id="544" name="Daire"/>
          <p:cNvSpPr/>
          <p:nvPr/>
        </p:nvSpPr>
        <p:spPr>
          <a:xfrm>
            <a:off x="7933399" y="5455118"/>
            <a:ext cx="3159390" cy="3159390"/>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545" name="Görüntü"/>
          <p:cNvSpPr>
            <a:spLocks noGrp="1"/>
          </p:cNvSpPr>
          <p:nvPr>
            <p:ph type="pic" sz="quarter" idx="22"/>
          </p:nvPr>
        </p:nvSpPr>
        <p:spPr>
          <a:xfrm>
            <a:off x="8110294" y="5632062"/>
            <a:ext cx="2805598" cy="2805597"/>
          </a:xfrm>
          <a:prstGeom prst="rect">
            <a:avLst/>
          </a:prstGeom>
        </p:spPr>
        <p:txBody>
          <a:bodyPr lIns="91439" tIns="45719" rIns="91439" bIns="45719" anchor="t">
            <a:noAutofit/>
          </a:bodyPr>
          <a:lstStyle/>
          <a:p>
            <a:endParaRPr/>
          </a:p>
        </p:txBody>
      </p:sp>
      <p:sp>
        <p:nvSpPr>
          <p:cNvPr id="546" name="Daire"/>
          <p:cNvSpPr/>
          <p:nvPr/>
        </p:nvSpPr>
        <p:spPr>
          <a:xfrm>
            <a:off x="13291211" y="5455118"/>
            <a:ext cx="3159390" cy="3159390"/>
          </a:xfrm>
          <a:prstGeom prst="ellipse">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547" name="Görüntü"/>
          <p:cNvSpPr>
            <a:spLocks noGrp="1"/>
          </p:cNvSpPr>
          <p:nvPr>
            <p:ph type="pic" sz="quarter" idx="23"/>
          </p:nvPr>
        </p:nvSpPr>
        <p:spPr>
          <a:xfrm>
            <a:off x="13472776" y="5636731"/>
            <a:ext cx="2796259" cy="2796259"/>
          </a:xfrm>
          <a:prstGeom prst="rect">
            <a:avLst/>
          </a:prstGeom>
        </p:spPr>
        <p:txBody>
          <a:bodyPr lIns="91439" tIns="45719" rIns="91439" bIns="45719" anchor="t">
            <a:noAutofit/>
          </a:bodyPr>
          <a:lstStyle/>
          <a:p>
            <a:endParaRPr/>
          </a:p>
        </p:txBody>
      </p:sp>
      <p:sp>
        <p:nvSpPr>
          <p:cNvPr id="548" name="Delenit Suscipit"/>
          <p:cNvSpPr txBox="1">
            <a:spLocks noGrp="1"/>
          </p:cNvSpPr>
          <p:nvPr>
            <p:ph type="body" sz="quarter" idx="24"/>
          </p:nvPr>
        </p:nvSpPr>
        <p:spPr>
          <a:xfrm>
            <a:off x="8586838" y="1251095"/>
            <a:ext cx="7210324"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Delenit</a:t>
            </a:r>
            <a:r>
              <a:t> </a:t>
            </a:r>
            <a:r>
              <a:rPr>
                <a:latin typeface="Helvetica Neue UltraLight"/>
                <a:ea typeface="Helvetica Neue UltraLight"/>
                <a:cs typeface="Helvetica Neue UltraLight"/>
                <a:sym typeface="Helvetica Neue UltraLight"/>
              </a:rPr>
              <a:t>Suscipit</a:t>
            </a:r>
          </a:p>
        </p:txBody>
      </p:sp>
      <p:sp>
        <p:nvSpPr>
          <p:cNvPr id="549" name="Ut wisi enim ad minim veniam, quis nostrud exerci tation ullamcorper suscipit lobortis nisl ut aliquip ex ea commodo consequat."/>
          <p:cNvSpPr txBox="1">
            <a:spLocks noGrp="1"/>
          </p:cNvSpPr>
          <p:nvPr>
            <p:ph type="body" sz="quarter" idx="25"/>
          </p:nvPr>
        </p:nvSpPr>
        <p:spPr>
          <a:xfrm>
            <a:off x="5077216" y="2760318"/>
            <a:ext cx="14229569" cy="1147221"/>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550" name="Placerat facer possim assum.…"/>
          <p:cNvSpPr txBox="1">
            <a:spLocks noGrp="1"/>
          </p:cNvSpPr>
          <p:nvPr>
            <p:ph type="body" sz="quarter" idx="26"/>
          </p:nvPr>
        </p:nvSpPr>
        <p:spPr>
          <a:xfrm>
            <a:off x="6067191" y="9373827"/>
            <a:ext cx="12249619" cy="2835276"/>
          </a:xfrm>
          <a:prstGeom prst="rect">
            <a:avLst/>
          </a:prstGeom>
        </p:spPr>
        <p:txBody>
          <a:bodyPr>
            <a:spAutoFit/>
          </a:bodyPr>
          <a:lstStyle/>
          <a:p>
            <a:pPr marL="0" indent="0" algn="ctr">
              <a:spcBef>
                <a:spcPts val="0"/>
              </a:spcBef>
              <a:buSzTx/>
              <a:buNone/>
              <a:defRPr sz="2800">
                <a:solidFill>
                  <a:srgbClr val="292B2C"/>
                </a:solidFill>
                <a:latin typeface="Helvetica Neue Medium"/>
                <a:ea typeface="Helvetica Neue Medium"/>
                <a:cs typeface="Helvetica Neue Medium"/>
                <a:sym typeface="Helvetica Neue Medium"/>
              </a:defRPr>
            </a:pPr>
            <a:r>
              <a:t>Placerat facer possim assum.</a:t>
            </a:r>
          </a:p>
          <a:p>
            <a:pPr marL="0" indent="0" algn="ctr">
              <a:spcBef>
                <a:spcPts val="0"/>
              </a:spcBef>
              <a:buSzTx/>
              <a:buNone/>
              <a:defRPr sz="2800">
                <a:solidFill>
                  <a:srgbClr val="292B2C"/>
                </a:solidFill>
                <a:latin typeface="Helvetica Neue Medium"/>
                <a:ea typeface="Helvetica Neue Medium"/>
                <a:cs typeface="Helvetica Neue Medium"/>
                <a:sym typeface="Helvetica Neue Medium"/>
              </a:defRPr>
            </a:pPr>
            <a:endParaRPr/>
          </a:p>
          <a:p>
            <a:pPr marL="0" indent="0" algn="ctr">
              <a:spcBef>
                <a:spcPts val="0"/>
              </a:spcBef>
              <a:buSzTx/>
              <a:buNone/>
              <a:defRPr sz="2000">
                <a:solidFill>
                  <a:srgbClr val="292B2C"/>
                </a:solidFill>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ctr">
              <a:spcBef>
                <a:spcPts val="0"/>
              </a:spcBef>
              <a:buSzTx/>
              <a:buNone/>
              <a:defRPr sz="2000">
                <a:solidFill>
                  <a:srgbClr val="292B2C"/>
                </a:solidFill>
              </a:defRPr>
            </a:pPr>
            <a:endParaRPr/>
          </a:p>
          <a:p>
            <a:pPr marL="0" indent="0" algn="ctr">
              <a:spcBef>
                <a:spcPts val="0"/>
              </a:spcBef>
              <a:buSzTx/>
              <a:buNone/>
              <a:defRPr sz="2000">
                <a:solidFill>
                  <a:srgbClr val="292B2C"/>
                </a:solidFill>
              </a:defRPr>
            </a:pPr>
            <a:r>
              <a:t>Mirum est notare quam littera gothica, quam nunc putamus parum claram, anteposuerit litterarum formas humanitatis per seacula quarta decima et quinta</a:t>
            </a:r>
          </a:p>
        </p:txBody>
      </p:sp>
      <p:sp>
        <p:nvSpPr>
          <p:cNvPr id="55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World Map">
    <p:spTree>
      <p:nvGrpSpPr>
        <p:cNvPr id="1" name=""/>
        <p:cNvGrpSpPr/>
        <p:nvPr/>
      </p:nvGrpSpPr>
      <p:grpSpPr>
        <a:xfrm>
          <a:off x="0" y="0"/>
          <a:ext cx="0" cy="0"/>
          <a:chOff x="0" y="0"/>
          <a:chExt cx="0" cy="0"/>
        </a:xfrm>
      </p:grpSpPr>
      <p:sp>
        <p:nvSpPr>
          <p:cNvPr id="558" name="Dikdörtgen"/>
          <p:cNvSpPr/>
          <p:nvPr/>
        </p:nvSpPr>
        <p:spPr>
          <a:xfrm>
            <a:off x="6593" y="-11907"/>
            <a:ext cx="24370813" cy="13739814"/>
          </a:xfrm>
          <a:prstGeom prst="rect">
            <a:avLst/>
          </a:prstGeom>
          <a:solidFill>
            <a:srgbClr val="4F7671"/>
          </a:solidFill>
          <a:ln w="12700">
            <a:miter lim="400000"/>
          </a:ln>
        </p:spPr>
        <p:txBody>
          <a:bodyPr lIns="71437" tIns="71437" rIns="71437" bIns="71437" anchor="ctr"/>
          <a:lstStyle/>
          <a:p>
            <a:pPr>
              <a:defRPr sz="3200">
                <a:solidFill>
                  <a:srgbClr val="4F7671"/>
                </a:solidFill>
              </a:defRPr>
            </a:pPr>
            <a:endParaRPr/>
          </a:p>
        </p:txBody>
      </p:sp>
      <p:sp>
        <p:nvSpPr>
          <p:cNvPr id="559" name="Şekil"/>
          <p:cNvSpPr/>
          <p:nvPr/>
        </p:nvSpPr>
        <p:spPr>
          <a:xfrm>
            <a:off x="8828325" y="6800847"/>
            <a:ext cx="2094031" cy="3414189"/>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1"/>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80"/>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560" name="Şekil"/>
          <p:cNvSpPr/>
          <p:nvPr/>
        </p:nvSpPr>
        <p:spPr>
          <a:xfrm>
            <a:off x="11735565" y="3605464"/>
            <a:ext cx="2328806" cy="2092908"/>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7"/>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7"/>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5"/>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09"/>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3" y="21101"/>
                  <a:pt x="19487" y="21094"/>
                </a:cubicBezTo>
                <a:cubicBezTo>
                  <a:pt x="19505" y="21064"/>
                  <a:pt x="19515" y="21012"/>
                  <a:pt x="19515" y="20976"/>
                </a:cubicBezTo>
                <a:cubicBezTo>
                  <a:pt x="19659" y="20995"/>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6"/>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8"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8"/>
                </a:cubicBezTo>
                <a:cubicBezTo>
                  <a:pt x="16366" y="4885"/>
                  <a:pt x="16402" y="4805"/>
                  <a:pt x="16433" y="4739"/>
                </a:cubicBezTo>
                <a:cubicBezTo>
                  <a:pt x="16397" y="4728"/>
                  <a:pt x="16370" y="4705"/>
                  <a:pt x="16352" y="4670"/>
                </a:cubicBezTo>
                <a:cubicBezTo>
                  <a:pt x="16486" y="4552"/>
                  <a:pt x="16817" y="4457"/>
                  <a:pt x="16817"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1"/>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7"/>
                  <a:pt x="3449" y="17021"/>
                </a:cubicBezTo>
                <a:cubicBezTo>
                  <a:pt x="3530" y="17238"/>
                  <a:pt x="3616" y="17337"/>
                  <a:pt x="3535" y="17599"/>
                </a:cubicBezTo>
                <a:cubicBezTo>
                  <a:pt x="3600" y="17542"/>
                  <a:pt x="3710" y="17444"/>
                  <a:pt x="3784" y="17425"/>
                </a:cubicBezTo>
                <a:cubicBezTo>
                  <a:pt x="3784" y="17437"/>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8"/>
                  <a:pt x="5904" y="20197"/>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1"/>
                </a:cubicBezTo>
                <a:cubicBezTo>
                  <a:pt x="7967" y="16762"/>
                  <a:pt x="8592" y="16828"/>
                  <a:pt x="8806" y="16828"/>
                </a:cubicBezTo>
                <a:cubicBezTo>
                  <a:pt x="9295" y="16828"/>
                  <a:pt x="9284"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0"/>
                  <a:pt x="13864" y="17445"/>
                </a:cubicBezTo>
                <a:cubicBezTo>
                  <a:pt x="13864" y="17445"/>
                  <a:pt x="13884"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2"/>
                  <a:pt x="14606" y="19070"/>
                  <a:pt x="14601" y="19267"/>
                </a:cubicBezTo>
                <a:cubicBezTo>
                  <a:pt x="14744" y="19281"/>
                  <a:pt x="14884" y="19339"/>
                  <a:pt x="15005" y="19427"/>
                </a:cubicBezTo>
                <a:cubicBezTo>
                  <a:pt x="14917" y="19488"/>
                  <a:pt x="14848"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6" y="18267"/>
                  <a:pt x="16258" y="18137"/>
                  <a:pt x="16617" y="18242"/>
                </a:cubicBezTo>
                <a:cubicBezTo>
                  <a:pt x="16734" y="18192"/>
                  <a:pt x="16850" y="18068"/>
                  <a:pt x="16906" y="17901"/>
                </a:cubicBezTo>
                <a:cubicBezTo>
                  <a:pt x="16903" y="17828"/>
                  <a:pt x="16902" y="17624"/>
                  <a:pt x="16866" y="17758"/>
                </a:cubicBezTo>
                <a:cubicBezTo>
                  <a:pt x="16932" y="17767"/>
                  <a:pt x="16992" y="17749"/>
                  <a:pt x="17046" y="17705"/>
                </a:cubicBezTo>
                <a:lnTo>
                  <a:pt x="16983" y="17599"/>
                </a:lnTo>
                <a:cubicBezTo>
                  <a:pt x="17041" y="17535"/>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6"/>
                  <a:pt x="17971" y="15701"/>
                </a:cubicBezTo>
                <a:cubicBezTo>
                  <a:pt x="18120"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7"/>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561" name="Şekil"/>
          <p:cNvSpPr/>
          <p:nvPr/>
        </p:nvSpPr>
        <p:spPr>
          <a:xfrm>
            <a:off x="11658654" y="5562444"/>
            <a:ext cx="3069792" cy="3623658"/>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8"/>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1"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5" y="5708"/>
                </a:lnTo>
                <a:cubicBezTo>
                  <a:pt x="17148" y="5708"/>
                  <a:pt x="17061" y="5095"/>
                  <a:pt x="17028"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4"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5" y="11861"/>
                  <a:pt x="18334" y="11800"/>
                  <a:pt x="18421" y="11719"/>
                </a:cubicBezTo>
                <a:lnTo>
                  <a:pt x="18439" y="11747"/>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562" name="Şekil"/>
          <p:cNvSpPr/>
          <p:nvPr/>
        </p:nvSpPr>
        <p:spPr>
          <a:xfrm>
            <a:off x="6336400" y="3529021"/>
            <a:ext cx="5950842" cy="3541084"/>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59"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59"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09"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1"/>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49"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5"/>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79"/>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5"/>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7"/>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5"/>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563" name="Şekil"/>
          <p:cNvSpPr/>
          <p:nvPr/>
        </p:nvSpPr>
        <p:spPr>
          <a:xfrm>
            <a:off x="17334700" y="7550019"/>
            <a:ext cx="1934506" cy="2067556"/>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1"/>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6"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9"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564" name="Şekil"/>
          <p:cNvSpPr/>
          <p:nvPr/>
        </p:nvSpPr>
        <p:spPr>
          <a:xfrm>
            <a:off x="13473768" y="3605464"/>
            <a:ext cx="5465796" cy="431786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6"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1"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800" y="20857"/>
                </a:cubicBezTo>
                <a:lnTo>
                  <a:pt x="20771" y="20809"/>
                </a:lnTo>
                <a:cubicBezTo>
                  <a:pt x="20895" y="20557"/>
                  <a:pt x="20831" y="20091"/>
                  <a:pt x="20845" y="19801"/>
                </a:cubicBezTo>
                <a:close/>
                <a:moveTo>
                  <a:pt x="21483"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4"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1"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8"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1" y="13822"/>
                </a:cubicBezTo>
                <a:cubicBezTo>
                  <a:pt x="15359" y="13767"/>
                  <a:pt x="15439" y="13745"/>
                  <a:pt x="15523" y="13688"/>
                </a:cubicBezTo>
                <a:cubicBezTo>
                  <a:pt x="15526" y="13681"/>
                  <a:pt x="15528" y="13675"/>
                  <a:pt x="15529" y="13668"/>
                </a:cubicBezTo>
                <a:cubicBezTo>
                  <a:pt x="15564" y="13634"/>
                  <a:pt x="15623" y="13651"/>
                  <a:pt x="15631" y="13574"/>
                </a:cubicBezTo>
                <a:cubicBezTo>
                  <a:pt x="15689"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6"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5"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5"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3"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1"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3"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565" name="Mirum Littera"/>
          <p:cNvSpPr txBox="1">
            <a:spLocks noGrp="1"/>
          </p:cNvSpPr>
          <p:nvPr>
            <p:ph type="body" sz="quarter" idx="21"/>
          </p:nvPr>
        </p:nvSpPr>
        <p:spPr>
          <a:xfrm>
            <a:off x="9160776" y="1342462"/>
            <a:ext cx="6062448" cy="1407331"/>
          </a:xfrm>
          <a:prstGeom prst="rect">
            <a:avLst/>
          </a:prstGeom>
        </p:spPr>
        <p:txBody>
          <a:bodyPr wrap="none">
            <a:spAutoFit/>
          </a:bodyPr>
          <a:lstStyle/>
          <a:p>
            <a:pPr marL="0" indent="0" algn="ctr">
              <a:spcBef>
                <a:spcPts val="0"/>
              </a:spcBef>
              <a:buSzTx/>
              <a:buNone/>
              <a:defRPr sz="8400">
                <a:solidFill>
                  <a:srgbClr val="FFFFFF"/>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Mirum</a:t>
            </a:r>
            <a:r>
              <a:t> </a:t>
            </a:r>
            <a:r>
              <a:rPr>
                <a:latin typeface="Helvetica Neue UltraLight"/>
                <a:ea typeface="Helvetica Neue UltraLight"/>
                <a:cs typeface="Helvetica Neue UltraLight"/>
                <a:sym typeface="Helvetica Neue UltraLight"/>
              </a:rPr>
              <a:t>Littera</a:t>
            </a:r>
          </a:p>
        </p:txBody>
      </p:sp>
      <p:sp>
        <p:nvSpPr>
          <p:cNvPr id="566" name="Daire"/>
          <p:cNvSpPr/>
          <p:nvPr/>
        </p:nvSpPr>
        <p:spPr>
          <a:xfrm>
            <a:off x="9433333" y="7432789"/>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567" name="Daire"/>
          <p:cNvSpPr/>
          <p:nvPr/>
        </p:nvSpPr>
        <p:spPr>
          <a:xfrm>
            <a:off x="10004833" y="7718539"/>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568" name="Daire"/>
          <p:cNvSpPr/>
          <p:nvPr/>
        </p:nvSpPr>
        <p:spPr>
          <a:xfrm>
            <a:off x="8052209" y="4537788"/>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569" name="Daire"/>
          <p:cNvSpPr/>
          <p:nvPr/>
        </p:nvSpPr>
        <p:spPr>
          <a:xfrm>
            <a:off x="7790271" y="4918788"/>
            <a:ext cx="228260" cy="228261"/>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570" name="Daire"/>
          <p:cNvSpPr/>
          <p:nvPr/>
        </p:nvSpPr>
        <p:spPr>
          <a:xfrm>
            <a:off x="8701099" y="5049232"/>
            <a:ext cx="393506" cy="393506"/>
          </a:xfrm>
          <a:prstGeom prst="ellipse">
            <a:avLst/>
          </a:prstGeom>
          <a:ln w="114300">
            <a:solidFill>
              <a:srgbClr val="4F7671"/>
            </a:solidFill>
            <a:miter lim="400000"/>
          </a:ln>
        </p:spPr>
        <p:txBody>
          <a:bodyPr lIns="71437" tIns="71437" rIns="71437" bIns="71437" anchor="ctr"/>
          <a:lstStyle/>
          <a:p>
            <a:pPr>
              <a:defRPr sz="3200">
                <a:solidFill>
                  <a:srgbClr val="FFFFFF"/>
                </a:solidFill>
              </a:defRPr>
            </a:pPr>
            <a:endParaRPr/>
          </a:p>
        </p:txBody>
      </p:sp>
      <p:sp>
        <p:nvSpPr>
          <p:cNvPr id="571" name="Daire"/>
          <p:cNvSpPr/>
          <p:nvPr/>
        </p:nvSpPr>
        <p:spPr>
          <a:xfrm>
            <a:off x="13624334" y="4347288"/>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572" name="Daire"/>
          <p:cNvSpPr/>
          <p:nvPr/>
        </p:nvSpPr>
        <p:spPr>
          <a:xfrm>
            <a:off x="13362396" y="4728288"/>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573" name="Daire"/>
          <p:cNvSpPr/>
          <p:nvPr/>
        </p:nvSpPr>
        <p:spPr>
          <a:xfrm>
            <a:off x="12819333" y="4347288"/>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574" name="Daire"/>
          <p:cNvSpPr/>
          <p:nvPr/>
        </p:nvSpPr>
        <p:spPr>
          <a:xfrm>
            <a:off x="12409896" y="6037975"/>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575" name="Daire"/>
          <p:cNvSpPr/>
          <p:nvPr/>
        </p:nvSpPr>
        <p:spPr>
          <a:xfrm>
            <a:off x="13079420" y="6204663"/>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576" name="Daire"/>
          <p:cNvSpPr/>
          <p:nvPr/>
        </p:nvSpPr>
        <p:spPr>
          <a:xfrm>
            <a:off x="12546876" y="6204663"/>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577" name="Daire"/>
          <p:cNvSpPr/>
          <p:nvPr/>
        </p:nvSpPr>
        <p:spPr>
          <a:xfrm>
            <a:off x="12083932" y="6884175"/>
            <a:ext cx="228260" cy="228260"/>
          </a:xfrm>
          <a:prstGeom prst="ellipse">
            <a:avLst/>
          </a:prstGeom>
          <a:ln w="88900">
            <a:solidFill>
              <a:srgbClr val="4F7671"/>
            </a:solidFill>
            <a:miter lim="400000"/>
          </a:ln>
        </p:spPr>
        <p:txBody>
          <a:bodyPr lIns="71437" tIns="71437" rIns="71437" bIns="71437" anchor="ctr"/>
          <a:lstStyle/>
          <a:p>
            <a:pPr>
              <a:defRPr sz="3200">
                <a:solidFill>
                  <a:srgbClr val="FFFFFF"/>
                </a:solidFill>
              </a:defRPr>
            </a:pPr>
            <a:endParaRPr/>
          </a:p>
        </p:txBody>
      </p:sp>
      <p:sp>
        <p:nvSpPr>
          <p:cNvPr id="578" name="Mirum est notare quam littera gothica, quam nunc putamus parum claram, anteposuerit litterarum formas humanitatis per seacula"/>
          <p:cNvSpPr txBox="1">
            <a:spLocks noGrp="1"/>
          </p:cNvSpPr>
          <p:nvPr>
            <p:ph type="body" sz="quarter" idx="22"/>
          </p:nvPr>
        </p:nvSpPr>
        <p:spPr>
          <a:xfrm>
            <a:off x="5970104" y="11113390"/>
            <a:ext cx="3959912" cy="1260476"/>
          </a:xfrm>
          <a:prstGeom prst="rect">
            <a:avLst/>
          </a:prstGeom>
        </p:spPr>
        <p:txBody>
          <a:bodyPr>
            <a:spAutoFit/>
          </a:bodyPr>
          <a:lstStyle>
            <a:lvl1pPr marL="0" indent="0" algn="just">
              <a:spcBef>
                <a:spcPts val="0"/>
              </a:spcBef>
              <a:buSzTx/>
              <a:buNone/>
              <a:defRPr sz="1800">
                <a:solidFill>
                  <a:srgbClr val="FFFFFF"/>
                </a:solidFill>
              </a:defRPr>
            </a:lvl1pPr>
          </a:lstStyle>
          <a:p>
            <a:r>
              <a:t>Mirum est notare quam littera gothica, quam nunc putamus parum claram, anteposuerit litterarum formas humanitatis per seacula</a:t>
            </a:r>
          </a:p>
        </p:txBody>
      </p:sp>
      <p:sp>
        <p:nvSpPr>
          <p:cNvPr id="579" name="Litterarum formas"/>
          <p:cNvSpPr txBox="1">
            <a:spLocks noGrp="1"/>
          </p:cNvSpPr>
          <p:nvPr>
            <p:ph type="body" sz="quarter" idx="23"/>
          </p:nvPr>
        </p:nvSpPr>
        <p:spPr>
          <a:xfrm>
            <a:off x="5997996" y="10388014"/>
            <a:ext cx="4011284" cy="539698"/>
          </a:xfrm>
          <a:prstGeom prst="rect">
            <a:avLst/>
          </a:prstGeom>
        </p:spPr>
        <p:txBody>
          <a:bodyPr>
            <a:spAutoFit/>
          </a:bodyPr>
          <a:lstStyle>
            <a:lvl1pPr marL="0" indent="0">
              <a:spcBef>
                <a:spcPts val="0"/>
              </a:spcBef>
              <a:buSzTx/>
              <a:buNone/>
              <a:defRPr sz="2600" cap="all">
                <a:solidFill>
                  <a:srgbClr val="FFFFFF"/>
                </a:solidFill>
                <a:latin typeface="Helvetica Neue Medium"/>
                <a:ea typeface="Helvetica Neue Medium"/>
                <a:cs typeface="Helvetica Neue Medium"/>
                <a:sym typeface="Helvetica Neue Medium"/>
              </a:defRPr>
            </a:lvl1pPr>
          </a:lstStyle>
          <a:p>
            <a:r>
              <a:t>Litterarum formas </a:t>
            </a:r>
          </a:p>
        </p:txBody>
      </p:sp>
      <p:sp>
        <p:nvSpPr>
          <p:cNvPr id="580" name="Mirum est notare quam littera gothica, quam nunc putamus parum claram, anteposuerit litterarum formas humanitatis per seacula"/>
          <p:cNvSpPr txBox="1">
            <a:spLocks noGrp="1"/>
          </p:cNvSpPr>
          <p:nvPr>
            <p:ph type="body" sz="quarter" idx="24"/>
          </p:nvPr>
        </p:nvSpPr>
        <p:spPr>
          <a:xfrm>
            <a:off x="10309931" y="11113390"/>
            <a:ext cx="3959913" cy="1260476"/>
          </a:xfrm>
          <a:prstGeom prst="rect">
            <a:avLst/>
          </a:prstGeom>
        </p:spPr>
        <p:txBody>
          <a:bodyPr>
            <a:spAutoFit/>
          </a:bodyPr>
          <a:lstStyle>
            <a:lvl1pPr marL="0" indent="0" algn="just">
              <a:spcBef>
                <a:spcPts val="0"/>
              </a:spcBef>
              <a:buSzTx/>
              <a:buNone/>
              <a:defRPr sz="1800">
                <a:solidFill>
                  <a:srgbClr val="FFFFFF"/>
                </a:solidFill>
              </a:defRPr>
            </a:lvl1pPr>
          </a:lstStyle>
          <a:p>
            <a:r>
              <a:t>Mirum est notare quam littera gothica, quam nunc putamus parum claram, anteposuerit litterarum formas humanitatis per seacula</a:t>
            </a:r>
          </a:p>
        </p:txBody>
      </p:sp>
      <p:sp>
        <p:nvSpPr>
          <p:cNvPr id="581" name="Dikdörtgen"/>
          <p:cNvSpPr/>
          <p:nvPr/>
        </p:nvSpPr>
        <p:spPr>
          <a:xfrm>
            <a:off x="5114795" y="5378321"/>
            <a:ext cx="2328806" cy="772151"/>
          </a:xfrm>
          <a:prstGeom prst="rect">
            <a:avLst/>
          </a:prstGeom>
          <a:solidFill>
            <a:srgbClr val="EAEFF1"/>
          </a:solidFill>
          <a:ln w="12700">
            <a:miter lim="400000"/>
          </a:ln>
          <a:effectLst>
            <a:outerShdw blurRad="50800" dist="25400" dir="5400000" rotWithShape="0">
              <a:srgbClr val="2C4542">
                <a:alpha val="50000"/>
              </a:srgbClr>
            </a:outerShdw>
          </a:effectLst>
        </p:spPr>
        <p:txBody>
          <a:bodyPr lIns="71437" tIns="71437" rIns="71437" bIns="71437" anchor="ctr"/>
          <a:lstStyle/>
          <a:p>
            <a:pPr>
              <a:defRPr sz="3200">
                <a:solidFill>
                  <a:srgbClr val="FFFFFF"/>
                </a:solidFill>
              </a:defRPr>
            </a:pPr>
            <a:endParaRPr/>
          </a:p>
        </p:txBody>
      </p:sp>
      <p:sp>
        <p:nvSpPr>
          <p:cNvPr id="582" name="Mirum est notare quam littera gothica, quam nunc putamus parum claram, anteposuerit litterarum formas humanitatis per seacula"/>
          <p:cNvSpPr txBox="1">
            <a:spLocks noGrp="1"/>
          </p:cNvSpPr>
          <p:nvPr>
            <p:ph type="body" sz="quarter" idx="25"/>
          </p:nvPr>
        </p:nvSpPr>
        <p:spPr>
          <a:xfrm>
            <a:off x="14649760" y="11113390"/>
            <a:ext cx="3959912" cy="1260476"/>
          </a:xfrm>
          <a:prstGeom prst="rect">
            <a:avLst/>
          </a:prstGeom>
        </p:spPr>
        <p:txBody>
          <a:bodyPr>
            <a:spAutoFit/>
          </a:bodyPr>
          <a:lstStyle>
            <a:lvl1pPr marL="0" indent="0" algn="just">
              <a:spcBef>
                <a:spcPts val="0"/>
              </a:spcBef>
              <a:buSzTx/>
              <a:buNone/>
              <a:defRPr sz="1800">
                <a:solidFill>
                  <a:srgbClr val="FFFFFF"/>
                </a:solidFill>
              </a:defRPr>
            </a:lvl1pPr>
          </a:lstStyle>
          <a:p>
            <a:r>
              <a:t>Mirum est notare quam littera gothica, quam nunc putamus parum claram, anteposuerit litterarum formas humanitatis per seacula</a:t>
            </a:r>
          </a:p>
        </p:txBody>
      </p:sp>
      <p:sp>
        <p:nvSpPr>
          <p:cNvPr id="583" name="Daire"/>
          <p:cNvSpPr/>
          <p:nvPr/>
        </p:nvSpPr>
        <p:spPr>
          <a:xfrm>
            <a:off x="5666721" y="10561592"/>
            <a:ext cx="192541" cy="192541"/>
          </a:xfrm>
          <a:prstGeom prst="ellipse">
            <a:avLst/>
          </a:prstGeom>
          <a:ln w="63500">
            <a:solidFill>
              <a:srgbClr val="FFFFFF"/>
            </a:solidFill>
            <a:miter lim="400000"/>
          </a:ln>
        </p:spPr>
        <p:txBody>
          <a:bodyPr lIns="71437" tIns="71437" rIns="71437" bIns="71437" anchor="ctr"/>
          <a:lstStyle/>
          <a:p>
            <a:pPr>
              <a:defRPr sz="3200">
                <a:solidFill>
                  <a:srgbClr val="FFFFFF"/>
                </a:solidFill>
              </a:defRPr>
            </a:pPr>
            <a:endParaRPr/>
          </a:p>
        </p:txBody>
      </p:sp>
      <p:sp>
        <p:nvSpPr>
          <p:cNvPr id="584" name="165,000"/>
          <p:cNvSpPr txBox="1">
            <a:spLocks noGrp="1"/>
          </p:cNvSpPr>
          <p:nvPr>
            <p:ph type="body" sz="quarter" idx="26"/>
          </p:nvPr>
        </p:nvSpPr>
        <p:spPr>
          <a:xfrm>
            <a:off x="5303039" y="5378321"/>
            <a:ext cx="1952317" cy="772151"/>
          </a:xfrm>
          <a:prstGeom prst="rect">
            <a:avLst/>
          </a:prstGeom>
        </p:spPr>
        <p:txBody>
          <a:bodyPr>
            <a:noAutofit/>
          </a:bodyPr>
          <a:lstStyle>
            <a:lvl1pPr marL="0" indent="0" algn="ctr">
              <a:spcBef>
                <a:spcPts val="0"/>
              </a:spcBef>
              <a:buSzTx/>
              <a:buNone/>
              <a:defRPr sz="3400">
                <a:solidFill>
                  <a:srgbClr val="4F7671"/>
                </a:solidFill>
                <a:latin typeface="Helvetica Neue Thin"/>
                <a:ea typeface="Helvetica Neue Thin"/>
                <a:cs typeface="Helvetica Neue Thin"/>
                <a:sym typeface="Helvetica Neue Thin"/>
              </a:defRPr>
            </a:lvl1pPr>
          </a:lstStyle>
          <a:p>
            <a:r>
              <a:t>165,000</a:t>
            </a:r>
          </a:p>
        </p:txBody>
      </p:sp>
      <p:sp>
        <p:nvSpPr>
          <p:cNvPr id="585" name="Dikdörtgen"/>
          <p:cNvSpPr/>
          <p:nvPr/>
        </p:nvSpPr>
        <p:spPr>
          <a:xfrm>
            <a:off x="7001936" y="8027503"/>
            <a:ext cx="2328806" cy="772152"/>
          </a:xfrm>
          <a:prstGeom prst="rect">
            <a:avLst/>
          </a:prstGeom>
          <a:solidFill>
            <a:srgbClr val="EAEFF1"/>
          </a:solidFill>
          <a:ln w="12700">
            <a:miter lim="400000"/>
          </a:ln>
          <a:effectLst>
            <a:outerShdw blurRad="50800" dist="25400" dir="5400000" rotWithShape="0">
              <a:srgbClr val="2C4542">
                <a:alpha val="50000"/>
              </a:srgbClr>
            </a:outerShdw>
          </a:effectLst>
        </p:spPr>
        <p:txBody>
          <a:bodyPr lIns="71437" tIns="71437" rIns="71437" bIns="71437" anchor="ctr"/>
          <a:lstStyle/>
          <a:p>
            <a:pPr>
              <a:defRPr sz="3200">
                <a:solidFill>
                  <a:srgbClr val="FFFFFF"/>
                </a:solidFill>
              </a:defRPr>
            </a:pPr>
            <a:endParaRPr/>
          </a:p>
        </p:txBody>
      </p:sp>
      <p:sp>
        <p:nvSpPr>
          <p:cNvPr id="586" name="65,000"/>
          <p:cNvSpPr txBox="1">
            <a:spLocks noGrp="1"/>
          </p:cNvSpPr>
          <p:nvPr>
            <p:ph type="body" sz="quarter" idx="27"/>
          </p:nvPr>
        </p:nvSpPr>
        <p:spPr>
          <a:xfrm>
            <a:off x="7190179" y="8027503"/>
            <a:ext cx="1952318" cy="772152"/>
          </a:xfrm>
          <a:prstGeom prst="rect">
            <a:avLst/>
          </a:prstGeom>
        </p:spPr>
        <p:txBody>
          <a:bodyPr>
            <a:noAutofit/>
          </a:bodyPr>
          <a:lstStyle>
            <a:lvl1pPr marL="0" indent="0" algn="ctr">
              <a:spcBef>
                <a:spcPts val="0"/>
              </a:spcBef>
              <a:buSzTx/>
              <a:buNone/>
              <a:defRPr sz="3400">
                <a:solidFill>
                  <a:srgbClr val="4F7671"/>
                </a:solidFill>
                <a:latin typeface="Helvetica Neue Thin"/>
                <a:ea typeface="Helvetica Neue Thin"/>
                <a:cs typeface="Helvetica Neue Thin"/>
                <a:sym typeface="Helvetica Neue Thin"/>
              </a:defRPr>
            </a:lvl1pPr>
          </a:lstStyle>
          <a:p>
            <a:r>
              <a:t>65,000</a:t>
            </a:r>
          </a:p>
        </p:txBody>
      </p:sp>
      <p:sp>
        <p:nvSpPr>
          <p:cNvPr id="587" name="Dikdörtgen"/>
          <p:cNvSpPr/>
          <p:nvPr/>
        </p:nvSpPr>
        <p:spPr>
          <a:xfrm>
            <a:off x="13883747" y="6988197"/>
            <a:ext cx="2328806" cy="772151"/>
          </a:xfrm>
          <a:prstGeom prst="rect">
            <a:avLst/>
          </a:prstGeom>
          <a:solidFill>
            <a:srgbClr val="EAEFF1"/>
          </a:solidFill>
          <a:ln w="12700">
            <a:miter lim="400000"/>
          </a:ln>
          <a:effectLst>
            <a:outerShdw blurRad="50800" dist="25400" dir="5400000" rotWithShape="0">
              <a:srgbClr val="2C4542">
                <a:alpha val="50000"/>
              </a:srgbClr>
            </a:outerShdw>
          </a:effectLst>
        </p:spPr>
        <p:txBody>
          <a:bodyPr lIns="71437" tIns="71437" rIns="71437" bIns="71437" anchor="ctr"/>
          <a:lstStyle/>
          <a:p>
            <a:pPr>
              <a:defRPr sz="3200">
                <a:solidFill>
                  <a:srgbClr val="FFFFFF"/>
                </a:solidFill>
              </a:defRPr>
            </a:pPr>
            <a:endParaRPr/>
          </a:p>
        </p:txBody>
      </p:sp>
      <p:sp>
        <p:nvSpPr>
          <p:cNvPr id="588" name="186,000"/>
          <p:cNvSpPr txBox="1">
            <a:spLocks noGrp="1"/>
          </p:cNvSpPr>
          <p:nvPr>
            <p:ph type="body" sz="quarter" idx="28"/>
          </p:nvPr>
        </p:nvSpPr>
        <p:spPr>
          <a:xfrm>
            <a:off x="14071992" y="6988197"/>
            <a:ext cx="1952317" cy="772151"/>
          </a:xfrm>
          <a:prstGeom prst="rect">
            <a:avLst/>
          </a:prstGeom>
        </p:spPr>
        <p:txBody>
          <a:bodyPr>
            <a:noAutofit/>
          </a:bodyPr>
          <a:lstStyle>
            <a:lvl1pPr marL="0" indent="0" algn="ctr">
              <a:spcBef>
                <a:spcPts val="0"/>
              </a:spcBef>
              <a:buSzTx/>
              <a:buNone/>
              <a:defRPr sz="3400">
                <a:solidFill>
                  <a:srgbClr val="4F7671"/>
                </a:solidFill>
                <a:latin typeface="Helvetica Neue Thin"/>
                <a:ea typeface="Helvetica Neue Thin"/>
                <a:cs typeface="Helvetica Neue Thin"/>
                <a:sym typeface="Helvetica Neue Thin"/>
              </a:defRPr>
            </a:lvl1pPr>
          </a:lstStyle>
          <a:p>
            <a:r>
              <a:t>186,000</a:t>
            </a:r>
          </a:p>
        </p:txBody>
      </p:sp>
      <p:sp>
        <p:nvSpPr>
          <p:cNvPr id="589" name="Dikdörtgen"/>
          <p:cNvSpPr/>
          <p:nvPr/>
        </p:nvSpPr>
        <p:spPr>
          <a:xfrm>
            <a:off x="14121874" y="3535384"/>
            <a:ext cx="2328806" cy="772152"/>
          </a:xfrm>
          <a:prstGeom prst="rect">
            <a:avLst/>
          </a:prstGeom>
          <a:solidFill>
            <a:srgbClr val="EAEFF1"/>
          </a:solidFill>
          <a:ln w="12700">
            <a:miter lim="400000"/>
          </a:ln>
          <a:effectLst>
            <a:outerShdw blurRad="50800" dist="25400" dir="5400000" rotWithShape="0">
              <a:srgbClr val="2C4542">
                <a:alpha val="50000"/>
              </a:srgbClr>
            </a:outerShdw>
          </a:effectLst>
        </p:spPr>
        <p:txBody>
          <a:bodyPr lIns="71437" tIns="71437" rIns="71437" bIns="71437" anchor="ctr"/>
          <a:lstStyle/>
          <a:p>
            <a:pPr>
              <a:defRPr sz="3200">
                <a:solidFill>
                  <a:srgbClr val="FFFFFF"/>
                </a:solidFill>
              </a:defRPr>
            </a:pPr>
            <a:endParaRPr/>
          </a:p>
        </p:txBody>
      </p:sp>
      <p:sp>
        <p:nvSpPr>
          <p:cNvPr id="590" name="244,000"/>
          <p:cNvSpPr txBox="1">
            <a:spLocks noGrp="1"/>
          </p:cNvSpPr>
          <p:nvPr>
            <p:ph type="body" sz="quarter" idx="29"/>
          </p:nvPr>
        </p:nvSpPr>
        <p:spPr>
          <a:xfrm>
            <a:off x="14310118" y="3535384"/>
            <a:ext cx="1952318" cy="772152"/>
          </a:xfrm>
          <a:prstGeom prst="rect">
            <a:avLst/>
          </a:prstGeom>
        </p:spPr>
        <p:txBody>
          <a:bodyPr>
            <a:noAutofit/>
          </a:bodyPr>
          <a:lstStyle>
            <a:lvl1pPr marL="0" indent="0" algn="ctr">
              <a:spcBef>
                <a:spcPts val="0"/>
              </a:spcBef>
              <a:buSzTx/>
              <a:buNone/>
              <a:defRPr sz="3400">
                <a:solidFill>
                  <a:srgbClr val="4F7671"/>
                </a:solidFill>
                <a:latin typeface="Helvetica Neue Thin"/>
                <a:ea typeface="Helvetica Neue Thin"/>
                <a:cs typeface="Helvetica Neue Thin"/>
                <a:sym typeface="Helvetica Neue Thin"/>
              </a:defRPr>
            </a:lvl1pPr>
          </a:lstStyle>
          <a:p>
            <a:r>
              <a:t>244,000</a:t>
            </a:r>
          </a:p>
        </p:txBody>
      </p:sp>
      <p:sp>
        <p:nvSpPr>
          <p:cNvPr id="59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Continent Statistics">
    <p:spTree>
      <p:nvGrpSpPr>
        <p:cNvPr id="1" name=""/>
        <p:cNvGrpSpPr/>
        <p:nvPr/>
      </p:nvGrpSpPr>
      <p:grpSpPr>
        <a:xfrm>
          <a:off x="0" y="0"/>
          <a:ext cx="0" cy="0"/>
          <a:chOff x="0" y="0"/>
          <a:chExt cx="0" cy="0"/>
        </a:xfrm>
      </p:grpSpPr>
      <p:sp>
        <p:nvSpPr>
          <p:cNvPr id="598" name="Şekil"/>
          <p:cNvSpPr/>
          <p:nvPr/>
        </p:nvSpPr>
        <p:spPr>
          <a:xfrm>
            <a:off x="10993056" y="4431512"/>
            <a:ext cx="8155496" cy="4852976"/>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59"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59"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09"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1"/>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49"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5"/>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79"/>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5"/>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7"/>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5"/>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rgbClr val="EAEFF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599" name="Mirum Littera"/>
          <p:cNvSpPr txBox="1">
            <a:spLocks noGrp="1"/>
          </p:cNvSpPr>
          <p:nvPr>
            <p:ph type="body" sz="quarter" idx="21"/>
          </p:nvPr>
        </p:nvSpPr>
        <p:spPr>
          <a:xfrm>
            <a:off x="9012243" y="1171400"/>
            <a:ext cx="6062447" cy="1407332"/>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Mirum</a:t>
            </a:r>
            <a:r>
              <a:t> </a:t>
            </a:r>
            <a:r>
              <a:rPr>
                <a:latin typeface="Helvetica Neue UltraLight"/>
                <a:ea typeface="Helvetica Neue UltraLight"/>
                <a:cs typeface="Helvetica Neue UltraLight"/>
                <a:sym typeface="Helvetica Neue UltraLight"/>
              </a:rPr>
              <a:t>Littera</a:t>
            </a:r>
          </a:p>
        </p:txBody>
      </p:sp>
      <p:sp>
        <p:nvSpPr>
          <p:cNvPr id="600" name="Ut wisi enim ad minim veniam, quis nostrud exerci tation ullamcorper suscipit lobortis nisl ut aliquip ex ea commodo consequat."/>
          <p:cNvSpPr txBox="1">
            <a:spLocks noGrp="1"/>
          </p:cNvSpPr>
          <p:nvPr>
            <p:ph type="body" sz="quarter" idx="22"/>
          </p:nvPr>
        </p:nvSpPr>
        <p:spPr>
          <a:xfrm>
            <a:off x="4928682" y="2775874"/>
            <a:ext cx="14229570" cy="1147221"/>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601" name="Quod ii legunt saepius…"/>
          <p:cNvSpPr txBox="1">
            <a:spLocks noGrp="1"/>
          </p:cNvSpPr>
          <p:nvPr>
            <p:ph type="body" sz="quarter" idx="23"/>
          </p:nvPr>
        </p:nvSpPr>
        <p:spPr>
          <a:xfrm>
            <a:off x="5303616" y="9911473"/>
            <a:ext cx="10351851" cy="1920876"/>
          </a:xfrm>
          <a:prstGeom prst="rect">
            <a:avLst/>
          </a:prstGeom>
        </p:spPr>
        <p:txBody>
          <a:bodyPr>
            <a:spAutoFit/>
          </a:bodyPr>
          <a:lstStyle/>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r>
              <a:t>Quod ii legunt saepius</a:t>
            </a:r>
          </a:p>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endParaRPr/>
          </a:p>
          <a:p>
            <a:pPr marL="0" indent="0" algn="just">
              <a:spcBef>
                <a:spcPts val="0"/>
              </a:spcBef>
              <a:buSzTx/>
              <a:buNone/>
              <a:defRPr sz="2000">
                <a:solidFill>
                  <a:srgbClr val="292B2C"/>
                </a:solidFill>
              </a:defRPr>
            </a:pPr>
            <a:r>
              <a:t>Typi non habent claritatem insitam; est usus legentis in iis qui facit eorum claritatem. Investigationes demonstraverunt lectores legere me lius quod ii legunt saepius.Claritas est etiam processus dynamicus, qui sequitur mutationem consuetudium lectorum. </a:t>
            </a:r>
          </a:p>
        </p:txBody>
      </p:sp>
      <p:sp>
        <p:nvSpPr>
          <p:cNvPr id="602" name="Şekil"/>
          <p:cNvSpPr/>
          <p:nvPr/>
        </p:nvSpPr>
        <p:spPr>
          <a:xfrm rot="8050452">
            <a:off x="16456170" y="6633112"/>
            <a:ext cx="2625902" cy="3274841"/>
          </a:xfrm>
          <a:custGeom>
            <a:avLst/>
            <a:gdLst/>
            <a:ahLst/>
            <a:cxnLst>
              <a:cxn ang="0">
                <a:pos x="wd2" y="hd2"/>
              </a:cxn>
              <a:cxn ang="5400000">
                <a:pos x="wd2" y="hd2"/>
              </a:cxn>
              <a:cxn ang="10800000">
                <a:pos x="wd2" y="hd2"/>
              </a:cxn>
              <a:cxn ang="16200000">
                <a:pos x="wd2" y="hd2"/>
              </a:cxn>
            </a:cxnLst>
            <a:rect l="0" t="0" r="r" b="b"/>
            <a:pathLst>
              <a:path w="19460" h="20658" extrusionOk="0">
                <a:moveTo>
                  <a:pt x="17021" y="2826"/>
                </a:moveTo>
                <a:cubicBezTo>
                  <a:pt x="20530" y="6258"/>
                  <a:pt x="20006" y="11326"/>
                  <a:pt x="17021" y="15238"/>
                </a:cubicBezTo>
                <a:cubicBezTo>
                  <a:pt x="15195" y="17630"/>
                  <a:pt x="12667" y="19496"/>
                  <a:pt x="9730" y="20658"/>
                </a:cubicBezTo>
                <a:cubicBezTo>
                  <a:pt x="6793" y="19496"/>
                  <a:pt x="4265" y="17630"/>
                  <a:pt x="2439" y="15238"/>
                </a:cubicBezTo>
                <a:cubicBezTo>
                  <a:pt x="-546" y="11326"/>
                  <a:pt x="-1070" y="6258"/>
                  <a:pt x="2439" y="2826"/>
                </a:cubicBezTo>
                <a:cubicBezTo>
                  <a:pt x="6292" y="-942"/>
                  <a:pt x="13168" y="-942"/>
                  <a:pt x="17021" y="2826"/>
                </a:cubicBezTo>
                <a:close/>
              </a:path>
            </a:pathLst>
          </a:custGeom>
          <a:solidFill>
            <a:srgbClr val="4F7671"/>
          </a:solidFill>
          <a:ln w="279400">
            <a:solidFill>
              <a:srgbClr val="4F7671"/>
            </a:solidFill>
            <a:miter lim="400000"/>
          </a:ln>
        </p:spPr>
        <p:txBody>
          <a:bodyPr lIns="71437" tIns="71437" rIns="71437" bIns="71437" anchor="ctr"/>
          <a:lstStyle/>
          <a:p>
            <a:pPr>
              <a:defRPr sz="3200">
                <a:solidFill>
                  <a:srgbClr val="4F7671"/>
                </a:solidFill>
              </a:defRPr>
            </a:pPr>
            <a:endParaRPr/>
          </a:p>
        </p:txBody>
      </p:sp>
      <p:sp>
        <p:nvSpPr>
          <p:cNvPr id="603" name="165,000"/>
          <p:cNvSpPr txBox="1">
            <a:spLocks noGrp="1"/>
          </p:cNvSpPr>
          <p:nvPr>
            <p:ph type="body" sz="quarter" idx="24"/>
          </p:nvPr>
        </p:nvSpPr>
        <p:spPr>
          <a:xfrm>
            <a:off x="16858978" y="7371221"/>
            <a:ext cx="1952318" cy="772151"/>
          </a:xfrm>
          <a:prstGeom prst="rect">
            <a:avLst/>
          </a:prstGeom>
        </p:spPr>
        <p:txBody>
          <a:bodyPr>
            <a:noAutofit/>
          </a:bodyPr>
          <a:lstStyle>
            <a:lvl1pPr marL="0" indent="0" algn="ctr">
              <a:spcBef>
                <a:spcPts val="0"/>
              </a:spcBef>
              <a:buSzTx/>
              <a:buNone/>
              <a:defRPr sz="3400">
                <a:solidFill>
                  <a:srgbClr val="FFFFFF"/>
                </a:solidFill>
                <a:latin typeface="Helvetica Neue Thin"/>
                <a:ea typeface="Helvetica Neue Thin"/>
                <a:cs typeface="Helvetica Neue Thin"/>
                <a:sym typeface="Helvetica Neue Thin"/>
              </a:defRPr>
            </a:lvl1pPr>
          </a:lstStyle>
          <a:p>
            <a:r>
              <a:t>165,000</a:t>
            </a:r>
          </a:p>
        </p:txBody>
      </p:sp>
      <p:sp>
        <p:nvSpPr>
          <p:cNvPr id="604" name="Mirum est notare quam littera gothica, quam nunc putamus parum claram"/>
          <p:cNvSpPr txBox="1">
            <a:spLocks noGrp="1"/>
          </p:cNvSpPr>
          <p:nvPr>
            <p:ph type="body" sz="quarter" idx="25"/>
          </p:nvPr>
        </p:nvSpPr>
        <p:spPr>
          <a:xfrm>
            <a:off x="16759916" y="8131275"/>
            <a:ext cx="2150442" cy="1222376"/>
          </a:xfrm>
          <a:prstGeom prst="rect">
            <a:avLst/>
          </a:prstGeom>
        </p:spPr>
        <p:txBody>
          <a:bodyPr>
            <a:spAutoFit/>
          </a:bodyPr>
          <a:lstStyle>
            <a:lvl1pPr marL="0" indent="0" algn="ctr">
              <a:spcBef>
                <a:spcPts val="0"/>
              </a:spcBef>
              <a:buSzTx/>
              <a:buNone/>
              <a:defRPr sz="1400" cap="all">
                <a:solidFill>
                  <a:srgbClr val="FFFFFF"/>
                </a:solidFill>
              </a:defRPr>
            </a:lvl1pPr>
          </a:lstStyle>
          <a:p>
            <a:r>
              <a:t>Mirum est notare quam littera gothica, quam nunc putamus parum claram</a:t>
            </a:r>
          </a:p>
        </p:txBody>
      </p:sp>
      <p:graphicFrame>
        <p:nvGraphicFramePr>
          <p:cNvPr id="605" name="Dağılım Grafiği"/>
          <p:cNvGraphicFramePr/>
          <p:nvPr/>
        </p:nvGraphicFramePr>
        <p:xfrm>
          <a:off x="5269341" y="5029299"/>
          <a:ext cx="5365718" cy="3654426"/>
        </p:xfrm>
        <a:graphic>
          <a:graphicData uri="http://schemas.openxmlformats.org/drawingml/2006/chart">
            <c:chart xmlns:c="http://schemas.openxmlformats.org/drawingml/2006/chart" xmlns:r="http://schemas.openxmlformats.org/officeDocument/2006/relationships" r:id="rId2"/>
          </a:graphicData>
        </a:graphic>
      </p:graphicFrame>
      <p:sp>
        <p:nvSpPr>
          <p:cNvPr id="60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Continent Analyzes">
    <p:spTree>
      <p:nvGrpSpPr>
        <p:cNvPr id="1" name=""/>
        <p:cNvGrpSpPr/>
        <p:nvPr/>
      </p:nvGrpSpPr>
      <p:grpSpPr>
        <a:xfrm>
          <a:off x="0" y="0"/>
          <a:ext cx="0" cy="0"/>
          <a:chOff x="0" y="0"/>
          <a:chExt cx="0" cy="0"/>
        </a:xfrm>
      </p:grpSpPr>
      <p:sp>
        <p:nvSpPr>
          <p:cNvPr id="613" name="Lobortis Suscipit"/>
          <p:cNvSpPr txBox="1">
            <a:spLocks noGrp="1"/>
          </p:cNvSpPr>
          <p:nvPr>
            <p:ph type="body" sz="quarter" idx="21"/>
          </p:nvPr>
        </p:nvSpPr>
        <p:spPr>
          <a:xfrm>
            <a:off x="8270532" y="1441485"/>
            <a:ext cx="7842936" cy="1407331"/>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Lobortis</a:t>
            </a:r>
            <a:r>
              <a:t> </a:t>
            </a:r>
            <a:r>
              <a:rPr>
                <a:latin typeface="Helvetica Neue UltraLight"/>
                <a:ea typeface="Helvetica Neue UltraLight"/>
                <a:cs typeface="Helvetica Neue UltraLight"/>
                <a:sym typeface="Helvetica Neue UltraLight"/>
              </a:rPr>
              <a:t>Suscipit</a:t>
            </a:r>
          </a:p>
        </p:txBody>
      </p:sp>
      <p:sp>
        <p:nvSpPr>
          <p:cNvPr id="614" name="Ut wisi enim ad minim veniam, quis nostrud exerci tation ullamcorper suscipit lobortis nisl ut aliquip ex ea commodo consequat."/>
          <p:cNvSpPr txBox="1">
            <a:spLocks noGrp="1"/>
          </p:cNvSpPr>
          <p:nvPr>
            <p:ph type="body" sz="quarter" idx="22"/>
          </p:nvPr>
        </p:nvSpPr>
        <p:spPr>
          <a:xfrm>
            <a:off x="5077216" y="3212645"/>
            <a:ext cx="14229569" cy="1147221"/>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615" name="Şekil"/>
          <p:cNvSpPr/>
          <p:nvPr/>
        </p:nvSpPr>
        <p:spPr>
          <a:xfrm>
            <a:off x="11789581" y="5205926"/>
            <a:ext cx="7517262" cy="5938479"/>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6"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1"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800" y="20857"/>
                </a:cubicBezTo>
                <a:lnTo>
                  <a:pt x="20771" y="20809"/>
                </a:lnTo>
                <a:cubicBezTo>
                  <a:pt x="20895" y="20557"/>
                  <a:pt x="20831" y="20091"/>
                  <a:pt x="20845" y="19801"/>
                </a:cubicBezTo>
                <a:close/>
                <a:moveTo>
                  <a:pt x="21483"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4"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1"/>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1"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8"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1" y="13822"/>
                </a:cubicBezTo>
                <a:cubicBezTo>
                  <a:pt x="15359" y="13767"/>
                  <a:pt x="15439" y="13745"/>
                  <a:pt x="15523" y="13688"/>
                </a:cubicBezTo>
                <a:cubicBezTo>
                  <a:pt x="15526" y="13681"/>
                  <a:pt x="15528" y="13675"/>
                  <a:pt x="15529" y="13668"/>
                </a:cubicBezTo>
                <a:cubicBezTo>
                  <a:pt x="15564" y="13634"/>
                  <a:pt x="15623" y="13651"/>
                  <a:pt x="15631" y="13574"/>
                </a:cubicBezTo>
                <a:cubicBezTo>
                  <a:pt x="15689"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6"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5"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5"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3"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1"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3"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rgbClr val="4F7671"/>
          </a:solidFill>
          <a:ln w="12700">
            <a:miter lim="400000"/>
          </a:ln>
        </p:spPr>
        <p:txBody>
          <a:bodyPr lIns="53578" tIns="53578" rIns="53578" bIns="53578" anchor="ctr"/>
          <a:lstStyle/>
          <a:p>
            <a:pPr defTabSz="642937">
              <a:lnSpc>
                <a:spcPct val="80000"/>
              </a:lnSpc>
              <a:spcBef>
                <a:spcPts val="4900"/>
              </a:spcBef>
              <a:defRPr sz="4200">
                <a:solidFill>
                  <a:srgbClr val="FFFFFF"/>
                </a:solidFill>
                <a:effectLst>
                  <a:outerShdw blurRad="38100" dist="12700" dir="5400000" rotWithShape="0">
                    <a:srgbClr val="000000">
                      <a:alpha val="50000"/>
                    </a:srgbClr>
                  </a:outerShdw>
                </a:effectLst>
                <a:latin typeface="Avenir Next Regular"/>
                <a:ea typeface="Avenir Next Regular"/>
                <a:cs typeface="Avenir Next Regular"/>
                <a:sym typeface="Avenir Next Regular"/>
              </a:defRPr>
            </a:pPr>
            <a:endParaRPr/>
          </a:p>
        </p:txBody>
      </p:sp>
      <p:sp>
        <p:nvSpPr>
          <p:cNvPr id="616" name="Dikdörtgen"/>
          <p:cNvSpPr/>
          <p:nvPr/>
        </p:nvSpPr>
        <p:spPr>
          <a:xfrm>
            <a:off x="14751090" y="5469221"/>
            <a:ext cx="2328806" cy="772151"/>
          </a:xfrm>
          <a:prstGeom prst="rect">
            <a:avLst/>
          </a:prstGeom>
          <a:solidFill>
            <a:srgbClr val="EAEFF1"/>
          </a:solidFill>
          <a:ln w="12700">
            <a:miter lim="400000"/>
          </a:ln>
          <a:effectLst>
            <a:outerShdw blurRad="50800" dist="25400" dir="5400000" rotWithShape="0">
              <a:srgbClr val="152422">
                <a:alpha val="50000"/>
              </a:srgbClr>
            </a:outerShdw>
          </a:effectLst>
        </p:spPr>
        <p:txBody>
          <a:bodyPr lIns="71437" tIns="71437" rIns="71437" bIns="71437" anchor="ctr"/>
          <a:lstStyle/>
          <a:p>
            <a:pPr>
              <a:defRPr sz="3200">
                <a:solidFill>
                  <a:srgbClr val="FFFFFF"/>
                </a:solidFill>
              </a:defRPr>
            </a:pPr>
            <a:endParaRPr/>
          </a:p>
        </p:txBody>
      </p:sp>
      <p:sp>
        <p:nvSpPr>
          <p:cNvPr id="617" name="244,000"/>
          <p:cNvSpPr txBox="1">
            <a:spLocks noGrp="1"/>
          </p:cNvSpPr>
          <p:nvPr>
            <p:ph type="body" sz="quarter" idx="23"/>
          </p:nvPr>
        </p:nvSpPr>
        <p:spPr>
          <a:xfrm>
            <a:off x="14939334" y="5469221"/>
            <a:ext cx="1952318" cy="772151"/>
          </a:xfrm>
          <a:prstGeom prst="rect">
            <a:avLst/>
          </a:prstGeom>
        </p:spPr>
        <p:txBody>
          <a:bodyPr>
            <a:noAutofit/>
          </a:bodyPr>
          <a:lstStyle>
            <a:lvl1pPr marL="0" indent="0" algn="ctr">
              <a:spcBef>
                <a:spcPts val="0"/>
              </a:spcBef>
              <a:buSzTx/>
              <a:buNone/>
              <a:defRPr sz="3400">
                <a:solidFill>
                  <a:srgbClr val="4F7671"/>
                </a:solidFill>
                <a:latin typeface="Helvetica Neue Thin"/>
                <a:ea typeface="Helvetica Neue Thin"/>
                <a:cs typeface="Helvetica Neue Thin"/>
                <a:sym typeface="Helvetica Neue Thin"/>
              </a:defRPr>
            </a:lvl1pPr>
          </a:lstStyle>
          <a:p>
            <a:r>
              <a:t>244,000</a:t>
            </a:r>
          </a:p>
        </p:txBody>
      </p:sp>
      <p:sp>
        <p:nvSpPr>
          <p:cNvPr id="618" name="Placerat facer possim assum.…"/>
          <p:cNvSpPr txBox="1">
            <a:spLocks noGrp="1"/>
          </p:cNvSpPr>
          <p:nvPr>
            <p:ph type="body" sz="quarter" idx="24"/>
          </p:nvPr>
        </p:nvSpPr>
        <p:spPr>
          <a:xfrm>
            <a:off x="5077157" y="10005511"/>
            <a:ext cx="10491773" cy="1920876"/>
          </a:xfrm>
          <a:prstGeom prst="rect">
            <a:avLst/>
          </a:prstGeom>
        </p:spPr>
        <p:txBody>
          <a:bodyPr>
            <a:spAutoFit/>
          </a:bodyPr>
          <a:lstStyle/>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r>
              <a:t>Placerat facer possim assum.</a:t>
            </a:r>
          </a:p>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endParaRPr/>
          </a:p>
          <a:p>
            <a:pPr marL="0" indent="0" algn="just">
              <a:spcBef>
                <a:spcPts val="0"/>
              </a:spcBef>
              <a:buSzTx/>
              <a:buNone/>
              <a:defRPr sz="2000">
                <a:solidFill>
                  <a:srgbClr val="292B2C"/>
                </a:solidFill>
              </a:defRPr>
            </a:pPr>
            <a:r>
              <a:t>Typi non habent claritatem insitam; est usus legentis in iis qui facit eorum claritatem. Investigationes demonstraverunt lectores legere me lius quod ii legunt saepius.Claritas est etiam processus dynamicus, qui sequitur mutationem consuetudium lectorum. </a:t>
            </a:r>
          </a:p>
        </p:txBody>
      </p:sp>
      <p:graphicFrame>
        <p:nvGraphicFramePr>
          <p:cNvPr id="619" name="2B Alan Grafiği"/>
          <p:cNvGraphicFramePr/>
          <p:nvPr/>
        </p:nvGraphicFramePr>
        <p:xfrm>
          <a:off x="5097936" y="5868637"/>
          <a:ext cx="5231517" cy="3049223"/>
        </p:xfrm>
        <a:graphic>
          <a:graphicData uri="http://schemas.openxmlformats.org/drawingml/2006/chart">
            <c:chart xmlns:c="http://schemas.openxmlformats.org/drawingml/2006/chart" xmlns:r="http://schemas.openxmlformats.org/officeDocument/2006/relationships" r:id="rId2"/>
          </a:graphicData>
        </a:graphic>
      </p:graphicFrame>
      <p:sp>
        <p:nvSpPr>
          <p:cNvPr id="62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Professional Services">
    <p:spTree>
      <p:nvGrpSpPr>
        <p:cNvPr id="1" name=""/>
        <p:cNvGrpSpPr/>
        <p:nvPr/>
      </p:nvGrpSpPr>
      <p:grpSpPr>
        <a:xfrm>
          <a:off x="0" y="0"/>
          <a:ext cx="0" cy="0"/>
          <a:chOff x="0" y="0"/>
          <a:chExt cx="0" cy="0"/>
        </a:xfrm>
      </p:grpSpPr>
      <p:sp>
        <p:nvSpPr>
          <p:cNvPr id="36" name="Praesent Luptatum"/>
          <p:cNvSpPr txBox="1">
            <a:spLocks noGrp="1"/>
          </p:cNvSpPr>
          <p:nvPr>
            <p:ph type="body" sz="quarter" idx="21"/>
          </p:nvPr>
        </p:nvSpPr>
        <p:spPr>
          <a:xfrm>
            <a:off x="7767002" y="1538136"/>
            <a:ext cx="8849996" cy="1407332"/>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Praesent</a:t>
            </a:r>
            <a:r>
              <a:t> </a:t>
            </a:r>
            <a:r>
              <a:rPr>
                <a:latin typeface="Helvetica Neue UltraLight"/>
                <a:ea typeface="Helvetica Neue UltraLight"/>
                <a:cs typeface="Helvetica Neue UltraLight"/>
                <a:sym typeface="Helvetica Neue UltraLight"/>
              </a:rPr>
              <a:t>Luptatum</a:t>
            </a:r>
          </a:p>
        </p:txBody>
      </p:sp>
      <p:sp>
        <p:nvSpPr>
          <p:cNvPr id="37" name="Dikdörtgen"/>
          <p:cNvSpPr/>
          <p:nvPr/>
        </p:nvSpPr>
        <p:spPr>
          <a:xfrm>
            <a:off x="5735277" y="6171754"/>
            <a:ext cx="6019727" cy="2599563"/>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38" name="Dikdörtgen"/>
          <p:cNvSpPr/>
          <p:nvPr/>
        </p:nvSpPr>
        <p:spPr>
          <a:xfrm>
            <a:off x="12628996" y="6171754"/>
            <a:ext cx="6019727" cy="2599563"/>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39" name="Dikdörtgen"/>
          <p:cNvSpPr/>
          <p:nvPr/>
        </p:nvSpPr>
        <p:spPr>
          <a:xfrm>
            <a:off x="5735277" y="9172130"/>
            <a:ext cx="6019727" cy="2599563"/>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0" name="Dikdörtgen"/>
          <p:cNvSpPr/>
          <p:nvPr/>
        </p:nvSpPr>
        <p:spPr>
          <a:xfrm>
            <a:off x="12628996" y="9172130"/>
            <a:ext cx="6019727" cy="2599563"/>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41" name="Delenit augue duis dolore te feugait nulla facilisi. Nam liber tempor cum soluta nobis eleifend option congue nihil imperdiet doming id quod mazim"/>
          <p:cNvSpPr txBox="1">
            <a:spLocks noGrp="1"/>
          </p:cNvSpPr>
          <p:nvPr>
            <p:ph type="body" sz="quarter" idx="22"/>
          </p:nvPr>
        </p:nvSpPr>
        <p:spPr>
          <a:xfrm>
            <a:off x="6325877" y="7034874"/>
            <a:ext cx="4838528" cy="1304645"/>
          </a:xfrm>
          <a:prstGeom prst="rect">
            <a:avLst/>
          </a:prstGeom>
        </p:spPr>
        <p:txBody>
          <a:bodyPr>
            <a:spAutoFit/>
          </a:bodyPr>
          <a:lstStyle>
            <a:lvl1pPr marL="0" indent="0" algn="ctr">
              <a:spcBef>
                <a:spcPts val="0"/>
              </a:spcBef>
              <a:buSzTx/>
              <a:buNone/>
              <a:defRPr sz="1800">
                <a:solidFill>
                  <a:srgbClr val="4F7671"/>
                </a:solidFill>
                <a:latin typeface="Helvetica Neue Medium"/>
                <a:ea typeface="Helvetica Neue Medium"/>
                <a:cs typeface="Helvetica Neue Medium"/>
                <a:sym typeface="Helvetica Neue Medium"/>
              </a:defRPr>
            </a:lvl1pPr>
          </a:lstStyle>
          <a:p>
            <a:r>
              <a:t>Delenit augue duis dolore te feugait nulla facilisi. Nam liber tempor cum soluta nobis eleifend option congue nihil imperdiet doming id quod mazim</a:t>
            </a:r>
          </a:p>
        </p:txBody>
      </p:sp>
      <p:sp>
        <p:nvSpPr>
          <p:cNvPr id="42" name="Delenit augue duis dolore te feugait nulla facilisi. Nam liber tempor cum soluta nobis eleifend option congue nihil imperdiet doming id quod mazim"/>
          <p:cNvSpPr txBox="1">
            <a:spLocks noGrp="1"/>
          </p:cNvSpPr>
          <p:nvPr>
            <p:ph type="body" sz="quarter" idx="23"/>
          </p:nvPr>
        </p:nvSpPr>
        <p:spPr>
          <a:xfrm>
            <a:off x="13219596" y="7034874"/>
            <a:ext cx="4838528" cy="1304645"/>
          </a:xfrm>
          <a:prstGeom prst="rect">
            <a:avLst/>
          </a:prstGeom>
        </p:spPr>
        <p:txBody>
          <a:bodyPr>
            <a:spAutoFit/>
          </a:bodyPr>
          <a:lstStyle>
            <a:lvl1pPr marL="0" indent="0" algn="ctr">
              <a:spcBef>
                <a:spcPts val="0"/>
              </a:spcBef>
              <a:buSzTx/>
              <a:buNone/>
              <a:defRPr sz="1800">
                <a:solidFill>
                  <a:srgbClr val="4F7671"/>
                </a:solidFill>
                <a:latin typeface="Helvetica Neue Medium"/>
                <a:ea typeface="Helvetica Neue Medium"/>
                <a:cs typeface="Helvetica Neue Medium"/>
                <a:sym typeface="Helvetica Neue Medium"/>
              </a:defRPr>
            </a:lvl1pPr>
          </a:lstStyle>
          <a:p>
            <a:r>
              <a:t>Delenit augue duis dolore te feugait nulla facilisi. Nam liber tempor cum soluta nobis eleifend option congue nihil imperdiet doming id quod mazim</a:t>
            </a:r>
          </a:p>
        </p:txBody>
      </p:sp>
      <p:sp>
        <p:nvSpPr>
          <p:cNvPr id="43" name="Delenit augue duis dolore te feugait nulla facilisi. Nam liber tempor cum soluta nobis eleifend option congue nihil imperdiet doming id quod mazim"/>
          <p:cNvSpPr txBox="1">
            <a:spLocks noGrp="1"/>
          </p:cNvSpPr>
          <p:nvPr>
            <p:ph type="body" sz="quarter" idx="24"/>
          </p:nvPr>
        </p:nvSpPr>
        <p:spPr>
          <a:xfrm>
            <a:off x="6325877" y="9652901"/>
            <a:ext cx="4838528" cy="1304645"/>
          </a:xfrm>
          <a:prstGeom prst="rect">
            <a:avLst/>
          </a:prstGeom>
        </p:spPr>
        <p:txBody>
          <a:bodyPr>
            <a:spAutoFit/>
          </a:bodyPr>
          <a:lstStyle>
            <a:lvl1pPr marL="0" indent="0" algn="ctr">
              <a:spcBef>
                <a:spcPts val="0"/>
              </a:spcBef>
              <a:buSzTx/>
              <a:buNone/>
              <a:defRPr sz="1800">
                <a:solidFill>
                  <a:srgbClr val="4F7671"/>
                </a:solidFill>
                <a:latin typeface="Helvetica Neue Medium"/>
                <a:ea typeface="Helvetica Neue Medium"/>
                <a:cs typeface="Helvetica Neue Medium"/>
                <a:sym typeface="Helvetica Neue Medium"/>
              </a:defRPr>
            </a:lvl1pPr>
          </a:lstStyle>
          <a:p>
            <a:r>
              <a:t>Delenit augue duis dolore te feugait nulla facilisi. Nam liber tempor cum soluta nobis eleifend option congue nihil imperdiet doming id quod mazim</a:t>
            </a:r>
          </a:p>
        </p:txBody>
      </p:sp>
      <p:sp>
        <p:nvSpPr>
          <p:cNvPr id="44" name="Delenit augue duis dolore te feugait nulla facilisi. Nam liber tempor cum soluta nobis eleifend option congue nihil imperdiet doming id quod mazim"/>
          <p:cNvSpPr txBox="1">
            <a:spLocks noGrp="1"/>
          </p:cNvSpPr>
          <p:nvPr>
            <p:ph type="body" sz="quarter" idx="25"/>
          </p:nvPr>
        </p:nvSpPr>
        <p:spPr>
          <a:xfrm>
            <a:off x="13219596" y="9652901"/>
            <a:ext cx="4838528" cy="1304645"/>
          </a:xfrm>
          <a:prstGeom prst="rect">
            <a:avLst/>
          </a:prstGeom>
        </p:spPr>
        <p:txBody>
          <a:bodyPr>
            <a:spAutoFit/>
          </a:bodyPr>
          <a:lstStyle>
            <a:lvl1pPr marL="0" indent="0" algn="ctr">
              <a:spcBef>
                <a:spcPts val="0"/>
              </a:spcBef>
              <a:buSzTx/>
              <a:buNone/>
              <a:defRPr sz="1800">
                <a:solidFill>
                  <a:srgbClr val="4F7671"/>
                </a:solidFill>
                <a:latin typeface="Helvetica Neue Medium"/>
                <a:ea typeface="Helvetica Neue Medium"/>
                <a:cs typeface="Helvetica Neue Medium"/>
                <a:sym typeface="Helvetica Neue Medium"/>
              </a:defRPr>
            </a:lvl1pPr>
          </a:lstStyle>
          <a:p>
            <a:r>
              <a:t>Delenit augue duis dolore te feugait nulla facilisi. Nam liber tempor cum soluta nobis eleifend option congue nihil imperdiet doming id quod mazim</a:t>
            </a:r>
          </a:p>
        </p:txBody>
      </p:sp>
      <p:sp>
        <p:nvSpPr>
          <p:cNvPr id="45" name="Daire"/>
          <p:cNvSpPr/>
          <p:nvPr/>
        </p:nvSpPr>
        <p:spPr>
          <a:xfrm>
            <a:off x="6084093" y="5668509"/>
            <a:ext cx="910039" cy="910039"/>
          </a:xfrm>
          <a:prstGeom prst="ellipse">
            <a:avLst/>
          </a:prstGeom>
          <a:solidFill>
            <a:srgbClr val="676A6D"/>
          </a:solidFill>
          <a:ln w="12700">
            <a:miter lim="400000"/>
          </a:ln>
        </p:spPr>
        <p:txBody>
          <a:bodyPr lIns="71437" tIns="71437" rIns="71437" bIns="71437" anchor="ctr"/>
          <a:lstStyle/>
          <a:p>
            <a:pPr>
              <a:defRPr sz="3200">
                <a:solidFill>
                  <a:srgbClr val="FFFFFF"/>
                </a:solidFill>
              </a:defRPr>
            </a:pPr>
            <a:endParaRPr/>
          </a:p>
        </p:txBody>
      </p:sp>
      <p:sp>
        <p:nvSpPr>
          <p:cNvPr id="46" name="1"/>
          <p:cNvSpPr txBox="1">
            <a:spLocks noGrp="1"/>
          </p:cNvSpPr>
          <p:nvPr>
            <p:ph type="body" sz="quarter" idx="26"/>
          </p:nvPr>
        </p:nvSpPr>
        <p:spPr>
          <a:xfrm>
            <a:off x="6313039" y="5718118"/>
            <a:ext cx="452147" cy="775103"/>
          </a:xfrm>
          <a:prstGeom prst="rect">
            <a:avLst/>
          </a:prstGeom>
        </p:spPr>
        <p:txBody>
          <a:bodyPr wrap="none">
            <a:spAutoFit/>
          </a:bodyPr>
          <a:lstStyle>
            <a:lvl1pPr marL="0" indent="0" algn="ctr">
              <a:spcBef>
                <a:spcPts val="0"/>
              </a:spcBef>
              <a:buSzTx/>
              <a:buNone/>
              <a:defRPr sz="4200">
                <a:solidFill>
                  <a:srgbClr val="FFFFFF"/>
                </a:solidFill>
                <a:latin typeface="Helvetica Neue Light"/>
                <a:ea typeface="Helvetica Neue Light"/>
                <a:cs typeface="Helvetica Neue Light"/>
                <a:sym typeface="Helvetica Neue Light"/>
              </a:defRPr>
            </a:lvl1pPr>
          </a:lstStyle>
          <a:p>
            <a:r>
              <a:t>1</a:t>
            </a:r>
          </a:p>
        </p:txBody>
      </p:sp>
      <p:sp>
        <p:nvSpPr>
          <p:cNvPr id="47" name="Daire"/>
          <p:cNvSpPr/>
          <p:nvPr/>
        </p:nvSpPr>
        <p:spPr>
          <a:xfrm>
            <a:off x="12965906" y="5668509"/>
            <a:ext cx="910039" cy="910039"/>
          </a:xfrm>
          <a:prstGeom prst="ellipse">
            <a:avLst/>
          </a:prstGeom>
          <a:solidFill>
            <a:srgbClr val="676A6D"/>
          </a:solidFill>
          <a:ln w="12700">
            <a:miter lim="400000"/>
          </a:ln>
        </p:spPr>
        <p:txBody>
          <a:bodyPr lIns="71437" tIns="71437" rIns="71437" bIns="71437" anchor="ctr"/>
          <a:lstStyle/>
          <a:p>
            <a:pPr>
              <a:defRPr sz="3200">
                <a:solidFill>
                  <a:srgbClr val="FFFFFF"/>
                </a:solidFill>
              </a:defRPr>
            </a:pPr>
            <a:endParaRPr/>
          </a:p>
        </p:txBody>
      </p:sp>
      <p:sp>
        <p:nvSpPr>
          <p:cNvPr id="48" name="2"/>
          <p:cNvSpPr txBox="1">
            <a:spLocks noGrp="1"/>
          </p:cNvSpPr>
          <p:nvPr>
            <p:ph type="body" sz="quarter" idx="27"/>
          </p:nvPr>
        </p:nvSpPr>
        <p:spPr>
          <a:xfrm>
            <a:off x="13212711" y="5718118"/>
            <a:ext cx="452147" cy="775103"/>
          </a:xfrm>
          <a:prstGeom prst="rect">
            <a:avLst/>
          </a:prstGeom>
        </p:spPr>
        <p:txBody>
          <a:bodyPr wrap="none">
            <a:spAutoFit/>
          </a:bodyPr>
          <a:lstStyle>
            <a:lvl1pPr marL="0" indent="0" algn="ctr">
              <a:spcBef>
                <a:spcPts val="0"/>
              </a:spcBef>
              <a:buSzTx/>
              <a:buNone/>
              <a:defRPr sz="4200">
                <a:solidFill>
                  <a:srgbClr val="FFFFFF"/>
                </a:solidFill>
                <a:latin typeface="Helvetica Neue Light"/>
                <a:ea typeface="Helvetica Neue Light"/>
                <a:cs typeface="Helvetica Neue Light"/>
                <a:sym typeface="Helvetica Neue Light"/>
              </a:defRPr>
            </a:lvl1pPr>
          </a:lstStyle>
          <a:p>
            <a:r>
              <a:t>2</a:t>
            </a:r>
          </a:p>
        </p:txBody>
      </p:sp>
      <p:sp>
        <p:nvSpPr>
          <p:cNvPr id="49" name="Daire"/>
          <p:cNvSpPr/>
          <p:nvPr/>
        </p:nvSpPr>
        <p:spPr>
          <a:xfrm>
            <a:off x="6084093" y="11254988"/>
            <a:ext cx="910039" cy="910039"/>
          </a:xfrm>
          <a:prstGeom prst="ellipse">
            <a:avLst/>
          </a:prstGeom>
          <a:solidFill>
            <a:srgbClr val="676A6D"/>
          </a:solidFill>
          <a:ln w="12700">
            <a:miter lim="400000"/>
          </a:ln>
        </p:spPr>
        <p:txBody>
          <a:bodyPr lIns="71437" tIns="71437" rIns="71437" bIns="71437" anchor="ctr"/>
          <a:lstStyle/>
          <a:p>
            <a:pPr>
              <a:defRPr sz="3200">
                <a:solidFill>
                  <a:srgbClr val="FFFFFF"/>
                </a:solidFill>
              </a:defRPr>
            </a:pPr>
            <a:endParaRPr/>
          </a:p>
        </p:txBody>
      </p:sp>
      <p:sp>
        <p:nvSpPr>
          <p:cNvPr id="50" name="3"/>
          <p:cNvSpPr txBox="1">
            <a:spLocks noGrp="1"/>
          </p:cNvSpPr>
          <p:nvPr>
            <p:ph type="body" sz="quarter" idx="28"/>
          </p:nvPr>
        </p:nvSpPr>
        <p:spPr>
          <a:xfrm>
            <a:off x="6313039" y="11322454"/>
            <a:ext cx="452147" cy="775104"/>
          </a:xfrm>
          <a:prstGeom prst="rect">
            <a:avLst/>
          </a:prstGeom>
        </p:spPr>
        <p:txBody>
          <a:bodyPr wrap="none">
            <a:spAutoFit/>
          </a:bodyPr>
          <a:lstStyle>
            <a:lvl1pPr marL="0" indent="0" algn="ctr">
              <a:spcBef>
                <a:spcPts val="0"/>
              </a:spcBef>
              <a:buSzTx/>
              <a:buNone/>
              <a:defRPr sz="4200">
                <a:solidFill>
                  <a:srgbClr val="FFFFFF"/>
                </a:solidFill>
                <a:latin typeface="Helvetica Neue Light"/>
                <a:ea typeface="Helvetica Neue Light"/>
                <a:cs typeface="Helvetica Neue Light"/>
                <a:sym typeface="Helvetica Neue Light"/>
              </a:defRPr>
            </a:lvl1pPr>
          </a:lstStyle>
          <a:p>
            <a:r>
              <a:t>3</a:t>
            </a:r>
          </a:p>
        </p:txBody>
      </p:sp>
      <p:sp>
        <p:nvSpPr>
          <p:cNvPr id="51" name="Daire"/>
          <p:cNvSpPr/>
          <p:nvPr/>
        </p:nvSpPr>
        <p:spPr>
          <a:xfrm>
            <a:off x="12965906" y="11254988"/>
            <a:ext cx="910039" cy="910038"/>
          </a:xfrm>
          <a:prstGeom prst="ellipse">
            <a:avLst/>
          </a:prstGeom>
          <a:solidFill>
            <a:srgbClr val="676A6D"/>
          </a:solidFill>
          <a:ln w="12700">
            <a:miter lim="400000"/>
          </a:ln>
        </p:spPr>
        <p:txBody>
          <a:bodyPr lIns="71437" tIns="71437" rIns="71437" bIns="71437" anchor="ctr"/>
          <a:lstStyle/>
          <a:p>
            <a:pPr>
              <a:defRPr sz="3200">
                <a:solidFill>
                  <a:srgbClr val="FFFFFF"/>
                </a:solidFill>
              </a:defRPr>
            </a:pPr>
            <a:endParaRPr/>
          </a:p>
        </p:txBody>
      </p:sp>
      <p:sp>
        <p:nvSpPr>
          <p:cNvPr id="52" name="4"/>
          <p:cNvSpPr txBox="1">
            <a:spLocks noGrp="1"/>
          </p:cNvSpPr>
          <p:nvPr>
            <p:ph type="body" sz="quarter" idx="29"/>
          </p:nvPr>
        </p:nvSpPr>
        <p:spPr>
          <a:xfrm>
            <a:off x="13194852" y="11322454"/>
            <a:ext cx="452146" cy="775104"/>
          </a:xfrm>
          <a:prstGeom prst="rect">
            <a:avLst/>
          </a:prstGeom>
        </p:spPr>
        <p:txBody>
          <a:bodyPr wrap="none">
            <a:spAutoFit/>
          </a:bodyPr>
          <a:lstStyle>
            <a:lvl1pPr marL="0" indent="0" algn="ctr">
              <a:spcBef>
                <a:spcPts val="0"/>
              </a:spcBef>
              <a:buSzTx/>
              <a:buNone/>
              <a:defRPr sz="4200">
                <a:solidFill>
                  <a:srgbClr val="FFFFFF"/>
                </a:solidFill>
                <a:latin typeface="Helvetica Neue Light"/>
                <a:ea typeface="Helvetica Neue Light"/>
                <a:cs typeface="Helvetica Neue Light"/>
                <a:sym typeface="Helvetica Neue Light"/>
              </a:defRPr>
            </a:lvl1pPr>
          </a:lstStyle>
          <a:p>
            <a:r>
              <a:t>4</a:t>
            </a:r>
          </a:p>
        </p:txBody>
      </p:sp>
      <p:sp>
        <p:nvSpPr>
          <p:cNvPr id="53" name="Ut wisi enim ad minim veniam, quis nostrud exerci tation ullamcorper suscipit lobortis nisl ut aliquip ex ea commodo consequat."/>
          <p:cNvSpPr txBox="1">
            <a:spLocks noGrp="1"/>
          </p:cNvSpPr>
          <p:nvPr>
            <p:ph type="body" sz="quarter" idx="30"/>
          </p:nvPr>
        </p:nvSpPr>
        <p:spPr>
          <a:xfrm>
            <a:off x="5077216" y="3309298"/>
            <a:ext cx="14229569" cy="1147220"/>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54" name="Slayt Numarası"/>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ontact">
    <p:spTree>
      <p:nvGrpSpPr>
        <p:cNvPr id="1" name=""/>
        <p:cNvGrpSpPr/>
        <p:nvPr/>
      </p:nvGrpSpPr>
      <p:grpSpPr>
        <a:xfrm>
          <a:off x="0" y="0"/>
          <a:ext cx="0" cy="0"/>
          <a:chOff x="0" y="0"/>
          <a:chExt cx="0" cy="0"/>
        </a:xfrm>
      </p:grpSpPr>
      <p:sp>
        <p:nvSpPr>
          <p:cNvPr id="627" name="Görüntü"/>
          <p:cNvSpPr>
            <a:spLocks noGrp="1"/>
          </p:cNvSpPr>
          <p:nvPr>
            <p:ph type="pic" idx="21"/>
          </p:nvPr>
        </p:nvSpPr>
        <p:spPr>
          <a:xfrm>
            <a:off x="-30277" y="-1008599"/>
            <a:ext cx="24418590" cy="16272700"/>
          </a:xfrm>
          <a:prstGeom prst="rect">
            <a:avLst/>
          </a:prstGeom>
        </p:spPr>
        <p:txBody>
          <a:bodyPr lIns="91439" tIns="45719" rIns="91439" bIns="45719" anchor="t">
            <a:noAutofit/>
          </a:bodyPr>
          <a:lstStyle/>
          <a:p>
            <a:endParaRPr/>
          </a:p>
        </p:txBody>
      </p:sp>
      <p:sp>
        <p:nvSpPr>
          <p:cNvPr id="628" name="Lectores Legere"/>
          <p:cNvSpPr txBox="1">
            <a:spLocks noGrp="1"/>
          </p:cNvSpPr>
          <p:nvPr>
            <p:ph type="body" sz="quarter" idx="22"/>
          </p:nvPr>
        </p:nvSpPr>
        <p:spPr>
          <a:xfrm>
            <a:off x="4495101" y="2441342"/>
            <a:ext cx="15393798" cy="2721850"/>
          </a:xfrm>
          <a:prstGeom prst="rect">
            <a:avLst/>
          </a:prstGeom>
        </p:spPr>
        <p:txBody>
          <a:bodyPr wrap="none">
            <a:spAutoFit/>
          </a:bodyPr>
          <a:lstStyle/>
          <a:p>
            <a:pPr marL="0" indent="0" algn="ctr">
              <a:spcBef>
                <a:spcPts val="0"/>
              </a:spcBef>
              <a:buSzTx/>
              <a:buNone/>
              <a:defRPr sz="17000">
                <a:solidFill>
                  <a:srgbClr val="292B2C"/>
                </a:solidFill>
                <a:latin typeface="Helvetica Neue UltraLight"/>
                <a:ea typeface="Helvetica Neue UltraLight"/>
                <a:cs typeface="Helvetica Neue UltraLight"/>
                <a:sym typeface="Helvetica Neue UltraLight"/>
              </a:defRPr>
            </a:pPr>
            <a:r>
              <a:rPr>
                <a:latin typeface="Helvetica Neue Medium"/>
                <a:ea typeface="Helvetica Neue Medium"/>
                <a:cs typeface="Helvetica Neue Medium"/>
                <a:sym typeface="Helvetica Neue Medium"/>
              </a:rPr>
              <a:t>Lectores</a:t>
            </a:r>
            <a:r>
              <a:t> Legere</a:t>
            </a:r>
          </a:p>
        </p:txBody>
      </p:sp>
      <p:sp>
        <p:nvSpPr>
          <p:cNvPr id="629" name="Daire"/>
          <p:cNvSpPr/>
          <p:nvPr/>
        </p:nvSpPr>
        <p:spPr>
          <a:xfrm>
            <a:off x="18970237" y="950804"/>
            <a:ext cx="719866" cy="719866"/>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630" name="Çizgi"/>
          <p:cNvSpPr/>
          <p:nvPr/>
        </p:nvSpPr>
        <p:spPr>
          <a:xfrm rot="744630">
            <a:off x="19104709" y="1121631"/>
            <a:ext cx="413016" cy="335811"/>
          </a:xfrm>
          <a:custGeom>
            <a:avLst/>
            <a:gdLst/>
            <a:ahLst/>
            <a:cxnLst>
              <a:cxn ang="0">
                <a:pos x="wd2" y="hd2"/>
              </a:cxn>
              <a:cxn ang="5400000">
                <a:pos x="wd2" y="hd2"/>
              </a:cxn>
              <a:cxn ang="10800000">
                <a:pos x="wd2" y="hd2"/>
              </a:cxn>
              <a:cxn ang="16200000">
                <a:pos x="wd2" y="hd2"/>
              </a:cxn>
            </a:cxnLst>
            <a:rect l="0" t="0" r="r" b="b"/>
            <a:pathLst>
              <a:path w="21600" h="20227" extrusionOk="0">
                <a:moveTo>
                  <a:pt x="7420" y="16222"/>
                </a:moveTo>
                <a:cubicBezTo>
                  <a:pt x="7681" y="13290"/>
                  <a:pt x="8921" y="10589"/>
                  <a:pt x="10878" y="8690"/>
                </a:cubicBezTo>
                <a:cubicBezTo>
                  <a:pt x="11979" y="7622"/>
                  <a:pt x="13264" y="6855"/>
                  <a:pt x="14573" y="6170"/>
                </a:cubicBezTo>
                <a:cubicBezTo>
                  <a:pt x="16288" y="5272"/>
                  <a:pt x="18077" y="4489"/>
                  <a:pt x="19517" y="3084"/>
                </a:cubicBezTo>
                <a:cubicBezTo>
                  <a:pt x="20389" y="2233"/>
                  <a:pt x="21098" y="1183"/>
                  <a:pt x="21600" y="0"/>
                </a:cubicBezTo>
                <a:cubicBezTo>
                  <a:pt x="20928" y="1408"/>
                  <a:pt x="20578" y="2991"/>
                  <a:pt x="20584" y="4598"/>
                </a:cubicBezTo>
                <a:cubicBezTo>
                  <a:pt x="20589" y="6005"/>
                  <a:pt x="20867" y="7406"/>
                  <a:pt x="20732" y="8807"/>
                </a:cubicBezTo>
                <a:cubicBezTo>
                  <a:pt x="20554" y="10651"/>
                  <a:pt x="19700" y="12276"/>
                  <a:pt x="18734" y="13757"/>
                </a:cubicBezTo>
                <a:cubicBezTo>
                  <a:pt x="17643" y="15430"/>
                  <a:pt x="16389" y="16972"/>
                  <a:pt x="14857" y="18100"/>
                </a:cubicBezTo>
                <a:cubicBezTo>
                  <a:pt x="10105" y="21600"/>
                  <a:pt x="3862" y="20705"/>
                  <a:pt x="0" y="15969"/>
                </a:cubicBezTo>
              </a:path>
            </a:pathLst>
          </a:custGeom>
          <a:ln w="25400">
            <a:solidFill>
              <a:srgbClr val="FFFFFF"/>
            </a:solidFill>
            <a:miter lim="400000"/>
          </a:ln>
        </p:spPr>
        <p:txBody>
          <a:bodyPr lIns="71437" tIns="71437" rIns="71437" bIns="71437" anchor="ctr"/>
          <a:lstStyle/>
          <a:p>
            <a:pPr>
              <a:defRPr sz="3200"/>
            </a:pPr>
            <a:endParaRPr/>
          </a:p>
        </p:txBody>
      </p:sp>
      <p:sp>
        <p:nvSpPr>
          <p:cNvPr id="631" name="Company name"/>
          <p:cNvSpPr txBox="1">
            <a:spLocks noGrp="1"/>
          </p:cNvSpPr>
          <p:nvPr>
            <p:ph type="body" sz="quarter" idx="23"/>
          </p:nvPr>
        </p:nvSpPr>
        <p:spPr>
          <a:xfrm>
            <a:off x="17408579" y="1851073"/>
            <a:ext cx="2318436" cy="502641"/>
          </a:xfrm>
          <a:prstGeom prst="rect">
            <a:avLst/>
          </a:prstGeom>
        </p:spPr>
        <p:txBody>
          <a:bodyPr wrap="none">
            <a:spAutoFit/>
          </a:bodyPr>
          <a:lstStyle>
            <a:lvl1pPr marL="0" indent="0" algn="ctr">
              <a:spcBef>
                <a:spcPts val="0"/>
              </a:spcBef>
              <a:buSzTx/>
              <a:buNone/>
              <a:defRPr sz="2400">
                <a:solidFill>
                  <a:srgbClr val="4F7671"/>
                </a:solidFill>
                <a:latin typeface="Helvetica Neue"/>
                <a:ea typeface="Helvetica Neue"/>
                <a:cs typeface="Helvetica Neue"/>
                <a:sym typeface="Helvetica Neue"/>
              </a:defRPr>
            </a:lvl1pPr>
          </a:lstStyle>
          <a:p>
            <a:r>
              <a:t>Company name</a:t>
            </a:r>
          </a:p>
        </p:txBody>
      </p:sp>
      <p:sp>
        <p:nvSpPr>
          <p:cNvPr id="632" name="Company name,  5647 Street Address, Country"/>
          <p:cNvSpPr txBox="1">
            <a:spLocks noGrp="1"/>
          </p:cNvSpPr>
          <p:nvPr>
            <p:ph type="body" sz="quarter" idx="24"/>
          </p:nvPr>
        </p:nvSpPr>
        <p:spPr>
          <a:xfrm>
            <a:off x="5111671" y="5190384"/>
            <a:ext cx="14160659" cy="502642"/>
          </a:xfrm>
          <a:prstGeom prst="rect">
            <a:avLst/>
          </a:prstGeom>
        </p:spPr>
        <p:txBody>
          <a:bodyPr>
            <a:spAutoFit/>
          </a:bodyPr>
          <a:lstStyle>
            <a:lvl1pPr marL="0" indent="0" algn="ctr">
              <a:spcBef>
                <a:spcPts val="0"/>
              </a:spcBef>
              <a:buSzTx/>
              <a:buNone/>
              <a:defRPr sz="2400">
                <a:solidFill>
                  <a:srgbClr val="292B2C"/>
                </a:solidFill>
                <a:latin typeface="Helvetica Neue"/>
                <a:ea typeface="Helvetica Neue"/>
                <a:cs typeface="Helvetica Neue"/>
                <a:sym typeface="Helvetica Neue"/>
              </a:defRPr>
            </a:lvl1pPr>
          </a:lstStyle>
          <a:p>
            <a:r>
              <a:t>Company name,  5647 Street Address, Country</a:t>
            </a:r>
          </a:p>
        </p:txBody>
      </p:sp>
      <p:sp>
        <p:nvSpPr>
          <p:cNvPr id="633" name="youremail@myemail.com"/>
          <p:cNvSpPr txBox="1">
            <a:spLocks noGrp="1"/>
          </p:cNvSpPr>
          <p:nvPr>
            <p:ph type="body" sz="quarter" idx="25"/>
          </p:nvPr>
        </p:nvSpPr>
        <p:spPr>
          <a:xfrm>
            <a:off x="8882550" y="5839071"/>
            <a:ext cx="4281135" cy="477953"/>
          </a:xfrm>
          <a:prstGeom prst="rect">
            <a:avLst/>
          </a:prstGeom>
        </p:spPr>
        <p:txBody>
          <a:bodyPr>
            <a:spAutoFit/>
          </a:bodyPr>
          <a:lstStyle>
            <a:lvl1pPr marL="0" indent="0">
              <a:spcBef>
                <a:spcPts val="0"/>
              </a:spcBef>
              <a:buSzTx/>
              <a:buNone/>
              <a:defRPr sz="2200" u="sng">
                <a:latin typeface="Helvetica Neue"/>
                <a:ea typeface="Helvetica Neue"/>
                <a:cs typeface="Helvetica Neue"/>
                <a:sym typeface="Helvetica Neue"/>
                <a:hlinkClick r:id="rId2"/>
              </a:defRPr>
            </a:lvl1pPr>
          </a:lstStyle>
          <a:p>
            <a:pPr>
              <a:defRPr u="none"/>
            </a:pPr>
            <a:r>
              <a:rPr u="sng">
                <a:hlinkClick r:id="rId2"/>
              </a:rPr>
              <a:t>youremail@myemail.com</a:t>
            </a:r>
          </a:p>
        </p:txBody>
      </p:sp>
      <p:sp>
        <p:nvSpPr>
          <p:cNvPr id="634" name="1(355)979 68 76"/>
          <p:cNvSpPr txBox="1">
            <a:spLocks noGrp="1"/>
          </p:cNvSpPr>
          <p:nvPr>
            <p:ph type="body" sz="quarter" idx="26"/>
          </p:nvPr>
        </p:nvSpPr>
        <p:spPr>
          <a:xfrm>
            <a:off x="14259858" y="5818172"/>
            <a:ext cx="3000097" cy="477953"/>
          </a:xfrm>
          <a:prstGeom prst="rect">
            <a:avLst/>
          </a:prstGeom>
        </p:spPr>
        <p:txBody>
          <a:bodyPr>
            <a:spAutoFit/>
          </a:bodyPr>
          <a:lstStyle>
            <a:lvl1pPr marL="0" indent="0">
              <a:spcBef>
                <a:spcPts val="0"/>
              </a:spcBef>
              <a:buSzTx/>
              <a:buNone/>
              <a:defRPr sz="2200">
                <a:latin typeface="Helvetica Neue"/>
                <a:ea typeface="Helvetica Neue"/>
                <a:cs typeface="Helvetica Neue"/>
                <a:sym typeface="Helvetica Neue"/>
              </a:defRPr>
            </a:lvl1pPr>
          </a:lstStyle>
          <a:p>
            <a:r>
              <a:t>1(355)979 68 76</a:t>
            </a:r>
          </a:p>
        </p:txBody>
      </p:sp>
      <p:sp>
        <p:nvSpPr>
          <p:cNvPr id="635" name="Phone:"/>
          <p:cNvSpPr txBox="1">
            <a:spLocks noGrp="1"/>
          </p:cNvSpPr>
          <p:nvPr>
            <p:ph type="body" sz="quarter" idx="27"/>
          </p:nvPr>
        </p:nvSpPr>
        <p:spPr>
          <a:xfrm>
            <a:off x="13015655" y="5746501"/>
            <a:ext cx="1500188" cy="571501"/>
          </a:xfrm>
          <a:prstGeom prst="rect">
            <a:avLst/>
          </a:prstGeom>
        </p:spPr>
        <p:txBody>
          <a:bodyPr>
            <a:spAutoFit/>
          </a:bodyPr>
          <a:lstStyle>
            <a:lvl1pPr marL="0" indent="0">
              <a:spcBef>
                <a:spcPts val="0"/>
              </a:spcBef>
              <a:buSzTx/>
              <a:buNone/>
              <a:defRPr sz="2800">
                <a:latin typeface="Helvetica Neue"/>
                <a:ea typeface="Helvetica Neue"/>
                <a:cs typeface="Helvetica Neue"/>
                <a:sym typeface="Helvetica Neue"/>
              </a:defRPr>
            </a:lvl1pPr>
          </a:lstStyle>
          <a:p>
            <a:r>
              <a:t>Phone:</a:t>
            </a:r>
          </a:p>
        </p:txBody>
      </p:sp>
      <p:sp>
        <p:nvSpPr>
          <p:cNvPr id="636" name="Email:"/>
          <p:cNvSpPr txBox="1">
            <a:spLocks noGrp="1"/>
          </p:cNvSpPr>
          <p:nvPr>
            <p:ph type="body" sz="quarter" idx="28"/>
          </p:nvPr>
        </p:nvSpPr>
        <p:spPr>
          <a:xfrm>
            <a:off x="7731264" y="5792297"/>
            <a:ext cx="1500189" cy="571501"/>
          </a:xfrm>
          <a:prstGeom prst="rect">
            <a:avLst/>
          </a:prstGeom>
        </p:spPr>
        <p:txBody>
          <a:bodyPr>
            <a:spAutoFit/>
          </a:bodyPr>
          <a:lstStyle>
            <a:lvl1pPr marL="0" indent="0">
              <a:spcBef>
                <a:spcPts val="0"/>
              </a:spcBef>
              <a:buSzTx/>
              <a:buNone/>
              <a:defRPr sz="2800">
                <a:latin typeface="Helvetica Neue"/>
                <a:ea typeface="Helvetica Neue"/>
                <a:cs typeface="Helvetica Neue"/>
                <a:sym typeface="Helvetica Neue"/>
              </a:defRPr>
            </a:lvl1pPr>
          </a:lstStyle>
          <a:p>
            <a:r>
              <a:t>Email:</a:t>
            </a:r>
          </a:p>
        </p:txBody>
      </p:sp>
      <p:sp>
        <p:nvSpPr>
          <p:cNvPr id="637" name="Claritas est etiam processus dynamicus, qui sequitur mutationem consuetudium lectorum. Mirum est notare quam littera gothica"/>
          <p:cNvSpPr txBox="1">
            <a:spLocks noGrp="1"/>
          </p:cNvSpPr>
          <p:nvPr>
            <p:ph type="body" sz="quarter" idx="29"/>
          </p:nvPr>
        </p:nvSpPr>
        <p:spPr>
          <a:xfrm>
            <a:off x="7913368" y="6474898"/>
            <a:ext cx="8557264" cy="695045"/>
          </a:xfrm>
          <a:prstGeom prst="rect">
            <a:avLst/>
          </a:prstGeom>
        </p:spPr>
        <p:txBody>
          <a:bodyPr>
            <a:spAutoFit/>
          </a:bodyPr>
          <a:lstStyle>
            <a:lvl1pPr marL="0" indent="0" algn="ctr">
              <a:spcBef>
                <a:spcPts val="0"/>
              </a:spcBef>
              <a:buSzTx/>
              <a:buNone/>
              <a:defRPr sz="1800">
                <a:latin typeface="Helvetica Neue Thin"/>
                <a:ea typeface="Helvetica Neue Thin"/>
                <a:cs typeface="Helvetica Neue Thin"/>
                <a:sym typeface="Helvetica Neue Thin"/>
              </a:defRPr>
            </a:lvl1pPr>
          </a:lstStyle>
          <a:p>
            <a:r>
              <a:t>Claritas est etiam processus dynamicus, qui sequitur mutationem consuetudium lectorum. Mirum est notare quam littera gothica</a:t>
            </a:r>
          </a:p>
        </p:txBody>
      </p:sp>
      <p:sp>
        <p:nvSpPr>
          <p:cNvPr id="63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Large">
    <p:spTree>
      <p:nvGrpSpPr>
        <p:cNvPr id="1" name=""/>
        <p:cNvGrpSpPr/>
        <p:nvPr/>
      </p:nvGrpSpPr>
      <p:grpSpPr>
        <a:xfrm>
          <a:off x="0" y="0"/>
          <a:ext cx="0" cy="0"/>
          <a:chOff x="0" y="0"/>
          <a:chExt cx="0" cy="0"/>
        </a:xfrm>
      </p:grpSpPr>
      <p:sp>
        <p:nvSpPr>
          <p:cNvPr id="61" name="Görüntü"/>
          <p:cNvSpPr>
            <a:spLocks noGrp="1"/>
          </p:cNvSpPr>
          <p:nvPr>
            <p:ph type="pic" idx="21"/>
          </p:nvPr>
        </p:nvSpPr>
        <p:spPr>
          <a:xfrm>
            <a:off x="-975" y="-900136"/>
            <a:ext cx="24385950" cy="16250949"/>
          </a:xfrm>
          <a:prstGeom prst="rect">
            <a:avLst/>
          </a:prstGeom>
        </p:spPr>
        <p:txBody>
          <a:bodyPr lIns="91439" tIns="45719" rIns="91439" bIns="45719" anchor="t">
            <a:noAutofit/>
          </a:bodyPr>
          <a:lstStyle/>
          <a:p>
            <a:endParaRPr/>
          </a:p>
        </p:txBody>
      </p:sp>
      <p:sp>
        <p:nvSpPr>
          <p:cNvPr id="62" name="Dikdörtgen"/>
          <p:cNvSpPr>
            <a:spLocks noGrp="1"/>
          </p:cNvSpPr>
          <p:nvPr>
            <p:ph type="body" sz="quarter" idx="22"/>
          </p:nvPr>
        </p:nvSpPr>
        <p:spPr>
          <a:xfrm>
            <a:off x="6019864" y="9908754"/>
            <a:ext cx="12344271" cy="2930241"/>
          </a:xfrm>
          <a:prstGeom prst="rect">
            <a:avLst/>
          </a:prstGeom>
          <a:solidFill>
            <a:srgbClr val="4F7671">
              <a:alpha val="91000"/>
            </a:srgbClr>
          </a:solidFill>
        </p:spPr>
        <p:txBody>
          <a:bodyPr>
            <a:noAutofit/>
          </a:bodyPr>
          <a:lstStyle/>
          <a:p>
            <a:pPr marL="0" indent="0" algn="ctr">
              <a:spcBef>
                <a:spcPts val="0"/>
              </a:spcBef>
              <a:buSzTx/>
              <a:buNone/>
              <a:defRPr sz="3200">
                <a:solidFill>
                  <a:srgbClr val="FFFFFF"/>
                </a:solidFill>
              </a:defRPr>
            </a:pPr>
            <a:endParaRPr/>
          </a:p>
        </p:txBody>
      </p:sp>
      <p:sp>
        <p:nvSpPr>
          <p:cNvPr id="63" name="Accumsan et iusto odio dignissim qui blandit praesent luptatum zzril delenit augue duis dolore te feugait nulla facilisi. Nam liber tempor cum soluta nobis eleifend option congue nihil imperdiet doming id quod mazim placerat facer possim assum."/>
          <p:cNvSpPr txBox="1">
            <a:spLocks noGrp="1"/>
          </p:cNvSpPr>
          <p:nvPr>
            <p:ph type="body" sz="quarter" idx="23"/>
          </p:nvPr>
        </p:nvSpPr>
        <p:spPr>
          <a:xfrm>
            <a:off x="6722038" y="10494426"/>
            <a:ext cx="10939925" cy="1758898"/>
          </a:xfrm>
          <a:prstGeom prst="rect">
            <a:avLst/>
          </a:prstGeom>
        </p:spPr>
        <p:txBody>
          <a:bodyPr>
            <a:spAutoFit/>
          </a:bodyPr>
          <a:lstStyle>
            <a:lvl1pPr marL="0" indent="0">
              <a:spcBef>
                <a:spcPts val="0"/>
              </a:spcBef>
              <a:buSzTx/>
              <a:buNone/>
              <a:defRPr sz="2600">
                <a:solidFill>
                  <a:srgbClr val="FFFFFF"/>
                </a:solidFill>
                <a:latin typeface="Helvetica Neue Medium"/>
                <a:ea typeface="Helvetica Neue Medium"/>
                <a:cs typeface="Helvetica Neue Medium"/>
                <a:sym typeface="Helvetica Neue Medium"/>
              </a:defRPr>
            </a:lvl1pPr>
          </a:lstStyle>
          <a:p>
            <a:r>
              <a:t>Accumsan et iusto odio dignissim qui blandit praesent luptatum zzril delenit augue duis dolore te feugait nulla facilisi. Nam liber tempor cum soluta nobis eleifend option congue nihil imperdiet doming id quod mazim placerat facer possim assum.</a:t>
            </a:r>
          </a:p>
        </p:txBody>
      </p:sp>
      <p:sp>
        <p:nvSpPr>
          <p:cNvPr id="6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About Project">
    <p:spTree>
      <p:nvGrpSpPr>
        <p:cNvPr id="1" name=""/>
        <p:cNvGrpSpPr/>
        <p:nvPr/>
      </p:nvGrpSpPr>
      <p:grpSpPr>
        <a:xfrm>
          <a:off x="0" y="0"/>
          <a:ext cx="0" cy="0"/>
          <a:chOff x="0" y="0"/>
          <a:chExt cx="0" cy="0"/>
        </a:xfrm>
      </p:grpSpPr>
      <p:sp>
        <p:nvSpPr>
          <p:cNvPr id="71" name="Nostrud Suscipit"/>
          <p:cNvSpPr txBox="1">
            <a:spLocks noGrp="1"/>
          </p:cNvSpPr>
          <p:nvPr>
            <p:ph type="body" sz="quarter" idx="21"/>
          </p:nvPr>
        </p:nvSpPr>
        <p:spPr>
          <a:xfrm>
            <a:off x="8228995" y="1615054"/>
            <a:ext cx="7723455" cy="1407332"/>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Nostrud</a:t>
            </a:r>
            <a:r>
              <a:t> </a:t>
            </a:r>
            <a:r>
              <a:rPr>
                <a:latin typeface="Helvetica Neue UltraLight"/>
                <a:ea typeface="Helvetica Neue UltraLight"/>
                <a:cs typeface="Helvetica Neue UltraLight"/>
                <a:sym typeface="Helvetica Neue UltraLight"/>
              </a:rPr>
              <a:t>Suscipit</a:t>
            </a:r>
          </a:p>
        </p:txBody>
      </p:sp>
      <p:sp>
        <p:nvSpPr>
          <p:cNvPr id="72" name="Ut wisi enim ad minim veniam, quis nostrud exerci tation ullamcorper suscipit lobortis nisl ut aliquip ex ea commodo consequat."/>
          <p:cNvSpPr txBox="1">
            <a:spLocks noGrp="1"/>
          </p:cNvSpPr>
          <p:nvPr>
            <p:ph type="body" sz="quarter" idx="22"/>
          </p:nvPr>
        </p:nvSpPr>
        <p:spPr>
          <a:xfrm>
            <a:off x="4975938" y="3386215"/>
            <a:ext cx="14229569" cy="1147221"/>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73" name="Görüntü"/>
          <p:cNvSpPr>
            <a:spLocks noGrp="1"/>
          </p:cNvSpPr>
          <p:nvPr>
            <p:ph type="pic" idx="23"/>
          </p:nvPr>
        </p:nvSpPr>
        <p:spPr>
          <a:xfrm>
            <a:off x="-1660578" y="3213268"/>
            <a:ext cx="19132274" cy="10761904"/>
          </a:xfrm>
          <a:prstGeom prst="rect">
            <a:avLst/>
          </a:prstGeom>
        </p:spPr>
        <p:txBody>
          <a:bodyPr lIns="91439" tIns="45719" rIns="91439" bIns="45719" anchor="t">
            <a:noAutofit/>
          </a:bodyPr>
          <a:lstStyle/>
          <a:p>
            <a:endParaRPr/>
          </a:p>
        </p:txBody>
      </p:sp>
      <p:sp>
        <p:nvSpPr>
          <p:cNvPr id="74" name="Çizgi"/>
          <p:cNvSpPr/>
          <p:nvPr/>
        </p:nvSpPr>
        <p:spPr>
          <a:xfrm>
            <a:off x="4640655" y="5654158"/>
            <a:ext cx="14900133" cy="8028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727" y="0"/>
                </a:lnTo>
                <a:lnTo>
                  <a:pt x="10068" y="21600"/>
                </a:lnTo>
                <a:lnTo>
                  <a:pt x="21600" y="21600"/>
                </a:lnTo>
              </a:path>
            </a:pathLst>
          </a:custGeom>
          <a:ln w="63500">
            <a:solidFill>
              <a:srgbClr val="EAEFF1"/>
            </a:solidFill>
            <a:miter lim="400000"/>
          </a:ln>
        </p:spPr>
        <p:txBody>
          <a:bodyPr lIns="71437" tIns="71437" rIns="71437" bIns="71437" anchor="ctr"/>
          <a:lstStyle/>
          <a:p>
            <a:pPr>
              <a:defRPr sz="3200"/>
            </a:pPr>
            <a:endParaRPr/>
          </a:p>
        </p:txBody>
      </p:sp>
      <p:sp>
        <p:nvSpPr>
          <p:cNvPr id="75" name="Çizgi"/>
          <p:cNvSpPr/>
          <p:nvPr/>
        </p:nvSpPr>
        <p:spPr>
          <a:xfrm rot="10800000" flipH="1">
            <a:off x="4640655" y="11275420"/>
            <a:ext cx="14725819" cy="8028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727" y="0"/>
                </a:lnTo>
                <a:lnTo>
                  <a:pt x="10068" y="21600"/>
                </a:lnTo>
                <a:lnTo>
                  <a:pt x="21600" y="21600"/>
                </a:lnTo>
              </a:path>
            </a:pathLst>
          </a:custGeom>
          <a:ln w="63500">
            <a:solidFill>
              <a:srgbClr val="EAEFF1"/>
            </a:solidFill>
            <a:miter lim="400000"/>
          </a:ln>
        </p:spPr>
        <p:txBody>
          <a:bodyPr lIns="71437" tIns="71437" rIns="71437" bIns="71437" anchor="ctr"/>
          <a:lstStyle/>
          <a:p>
            <a:pPr>
              <a:defRPr sz="3200"/>
            </a:pPr>
            <a:endParaRPr/>
          </a:p>
        </p:txBody>
      </p:sp>
      <p:sp>
        <p:nvSpPr>
          <p:cNvPr id="76" name="Placerat facer possim assum.…"/>
          <p:cNvSpPr txBox="1">
            <a:spLocks noGrp="1"/>
          </p:cNvSpPr>
          <p:nvPr>
            <p:ph type="body" sz="quarter" idx="24"/>
          </p:nvPr>
        </p:nvSpPr>
        <p:spPr>
          <a:xfrm>
            <a:off x="12032984" y="7122355"/>
            <a:ext cx="7710361" cy="3444876"/>
          </a:xfrm>
          <a:prstGeom prst="rect">
            <a:avLst/>
          </a:prstGeom>
        </p:spPr>
        <p:txBody>
          <a:bodyPr>
            <a:spAutoFit/>
          </a:bodyPr>
          <a:lstStyle/>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r>
              <a:t>Placerat facer possim assum.</a:t>
            </a:r>
          </a:p>
          <a:p>
            <a:pPr marL="0" indent="0" algn="just">
              <a:spcBef>
                <a:spcPts val="0"/>
              </a:spcBef>
              <a:buSzTx/>
              <a:buNone/>
              <a:defRPr sz="2800">
                <a:solidFill>
                  <a:srgbClr val="292B2C"/>
                </a:solidFill>
                <a:latin typeface="Helvetica Neue Medium"/>
                <a:ea typeface="Helvetica Neue Medium"/>
                <a:cs typeface="Helvetica Neue Medium"/>
                <a:sym typeface="Helvetica Neue Medium"/>
              </a:defRPr>
            </a:pPr>
            <a:endParaRPr/>
          </a:p>
          <a:p>
            <a:pPr marL="0" indent="0" algn="just">
              <a:spcBef>
                <a:spcPts val="0"/>
              </a:spcBef>
              <a:buSzTx/>
              <a:buNone/>
              <a:defRPr sz="2000">
                <a:solidFill>
                  <a:srgbClr val="292B2C"/>
                </a:solidFill>
              </a:defRPr>
            </a:pPr>
            <a:r>
              <a:t>Typi non habent claritatem insitam; est usus legentis in iis qui facit eorum claritatem. Investigationes demonstraverunt lectores legere me lius quod ii legunt saepius.Claritas est etiam processus dynamicus, qui sequitur mutationem consuetudium lectorum. </a:t>
            </a:r>
          </a:p>
          <a:p>
            <a:pPr marL="0" indent="0" algn="just">
              <a:spcBef>
                <a:spcPts val="0"/>
              </a:spcBef>
              <a:buSzTx/>
              <a:buNone/>
              <a:defRPr sz="2000">
                <a:solidFill>
                  <a:srgbClr val="292B2C"/>
                </a:solidFill>
              </a:defRPr>
            </a:pPr>
            <a:endParaRPr/>
          </a:p>
          <a:p>
            <a:pPr marL="0" indent="0" algn="just">
              <a:spcBef>
                <a:spcPts val="0"/>
              </a:spcBef>
              <a:buSzTx/>
              <a:buNone/>
              <a:defRPr sz="2000">
                <a:solidFill>
                  <a:srgbClr val="292B2C"/>
                </a:solidFill>
              </a:defRPr>
            </a:pPr>
            <a:r>
              <a:t>Mirum est notare quam littera gothica, quam nunc putamus parum claram, anteposuerit litterarum formas humanitatis per seacula quarta decima et quinta</a:t>
            </a:r>
          </a:p>
        </p:txBody>
      </p:sp>
      <p:sp>
        <p:nvSpPr>
          <p:cNvPr id="7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Quote 2">
    <p:spTree>
      <p:nvGrpSpPr>
        <p:cNvPr id="1" name=""/>
        <p:cNvGrpSpPr/>
        <p:nvPr/>
      </p:nvGrpSpPr>
      <p:grpSpPr>
        <a:xfrm>
          <a:off x="0" y="0"/>
          <a:ext cx="0" cy="0"/>
          <a:chOff x="0" y="0"/>
          <a:chExt cx="0" cy="0"/>
        </a:xfrm>
      </p:grpSpPr>
      <p:sp>
        <p:nvSpPr>
          <p:cNvPr id="84" name="Ut wisi enim ad minim veniam, quis nostrud exerci tation ullamcorper suscipit lobortis nisl ut aliquip ex ea commodo consequat. Duis autem vel eum iriure dolor in hendrerit in vulputate velit esse molestie consequat, vel illum"/>
          <p:cNvSpPr txBox="1">
            <a:spLocks noGrp="1"/>
          </p:cNvSpPr>
          <p:nvPr>
            <p:ph type="body" sz="quarter" idx="21"/>
          </p:nvPr>
        </p:nvSpPr>
        <p:spPr>
          <a:xfrm>
            <a:off x="5077216" y="4955521"/>
            <a:ext cx="14229569" cy="2617678"/>
          </a:xfrm>
          <a:prstGeom prst="rect">
            <a:avLst/>
          </a:prstGeom>
        </p:spPr>
        <p:txBody>
          <a:bodyPr>
            <a:spAutoFit/>
          </a:bodyPr>
          <a:lstStyle>
            <a:lvl1pPr marL="0" indent="0" algn="ctr">
              <a:spcBef>
                <a:spcPts val="0"/>
              </a:spcBef>
              <a:buSzTx/>
              <a:buNone/>
              <a:defRPr sz="4200">
                <a:solidFill>
                  <a:srgbClr val="FFFFFF"/>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 Duis autem vel eum iriure dolor in hendrerit in vulputate velit esse molestie consequat, vel illum</a:t>
            </a:r>
          </a:p>
        </p:txBody>
      </p:sp>
      <p:sp>
        <p:nvSpPr>
          <p:cNvPr id="8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meline">
    <p:spTree>
      <p:nvGrpSpPr>
        <p:cNvPr id="1" name=""/>
        <p:cNvGrpSpPr/>
        <p:nvPr/>
      </p:nvGrpSpPr>
      <p:grpSpPr>
        <a:xfrm>
          <a:off x="0" y="0"/>
          <a:ext cx="0" cy="0"/>
          <a:chOff x="0" y="0"/>
          <a:chExt cx="0" cy="0"/>
        </a:xfrm>
      </p:grpSpPr>
      <p:sp>
        <p:nvSpPr>
          <p:cNvPr id="92" name="Commodo Exerci"/>
          <p:cNvSpPr txBox="1">
            <a:spLocks noGrp="1"/>
          </p:cNvSpPr>
          <p:nvPr>
            <p:ph type="body" sz="quarter" idx="21"/>
          </p:nvPr>
        </p:nvSpPr>
        <p:spPr>
          <a:xfrm>
            <a:off x="8133448" y="1954549"/>
            <a:ext cx="8117104" cy="1407332"/>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Commodo</a:t>
            </a:r>
            <a:r>
              <a:t> </a:t>
            </a:r>
            <a:r>
              <a:rPr>
                <a:latin typeface="Helvetica Neue UltraLight"/>
                <a:ea typeface="Helvetica Neue UltraLight"/>
                <a:cs typeface="Helvetica Neue UltraLight"/>
                <a:sym typeface="Helvetica Neue UltraLight"/>
              </a:rPr>
              <a:t>Exerci</a:t>
            </a:r>
          </a:p>
        </p:txBody>
      </p:sp>
      <p:sp>
        <p:nvSpPr>
          <p:cNvPr id="93" name="Ut wisi enim ad minim veniam, quis nostrud exerci tation ullamcorper suscipit lobortis nisl ut aliquip ex ea commodo consequat."/>
          <p:cNvSpPr txBox="1">
            <a:spLocks noGrp="1"/>
          </p:cNvSpPr>
          <p:nvPr>
            <p:ph type="body" sz="quarter" idx="22"/>
          </p:nvPr>
        </p:nvSpPr>
        <p:spPr>
          <a:xfrm>
            <a:off x="5077216" y="3725711"/>
            <a:ext cx="14229569" cy="1147220"/>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94" name="Çizgi"/>
          <p:cNvSpPr/>
          <p:nvPr/>
        </p:nvSpPr>
        <p:spPr>
          <a:xfrm>
            <a:off x="5226553" y="8965406"/>
            <a:ext cx="13930893" cy="1"/>
          </a:xfrm>
          <a:prstGeom prst="line">
            <a:avLst/>
          </a:prstGeom>
          <a:ln w="25400">
            <a:solidFill>
              <a:srgbClr val="EAEFF1"/>
            </a:solidFill>
            <a:miter lim="400000"/>
          </a:ln>
        </p:spPr>
        <p:txBody>
          <a:bodyPr lIns="71437" tIns="71437" rIns="71437" bIns="71437" anchor="ctr"/>
          <a:lstStyle/>
          <a:p>
            <a:pPr>
              <a:defRPr sz="3200"/>
            </a:pPr>
            <a:endParaRPr/>
          </a:p>
        </p:txBody>
      </p:sp>
      <p:sp>
        <p:nvSpPr>
          <p:cNvPr id="95" name="Daire"/>
          <p:cNvSpPr/>
          <p:nvPr/>
        </p:nvSpPr>
        <p:spPr>
          <a:xfrm>
            <a:off x="6654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96" name="Daire"/>
          <p:cNvSpPr/>
          <p:nvPr/>
        </p:nvSpPr>
        <p:spPr>
          <a:xfrm>
            <a:off x="9321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97" name="Daire"/>
          <p:cNvSpPr/>
          <p:nvPr/>
        </p:nvSpPr>
        <p:spPr>
          <a:xfrm>
            <a:off x="11988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98" name="Daire"/>
          <p:cNvSpPr/>
          <p:nvPr/>
        </p:nvSpPr>
        <p:spPr>
          <a:xfrm>
            <a:off x="14655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99" name="Daire"/>
          <p:cNvSpPr/>
          <p:nvPr/>
        </p:nvSpPr>
        <p:spPr>
          <a:xfrm>
            <a:off x="17322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00" name="Üçgen"/>
          <p:cNvSpPr/>
          <p:nvPr/>
        </p:nvSpPr>
        <p:spPr>
          <a:xfrm rot="18900000">
            <a:off x="5965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01" name="2020"/>
          <p:cNvSpPr txBox="1">
            <a:spLocks noGrp="1"/>
          </p:cNvSpPr>
          <p:nvPr>
            <p:ph type="body" sz="quarter" idx="23"/>
          </p:nvPr>
        </p:nvSpPr>
        <p:spPr>
          <a:xfrm>
            <a:off x="6215316" y="6839967"/>
            <a:ext cx="1285368" cy="750441"/>
          </a:xfrm>
          <a:prstGeom prst="rect">
            <a:avLst/>
          </a:prstGeom>
        </p:spPr>
        <p:txBody>
          <a:bodyPr wrap="none">
            <a:spAutoFit/>
          </a:bodyPr>
          <a:lstStyle>
            <a:lvl1pPr marL="0" indent="0" algn="ctr">
              <a:spcBef>
                <a:spcPts val="0"/>
              </a:spcBef>
              <a:buSzTx/>
              <a:buNone/>
              <a:defRPr sz="4000">
                <a:solidFill>
                  <a:srgbClr val="4F7671"/>
                </a:solidFill>
                <a:latin typeface="Helvetica Neue Light"/>
                <a:ea typeface="Helvetica Neue Light"/>
                <a:cs typeface="Helvetica Neue Light"/>
                <a:sym typeface="Helvetica Neue Light"/>
              </a:defRPr>
            </a:lvl1pPr>
          </a:lstStyle>
          <a:p>
            <a:r>
              <a:t>2020</a:t>
            </a:r>
          </a:p>
        </p:txBody>
      </p:sp>
      <p:sp>
        <p:nvSpPr>
          <p:cNvPr id="102" name="Üçgen"/>
          <p:cNvSpPr/>
          <p:nvPr/>
        </p:nvSpPr>
        <p:spPr>
          <a:xfrm rot="8100000">
            <a:off x="8632031" y="9938043"/>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03" name="2022"/>
          <p:cNvSpPr txBox="1">
            <a:spLocks noGrp="1"/>
          </p:cNvSpPr>
          <p:nvPr>
            <p:ph type="body" sz="quarter" idx="24"/>
          </p:nvPr>
        </p:nvSpPr>
        <p:spPr>
          <a:xfrm>
            <a:off x="8882316" y="10340405"/>
            <a:ext cx="1285368" cy="750440"/>
          </a:xfrm>
          <a:prstGeom prst="rect">
            <a:avLst/>
          </a:prstGeom>
        </p:spPr>
        <p:txBody>
          <a:bodyPr wrap="none">
            <a:spAutoFit/>
          </a:bodyPr>
          <a:lstStyle>
            <a:lvl1pPr marL="0" indent="0" algn="ctr">
              <a:spcBef>
                <a:spcPts val="0"/>
              </a:spcBef>
              <a:buSzTx/>
              <a:buNone/>
              <a:defRPr sz="4000">
                <a:solidFill>
                  <a:srgbClr val="4F7671"/>
                </a:solidFill>
                <a:latin typeface="Helvetica Neue Light"/>
                <a:ea typeface="Helvetica Neue Light"/>
                <a:cs typeface="Helvetica Neue Light"/>
                <a:sym typeface="Helvetica Neue Light"/>
              </a:defRPr>
            </a:lvl1pPr>
          </a:lstStyle>
          <a:p>
            <a:r>
              <a:t>2022</a:t>
            </a:r>
          </a:p>
        </p:txBody>
      </p:sp>
      <p:sp>
        <p:nvSpPr>
          <p:cNvPr id="104" name="Üçgen"/>
          <p:cNvSpPr/>
          <p:nvPr/>
        </p:nvSpPr>
        <p:spPr>
          <a:xfrm rot="18900000">
            <a:off x="11299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05" name="2024"/>
          <p:cNvSpPr txBox="1">
            <a:spLocks noGrp="1"/>
          </p:cNvSpPr>
          <p:nvPr>
            <p:ph type="body" sz="quarter" idx="25"/>
          </p:nvPr>
        </p:nvSpPr>
        <p:spPr>
          <a:xfrm>
            <a:off x="11549316" y="6839967"/>
            <a:ext cx="1285368" cy="750441"/>
          </a:xfrm>
          <a:prstGeom prst="rect">
            <a:avLst/>
          </a:prstGeom>
        </p:spPr>
        <p:txBody>
          <a:bodyPr wrap="none">
            <a:spAutoFit/>
          </a:bodyPr>
          <a:lstStyle>
            <a:lvl1pPr marL="0" indent="0" algn="ctr">
              <a:spcBef>
                <a:spcPts val="0"/>
              </a:spcBef>
              <a:buSzTx/>
              <a:buNone/>
              <a:defRPr sz="4000">
                <a:solidFill>
                  <a:srgbClr val="4F7671"/>
                </a:solidFill>
                <a:latin typeface="Helvetica Neue Light"/>
                <a:ea typeface="Helvetica Neue Light"/>
                <a:cs typeface="Helvetica Neue Light"/>
                <a:sym typeface="Helvetica Neue Light"/>
              </a:defRPr>
            </a:lvl1pPr>
          </a:lstStyle>
          <a:p>
            <a:r>
              <a:t>2024</a:t>
            </a:r>
          </a:p>
        </p:txBody>
      </p:sp>
      <p:sp>
        <p:nvSpPr>
          <p:cNvPr id="106" name="Üçgen"/>
          <p:cNvSpPr/>
          <p:nvPr/>
        </p:nvSpPr>
        <p:spPr>
          <a:xfrm rot="8100000">
            <a:off x="13966031" y="9938043"/>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07" name="2026"/>
          <p:cNvSpPr txBox="1">
            <a:spLocks noGrp="1"/>
          </p:cNvSpPr>
          <p:nvPr>
            <p:ph type="body" sz="quarter" idx="26"/>
          </p:nvPr>
        </p:nvSpPr>
        <p:spPr>
          <a:xfrm>
            <a:off x="14216316" y="10340405"/>
            <a:ext cx="1285368" cy="750440"/>
          </a:xfrm>
          <a:prstGeom prst="rect">
            <a:avLst/>
          </a:prstGeom>
        </p:spPr>
        <p:txBody>
          <a:bodyPr wrap="none">
            <a:spAutoFit/>
          </a:bodyPr>
          <a:lstStyle>
            <a:lvl1pPr marL="0" indent="0" algn="ctr">
              <a:spcBef>
                <a:spcPts val="0"/>
              </a:spcBef>
              <a:buSzTx/>
              <a:buNone/>
              <a:defRPr sz="4000">
                <a:solidFill>
                  <a:srgbClr val="4F7671"/>
                </a:solidFill>
                <a:latin typeface="Helvetica Neue Light"/>
                <a:ea typeface="Helvetica Neue Light"/>
                <a:cs typeface="Helvetica Neue Light"/>
                <a:sym typeface="Helvetica Neue Light"/>
              </a:defRPr>
            </a:lvl1pPr>
          </a:lstStyle>
          <a:p>
            <a:r>
              <a:t>2026</a:t>
            </a:r>
          </a:p>
        </p:txBody>
      </p:sp>
      <p:sp>
        <p:nvSpPr>
          <p:cNvPr id="108" name="Üçgen"/>
          <p:cNvSpPr/>
          <p:nvPr/>
        </p:nvSpPr>
        <p:spPr>
          <a:xfrm rot="18900000">
            <a:off x="16633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EAEFF1">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09" name="2028"/>
          <p:cNvSpPr txBox="1">
            <a:spLocks noGrp="1"/>
          </p:cNvSpPr>
          <p:nvPr>
            <p:ph type="body" sz="quarter" idx="27"/>
          </p:nvPr>
        </p:nvSpPr>
        <p:spPr>
          <a:xfrm>
            <a:off x="16883316" y="6839967"/>
            <a:ext cx="1285368" cy="750441"/>
          </a:xfrm>
          <a:prstGeom prst="rect">
            <a:avLst/>
          </a:prstGeom>
        </p:spPr>
        <p:txBody>
          <a:bodyPr wrap="none">
            <a:spAutoFit/>
          </a:bodyPr>
          <a:lstStyle>
            <a:lvl1pPr marL="0" indent="0" algn="ctr">
              <a:spcBef>
                <a:spcPts val="0"/>
              </a:spcBef>
              <a:buSzTx/>
              <a:buNone/>
              <a:defRPr sz="4000">
                <a:solidFill>
                  <a:srgbClr val="4F7671"/>
                </a:solidFill>
                <a:latin typeface="Helvetica Neue Light"/>
                <a:ea typeface="Helvetica Neue Light"/>
                <a:cs typeface="Helvetica Neue Light"/>
                <a:sym typeface="Helvetica Neue Light"/>
              </a:defRPr>
            </a:lvl1pPr>
          </a:lstStyle>
          <a:p>
            <a:r>
              <a:t>2028</a:t>
            </a:r>
          </a:p>
        </p:txBody>
      </p:sp>
      <p:sp>
        <p:nvSpPr>
          <p:cNvPr id="110" name="Anteposuerit litterarum formas humanitatis per seacula quarta decima et quinta"/>
          <p:cNvSpPr txBox="1">
            <a:spLocks noGrp="1"/>
          </p:cNvSpPr>
          <p:nvPr>
            <p:ph type="body" sz="quarter" idx="28"/>
          </p:nvPr>
        </p:nvSpPr>
        <p:spPr>
          <a:xfrm>
            <a:off x="6018726" y="9588400"/>
            <a:ext cx="1678548" cy="1222376"/>
          </a:xfrm>
          <a:prstGeom prst="rect">
            <a:avLst/>
          </a:prstGeom>
        </p:spPr>
        <p:txBody>
          <a:bodyPr>
            <a:spAutoFit/>
          </a:bodyPr>
          <a:lstStyle>
            <a:lvl1pPr marL="0" indent="0">
              <a:spcBef>
                <a:spcPts val="0"/>
              </a:spcBef>
              <a:buSzTx/>
              <a:buNone/>
              <a:defRPr sz="1400">
                <a:solidFill>
                  <a:srgbClr val="292B2C"/>
                </a:solidFill>
              </a:defRPr>
            </a:lvl1pPr>
          </a:lstStyle>
          <a:p>
            <a:r>
              <a:t>Anteposuerit litterarum formas humanitatis per seacula quarta decima et quinta</a:t>
            </a:r>
          </a:p>
        </p:txBody>
      </p:sp>
      <p:sp>
        <p:nvSpPr>
          <p:cNvPr id="111" name="Anteposuerit litterarum formas humanitatis per seacula quarta decima et quinta"/>
          <p:cNvSpPr txBox="1">
            <a:spLocks noGrp="1"/>
          </p:cNvSpPr>
          <p:nvPr>
            <p:ph type="body" sz="quarter" idx="29"/>
          </p:nvPr>
        </p:nvSpPr>
        <p:spPr>
          <a:xfrm>
            <a:off x="8685726" y="7120037"/>
            <a:ext cx="1678548" cy="1222376"/>
          </a:xfrm>
          <a:prstGeom prst="rect">
            <a:avLst/>
          </a:prstGeom>
        </p:spPr>
        <p:txBody>
          <a:bodyPr>
            <a:spAutoFit/>
          </a:bodyPr>
          <a:lstStyle>
            <a:lvl1pPr marL="0" indent="0">
              <a:spcBef>
                <a:spcPts val="0"/>
              </a:spcBef>
              <a:buSzTx/>
              <a:buNone/>
              <a:defRPr sz="1400">
                <a:solidFill>
                  <a:srgbClr val="292B2C"/>
                </a:solidFill>
              </a:defRPr>
            </a:lvl1pPr>
          </a:lstStyle>
          <a:p>
            <a:r>
              <a:t>Anteposuerit litterarum formas humanitatis per seacula quarta decima et quinta</a:t>
            </a:r>
          </a:p>
        </p:txBody>
      </p:sp>
      <p:sp>
        <p:nvSpPr>
          <p:cNvPr id="112" name="Anteposuerit litterarum formas humanitatis per seacula quarta decima et quinta"/>
          <p:cNvSpPr txBox="1">
            <a:spLocks noGrp="1"/>
          </p:cNvSpPr>
          <p:nvPr>
            <p:ph type="body" sz="quarter" idx="30"/>
          </p:nvPr>
        </p:nvSpPr>
        <p:spPr>
          <a:xfrm>
            <a:off x="11352726" y="9588400"/>
            <a:ext cx="1678548" cy="1222376"/>
          </a:xfrm>
          <a:prstGeom prst="rect">
            <a:avLst/>
          </a:prstGeom>
        </p:spPr>
        <p:txBody>
          <a:bodyPr>
            <a:spAutoFit/>
          </a:bodyPr>
          <a:lstStyle>
            <a:lvl1pPr marL="0" indent="0">
              <a:spcBef>
                <a:spcPts val="0"/>
              </a:spcBef>
              <a:buSzTx/>
              <a:buNone/>
              <a:defRPr sz="1400">
                <a:solidFill>
                  <a:srgbClr val="292B2C"/>
                </a:solidFill>
              </a:defRPr>
            </a:lvl1pPr>
          </a:lstStyle>
          <a:p>
            <a:r>
              <a:t>Anteposuerit litterarum formas humanitatis per seacula quarta decima et quinta</a:t>
            </a:r>
          </a:p>
        </p:txBody>
      </p:sp>
      <p:sp>
        <p:nvSpPr>
          <p:cNvPr id="113" name="Anteposuerit litterarum formas humanitatis per seacula quarta decima et quinta"/>
          <p:cNvSpPr txBox="1">
            <a:spLocks noGrp="1"/>
          </p:cNvSpPr>
          <p:nvPr>
            <p:ph type="body" sz="quarter" idx="31"/>
          </p:nvPr>
        </p:nvSpPr>
        <p:spPr>
          <a:xfrm>
            <a:off x="14019727" y="7120037"/>
            <a:ext cx="1678548" cy="1222376"/>
          </a:xfrm>
          <a:prstGeom prst="rect">
            <a:avLst/>
          </a:prstGeom>
        </p:spPr>
        <p:txBody>
          <a:bodyPr>
            <a:spAutoFit/>
          </a:bodyPr>
          <a:lstStyle>
            <a:lvl1pPr marL="0" indent="0">
              <a:spcBef>
                <a:spcPts val="0"/>
              </a:spcBef>
              <a:buSzTx/>
              <a:buNone/>
              <a:defRPr sz="1400">
                <a:solidFill>
                  <a:srgbClr val="292B2C"/>
                </a:solidFill>
              </a:defRPr>
            </a:lvl1pPr>
          </a:lstStyle>
          <a:p>
            <a:r>
              <a:t>Anteposuerit litterarum formas humanitatis per seacula quarta decima et quinta</a:t>
            </a:r>
          </a:p>
        </p:txBody>
      </p:sp>
      <p:sp>
        <p:nvSpPr>
          <p:cNvPr id="114" name="Anteposuerit litterarum formas humanitatis per seacula quarta decima et quinta"/>
          <p:cNvSpPr txBox="1">
            <a:spLocks noGrp="1"/>
          </p:cNvSpPr>
          <p:nvPr>
            <p:ph type="body" sz="quarter" idx="32"/>
          </p:nvPr>
        </p:nvSpPr>
        <p:spPr>
          <a:xfrm>
            <a:off x="16686725" y="9588400"/>
            <a:ext cx="1678548" cy="1222376"/>
          </a:xfrm>
          <a:prstGeom prst="rect">
            <a:avLst/>
          </a:prstGeom>
        </p:spPr>
        <p:txBody>
          <a:bodyPr>
            <a:spAutoFit/>
          </a:bodyPr>
          <a:lstStyle>
            <a:lvl1pPr marL="0" indent="0">
              <a:spcBef>
                <a:spcPts val="0"/>
              </a:spcBef>
              <a:buSzTx/>
              <a:buNone/>
              <a:defRPr sz="1400">
                <a:solidFill>
                  <a:srgbClr val="292B2C"/>
                </a:solidFill>
              </a:defRPr>
            </a:lvl1pPr>
          </a:lstStyle>
          <a:p>
            <a:r>
              <a:t>Anteposuerit litterarum formas humanitatis per seacula quarta decima et quinta</a:t>
            </a:r>
          </a:p>
        </p:txBody>
      </p:sp>
      <p:sp>
        <p:nvSpPr>
          <p:cNvPr id="11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meline 2">
    <p:spTree>
      <p:nvGrpSpPr>
        <p:cNvPr id="1" name=""/>
        <p:cNvGrpSpPr/>
        <p:nvPr/>
      </p:nvGrpSpPr>
      <p:grpSpPr>
        <a:xfrm>
          <a:off x="0" y="0"/>
          <a:ext cx="0" cy="0"/>
          <a:chOff x="0" y="0"/>
          <a:chExt cx="0" cy="0"/>
        </a:xfrm>
      </p:grpSpPr>
      <p:sp>
        <p:nvSpPr>
          <p:cNvPr id="122" name="Dikdörtgen"/>
          <p:cNvSpPr/>
          <p:nvPr/>
        </p:nvSpPr>
        <p:spPr>
          <a:xfrm>
            <a:off x="-13067" y="-1"/>
            <a:ext cx="24410135" cy="13716001"/>
          </a:xfrm>
          <a:prstGeom prst="rect">
            <a:avLst/>
          </a:prstGeom>
          <a:solidFill>
            <a:srgbClr val="EAEFF1"/>
          </a:solidFill>
          <a:ln w="12700">
            <a:miter lim="400000"/>
          </a:ln>
        </p:spPr>
        <p:txBody>
          <a:bodyPr lIns="71437" tIns="71437" rIns="71437" bIns="71437" anchor="ctr"/>
          <a:lstStyle/>
          <a:p>
            <a:pPr>
              <a:defRPr sz="3200">
                <a:solidFill>
                  <a:srgbClr val="FFFFFF"/>
                </a:solidFill>
              </a:defRPr>
            </a:pPr>
            <a:endParaRPr/>
          </a:p>
        </p:txBody>
      </p:sp>
      <p:sp>
        <p:nvSpPr>
          <p:cNvPr id="123" name="Commodo Exerci"/>
          <p:cNvSpPr txBox="1">
            <a:spLocks noGrp="1"/>
          </p:cNvSpPr>
          <p:nvPr>
            <p:ph type="body" sz="quarter" idx="21"/>
          </p:nvPr>
        </p:nvSpPr>
        <p:spPr>
          <a:xfrm>
            <a:off x="8133448" y="1954549"/>
            <a:ext cx="8117104" cy="1407332"/>
          </a:xfrm>
          <a:prstGeom prst="rect">
            <a:avLst/>
          </a:prstGeom>
        </p:spPr>
        <p:txBody>
          <a:bodyPr wrap="none">
            <a:spAutoFit/>
          </a:bodyPr>
          <a:lstStyle/>
          <a:p>
            <a:pPr marL="0" indent="0" algn="ctr">
              <a:spcBef>
                <a:spcPts val="0"/>
              </a:spcBef>
              <a:buSzTx/>
              <a:buNone/>
              <a:defRPr sz="8400">
                <a:solidFill>
                  <a:srgbClr val="292B2C"/>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Commodo</a:t>
            </a:r>
            <a:r>
              <a:t> </a:t>
            </a:r>
            <a:r>
              <a:rPr>
                <a:latin typeface="Helvetica Neue UltraLight"/>
                <a:ea typeface="Helvetica Neue UltraLight"/>
                <a:cs typeface="Helvetica Neue UltraLight"/>
                <a:sym typeface="Helvetica Neue UltraLight"/>
              </a:rPr>
              <a:t>Exerci</a:t>
            </a:r>
          </a:p>
        </p:txBody>
      </p:sp>
      <p:sp>
        <p:nvSpPr>
          <p:cNvPr id="124" name="Ut wisi enim ad minim veniam, quis nostrud exerci tation ullamcorper suscipit lobortis nisl ut aliquip ex ea commodo consequat."/>
          <p:cNvSpPr txBox="1">
            <a:spLocks noGrp="1"/>
          </p:cNvSpPr>
          <p:nvPr>
            <p:ph type="body" sz="quarter" idx="22"/>
          </p:nvPr>
        </p:nvSpPr>
        <p:spPr>
          <a:xfrm>
            <a:off x="5077216" y="3725711"/>
            <a:ext cx="14229569" cy="1147220"/>
          </a:xfrm>
          <a:prstGeom prst="rect">
            <a:avLst/>
          </a:prstGeom>
        </p:spPr>
        <p:txBody>
          <a:bodyPr>
            <a:spAutoFit/>
          </a:bodyPr>
          <a:lstStyle>
            <a:lvl1pPr marL="0" indent="0" algn="ctr">
              <a:spcBef>
                <a:spcPts val="0"/>
              </a:spcBef>
              <a:buSzTx/>
              <a:buNone/>
              <a:defRPr sz="3400">
                <a:solidFill>
                  <a:srgbClr val="4F7671"/>
                </a:solidFill>
                <a:latin typeface="Helvetica Neue UltraLight"/>
                <a:ea typeface="Helvetica Neue UltraLight"/>
                <a:cs typeface="Helvetica Neue UltraLight"/>
                <a:sym typeface="Helvetica Neue UltraLight"/>
              </a:defRPr>
            </a:lvl1pPr>
          </a:lstStyle>
          <a:p>
            <a:r>
              <a:t>Ut wisi enim ad minim veniam, quis nostrud exerci tation ullamcorper suscipit lobortis nisl ut aliquip ex ea commodo consequat.</a:t>
            </a:r>
          </a:p>
        </p:txBody>
      </p:sp>
      <p:sp>
        <p:nvSpPr>
          <p:cNvPr id="125" name="Çizgi"/>
          <p:cNvSpPr/>
          <p:nvPr/>
        </p:nvSpPr>
        <p:spPr>
          <a:xfrm>
            <a:off x="5226553" y="8965406"/>
            <a:ext cx="13930893" cy="1"/>
          </a:xfrm>
          <a:prstGeom prst="line">
            <a:avLst/>
          </a:prstGeom>
          <a:ln w="25400">
            <a:solidFill>
              <a:srgbClr val="FFFFFF"/>
            </a:solidFill>
            <a:miter lim="400000"/>
          </a:ln>
        </p:spPr>
        <p:txBody>
          <a:bodyPr lIns="71437" tIns="71437" rIns="71437" bIns="71437" anchor="ctr"/>
          <a:lstStyle/>
          <a:p>
            <a:pPr>
              <a:defRPr sz="3200"/>
            </a:pPr>
            <a:endParaRPr/>
          </a:p>
        </p:txBody>
      </p:sp>
      <p:sp>
        <p:nvSpPr>
          <p:cNvPr id="126" name="Daire"/>
          <p:cNvSpPr/>
          <p:nvPr/>
        </p:nvSpPr>
        <p:spPr>
          <a:xfrm>
            <a:off x="6654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27" name="Daire"/>
          <p:cNvSpPr/>
          <p:nvPr/>
        </p:nvSpPr>
        <p:spPr>
          <a:xfrm>
            <a:off x="9321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28" name="Daire"/>
          <p:cNvSpPr/>
          <p:nvPr/>
        </p:nvSpPr>
        <p:spPr>
          <a:xfrm>
            <a:off x="11988755" y="8762162"/>
            <a:ext cx="406490"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29" name="Daire"/>
          <p:cNvSpPr/>
          <p:nvPr/>
        </p:nvSpPr>
        <p:spPr>
          <a:xfrm>
            <a:off x="14655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30" name="Daire"/>
          <p:cNvSpPr/>
          <p:nvPr/>
        </p:nvSpPr>
        <p:spPr>
          <a:xfrm>
            <a:off x="17322755" y="8762162"/>
            <a:ext cx="406489" cy="406489"/>
          </a:xfrm>
          <a:prstGeom prst="ellipse">
            <a:avLst/>
          </a:prstGeom>
          <a:gradFill>
            <a:gsLst>
              <a:gs pos="0">
                <a:srgbClr val="3EA67A"/>
              </a:gs>
              <a:gs pos="100000">
                <a:srgbClr val="4F7671"/>
              </a:gs>
            </a:gsLst>
            <a:lin ang="15623780"/>
          </a:gradFill>
          <a:ln w="12700">
            <a:miter lim="400000"/>
          </a:ln>
        </p:spPr>
        <p:txBody>
          <a:bodyPr lIns="71437" tIns="71437" rIns="71437" bIns="71437" anchor="ctr"/>
          <a:lstStyle/>
          <a:p>
            <a:pPr>
              <a:defRPr sz="3200">
                <a:solidFill>
                  <a:srgbClr val="FFFFFF"/>
                </a:solidFill>
              </a:defRPr>
            </a:pPr>
            <a:endParaRPr/>
          </a:p>
        </p:txBody>
      </p:sp>
      <p:sp>
        <p:nvSpPr>
          <p:cNvPr id="131" name="Üçgen"/>
          <p:cNvSpPr/>
          <p:nvPr/>
        </p:nvSpPr>
        <p:spPr>
          <a:xfrm rot="18900000">
            <a:off x="5965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32" name="2020"/>
          <p:cNvSpPr txBox="1">
            <a:spLocks noGrp="1"/>
          </p:cNvSpPr>
          <p:nvPr>
            <p:ph type="body" sz="quarter" idx="23"/>
          </p:nvPr>
        </p:nvSpPr>
        <p:spPr>
          <a:xfrm>
            <a:off x="6215316" y="6839967"/>
            <a:ext cx="1285368" cy="750441"/>
          </a:xfrm>
          <a:prstGeom prst="rect">
            <a:avLst/>
          </a:prstGeom>
        </p:spPr>
        <p:txBody>
          <a:bodyPr wrap="none">
            <a:spAutoFit/>
          </a:bodyPr>
          <a:lstStyle>
            <a:lvl1pPr marL="0" indent="0" algn="ctr">
              <a:spcBef>
                <a:spcPts val="0"/>
              </a:spcBef>
              <a:buSzTx/>
              <a:buNone/>
              <a:defRPr sz="4000">
                <a:solidFill>
                  <a:srgbClr val="4F7671"/>
                </a:solidFill>
                <a:latin typeface="Helvetica Neue Light"/>
                <a:ea typeface="Helvetica Neue Light"/>
                <a:cs typeface="Helvetica Neue Light"/>
                <a:sym typeface="Helvetica Neue Light"/>
              </a:defRPr>
            </a:lvl1pPr>
          </a:lstStyle>
          <a:p>
            <a:r>
              <a:t>2020</a:t>
            </a:r>
          </a:p>
        </p:txBody>
      </p:sp>
      <p:sp>
        <p:nvSpPr>
          <p:cNvPr id="133" name="Üçgen"/>
          <p:cNvSpPr/>
          <p:nvPr/>
        </p:nvSpPr>
        <p:spPr>
          <a:xfrm rot="8100000">
            <a:off x="8632031" y="9938043"/>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34" name="2022"/>
          <p:cNvSpPr txBox="1">
            <a:spLocks noGrp="1"/>
          </p:cNvSpPr>
          <p:nvPr>
            <p:ph type="body" sz="quarter" idx="24"/>
          </p:nvPr>
        </p:nvSpPr>
        <p:spPr>
          <a:xfrm>
            <a:off x="8882316" y="10340405"/>
            <a:ext cx="1285368" cy="750440"/>
          </a:xfrm>
          <a:prstGeom prst="rect">
            <a:avLst/>
          </a:prstGeom>
        </p:spPr>
        <p:txBody>
          <a:bodyPr wrap="none">
            <a:spAutoFit/>
          </a:bodyPr>
          <a:lstStyle>
            <a:lvl1pPr marL="0" indent="0" algn="ctr">
              <a:spcBef>
                <a:spcPts val="0"/>
              </a:spcBef>
              <a:buSzTx/>
              <a:buNone/>
              <a:defRPr sz="4000">
                <a:solidFill>
                  <a:srgbClr val="4F7671"/>
                </a:solidFill>
                <a:latin typeface="Helvetica Neue Light"/>
                <a:ea typeface="Helvetica Neue Light"/>
                <a:cs typeface="Helvetica Neue Light"/>
                <a:sym typeface="Helvetica Neue Light"/>
              </a:defRPr>
            </a:lvl1pPr>
          </a:lstStyle>
          <a:p>
            <a:r>
              <a:t>2022</a:t>
            </a:r>
          </a:p>
        </p:txBody>
      </p:sp>
      <p:sp>
        <p:nvSpPr>
          <p:cNvPr id="135" name="Üçgen"/>
          <p:cNvSpPr/>
          <p:nvPr/>
        </p:nvSpPr>
        <p:spPr>
          <a:xfrm rot="18900000">
            <a:off x="11299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36" name="2024"/>
          <p:cNvSpPr txBox="1">
            <a:spLocks noGrp="1"/>
          </p:cNvSpPr>
          <p:nvPr>
            <p:ph type="body" sz="quarter" idx="25"/>
          </p:nvPr>
        </p:nvSpPr>
        <p:spPr>
          <a:xfrm>
            <a:off x="11549316" y="6839967"/>
            <a:ext cx="1285368" cy="750441"/>
          </a:xfrm>
          <a:prstGeom prst="rect">
            <a:avLst/>
          </a:prstGeom>
        </p:spPr>
        <p:txBody>
          <a:bodyPr wrap="none">
            <a:spAutoFit/>
          </a:bodyPr>
          <a:lstStyle>
            <a:lvl1pPr marL="0" indent="0" algn="ctr">
              <a:spcBef>
                <a:spcPts val="0"/>
              </a:spcBef>
              <a:buSzTx/>
              <a:buNone/>
              <a:defRPr sz="4000">
                <a:solidFill>
                  <a:srgbClr val="4F7671"/>
                </a:solidFill>
                <a:latin typeface="Helvetica Neue Light"/>
                <a:ea typeface="Helvetica Neue Light"/>
                <a:cs typeface="Helvetica Neue Light"/>
                <a:sym typeface="Helvetica Neue Light"/>
              </a:defRPr>
            </a:lvl1pPr>
          </a:lstStyle>
          <a:p>
            <a:r>
              <a:t>2024</a:t>
            </a:r>
          </a:p>
        </p:txBody>
      </p:sp>
      <p:sp>
        <p:nvSpPr>
          <p:cNvPr id="137" name="Üçgen"/>
          <p:cNvSpPr/>
          <p:nvPr/>
        </p:nvSpPr>
        <p:spPr>
          <a:xfrm rot="8100000">
            <a:off x="13966031" y="9938043"/>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38" name="2026"/>
          <p:cNvSpPr txBox="1">
            <a:spLocks noGrp="1"/>
          </p:cNvSpPr>
          <p:nvPr>
            <p:ph type="body" sz="quarter" idx="26"/>
          </p:nvPr>
        </p:nvSpPr>
        <p:spPr>
          <a:xfrm>
            <a:off x="14216316" y="10340405"/>
            <a:ext cx="1285368" cy="750440"/>
          </a:xfrm>
          <a:prstGeom prst="rect">
            <a:avLst/>
          </a:prstGeom>
        </p:spPr>
        <p:txBody>
          <a:bodyPr wrap="none">
            <a:spAutoFit/>
          </a:bodyPr>
          <a:lstStyle>
            <a:lvl1pPr marL="0" indent="0" algn="ctr">
              <a:spcBef>
                <a:spcPts val="0"/>
              </a:spcBef>
              <a:buSzTx/>
              <a:buNone/>
              <a:defRPr sz="4000">
                <a:solidFill>
                  <a:srgbClr val="4F7671"/>
                </a:solidFill>
                <a:latin typeface="Helvetica Neue Light"/>
                <a:ea typeface="Helvetica Neue Light"/>
                <a:cs typeface="Helvetica Neue Light"/>
                <a:sym typeface="Helvetica Neue Light"/>
              </a:defRPr>
            </a:lvl1pPr>
          </a:lstStyle>
          <a:p>
            <a:r>
              <a:t>2026</a:t>
            </a:r>
          </a:p>
        </p:txBody>
      </p:sp>
      <p:sp>
        <p:nvSpPr>
          <p:cNvPr id="139" name="Üçgen"/>
          <p:cNvSpPr/>
          <p:nvPr/>
        </p:nvSpPr>
        <p:spPr>
          <a:xfrm rot="18900000">
            <a:off x="16633031" y="6206831"/>
            <a:ext cx="1785938" cy="17859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gradFill>
            <a:gsLst>
              <a:gs pos="0">
                <a:srgbClr val="FFFFFF">
                  <a:alpha val="0"/>
                </a:srgbClr>
              </a:gs>
              <a:gs pos="100000">
                <a:srgbClr val="F6FBFF">
                  <a:alpha val="50316"/>
                </a:srgbClr>
              </a:gs>
            </a:gsLst>
            <a:lin ang="6922975"/>
          </a:gradFill>
          <a:ln w="12700">
            <a:miter lim="400000"/>
          </a:ln>
        </p:spPr>
        <p:txBody>
          <a:bodyPr lIns="71437" tIns="71437" rIns="71437" bIns="71437" anchor="ctr"/>
          <a:lstStyle/>
          <a:p>
            <a:pPr>
              <a:defRPr sz="3200">
                <a:solidFill>
                  <a:srgbClr val="FFFFFF"/>
                </a:solidFill>
              </a:defRPr>
            </a:pPr>
            <a:endParaRPr/>
          </a:p>
        </p:txBody>
      </p:sp>
      <p:sp>
        <p:nvSpPr>
          <p:cNvPr id="140" name="2028"/>
          <p:cNvSpPr txBox="1">
            <a:spLocks noGrp="1"/>
          </p:cNvSpPr>
          <p:nvPr>
            <p:ph type="body" sz="quarter" idx="27"/>
          </p:nvPr>
        </p:nvSpPr>
        <p:spPr>
          <a:xfrm>
            <a:off x="16883316" y="6839967"/>
            <a:ext cx="1285368" cy="750441"/>
          </a:xfrm>
          <a:prstGeom prst="rect">
            <a:avLst/>
          </a:prstGeom>
        </p:spPr>
        <p:txBody>
          <a:bodyPr wrap="none">
            <a:spAutoFit/>
          </a:bodyPr>
          <a:lstStyle>
            <a:lvl1pPr marL="0" indent="0" algn="ctr">
              <a:spcBef>
                <a:spcPts val="0"/>
              </a:spcBef>
              <a:buSzTx/>
              <a:buNone/>
              <a:defRPr sz="4000">
                <a:solidFill>
                  <a:srgbClr val="4F7671"/>
                </a:solidFill>
                <a:latin typeface="Helvetica Neue Light"/>
                <a:ea typeface="Helvetica Neue Light"/>
                <a:cs typeface="Helvetica Neue Light"/>
                <a:sym typeface="Helvetica Neue Light"/>
              </a:defRPr>
            </a:lvl1pPr>
          </a:lstStyle>
          <a:p>
            <a:r>
              <a:t>2028</a:t>
            </a:r>
          </a:p>
        </p:txBody>
      </p:sp>
      <p:sp>
        <p:nvSpPr>
          <p:cNvPr id="141" name="Anteposuerit litterarum formas humanitatis per seacula quarta decima et quinta"/>
          <p:cNvSpPr txBox="1">
            <a:spLocks noGrp="1"/>
          </p:cNvSpPr>
          <p:nvPr>
            <p:ph type="body" sz="quarter" idx="28"/>
          </p:nvPr>
        </p:nvSpPr>
        <p:spPr>
          <a:xfrm>
            <a:off x="6018726" y="9588400"/>
            <a:ext cx="1678548" cy="1222376"/>
          </a:xfrm>
          <a:prstGeom prst="rect">
            <a:avLst/>
          </a:prstGeom>
        </p:spPr>
        <p:txBody>
          <a:bodyPr>
            <a:spAutoFit/>
          </a:bodyPr>
          <a:lstStyle>
            <a:lvl1pPr marL="0" indent="0">
              <a:spcBef>
                <a:spcPts val="0"/>
              </a:spcBef>
              <a:buSzTx/>
              <a:buNone/>
              <a:defRPr sz="1400">
                <a:solidFill>
                  <a:srgbClr val="292B2C"/>
                </a:solidFill>
              </a:defRPr>
            </a:lvl1pPr>
          </a:lstStyle>
          <a:p>
            <a:r>
              <a:t>Anteposuerit litterarum formas humanitatis per seacula quarta decima et quinta</a:t>
            </a:r>
          </a:p>
        </p:txBody>
      </p:sp>
      <p:sp>
        <p:nvSpPr>
          <p:cNvPr id="142" name="Anteposuerit litterarum formas humanitatis per seacula quarta decima et quinta"/>
          <p:cNvSpPr txBox="1">
            <a:spLocks noGrp="1"/>
          </p:cNvSpPr>
          <p:nvPr>
            <p:ph type="body" sz="quarter" idx="29"/>
          </p:nvPr>
        </p:nvSpPr>
        <p:spPr>
          <a:xfrm>
            <a:off x="8685726" y="7120037"/>
            <a:ext cx="1678548" cy="1222376"/>
          </a:xfrm>
          <a:prstGeom prst="rect">
            <a:avLst/>
          </a:prstGeom>
        </p:spPr>
        <p:txBody>
          <a:bodyPr>
            <a:spAutoFit/>
          </a:bodyPr>
          <a:lstStyle>
            <a:lvl1pPr marL="0" indent="0">
              <a:spcBef>
                <a:spcPts val="0"/>
              </a:spcBef>
              <a:buSzTx/>
              <a:buNone/>
              <a:defRPr sz="1400">
                <a:solidFill>
                  <a:srgbClr val="292B2C"/>
                </a:solidFill>
              </a:defRPr>
            </a:lvl1pPr>
          </a:lstStyle>
          <a:p>
            <a:r>
              <a:t>Anteposuerit litterarum formas humanitatis per seacula quarta decima et quinta</a:t>
            </a:r>
          </a:p>
        </p:txBody>
      </p:sp>
      <p:sp>
        <p:nvSpPr>
          <p:cNvPr id="143" name="Anteposuerit litterarum formas humanitatis per seacula quarta decima et quinta"/>
          <p:cNvSpPr txBox="1">
            <a:spLocks noGrp="1"/>
          </p:cNvSpPr>
          <p:nvPr>
            <p:ph type="body" sz="quarter" idx="30"/>
          </p:nvPr>
        </p:nvSpPr>
        <p:spPr>
          <a:xfrm>
            <a:off x="11352726" y="9588400"/>
            <a:ext cx="1678548" cy="1222376"/>
          </a:xfrm>
          <a:prstGeom prst="rect">
            <a:avLst/>
          </a:prstGeom>
        </p:spPr>
        <p:txBody>
          <a:bodyPr>
            <a:spAutoFit/>
          </a:bodyPr>
          <a:lstStyle>
            <a:lvl1pPr marL="0" indent="0">
              <a:spcBef>
                <a:spcPts val="0"/>
              </a:spcBef>
              <a:buSzTx/>
              <a:buNone/>
              <a:defRPr sz="1400">
                <a:solidFill>
                  <a:srgbClr val="292B2C"/>
                </a:solidFill>
              </a:defRPr>
            </a:lvl1pPr>
          </a:lstStyle>
          <a:p>
            <a:r>
              <a:t>Anteposuerit litterarum formas humanitatis per seacula quarta decima et quinta</a:t>
            </a:r>
          </a:p>
        </p:txBody>
      </p:sp>
      <p:sp>
        <p:nvSpPr>
          <p:cNvPr id="144" name="Anteposuerit litterarum formas humanitatis per seacula quarta decima et quinta"/>
          <p:cNvSpPr txBox="1">
            <a:spLocks noGrp="1"/>
          </p:cNvSpPr>
          <p:nvPr>
            <p:ph type="body" sz="quarter" idx="31"/>
          </p:nvPr>
        </p:nvSpPr>
        <p:spPr>
          <a:xfrm>
            <a:off x="14019727" y="7120037"/>
            <a:ext cx="1678548" cy="1222376"/>
          </a:xfrm>
          <a:prstGeom prst="rect">
            <a:avLst/>
          </a:prstGeom>
        </p:spPr>
        <p:txBody>
          <a:bodyPr>
            <a:spAutoFit/>
          </a:bodyPr>
          <a:lstStyle>
            <a:lvl1pPr marL="0" indent="0">
              <a:spcBef>
                <a:spcPts val="0"/>
              </a:spcBef>
              <a:buSzTx/>
              <a:buNone/>
              <a:defRPr sz="1400">
                <a:solidFill>
                  <a:srgbClr val="292B2C"/>
                </a:solidFill>
              </a:defRPr>
            </a:lvl1pPr>
          </a:lstStyle>
          <a:p>
            <a:r>
              <a:t>Anteposuerit litterarum formas humanitatis per seacula quarta decima et quinta</a:t>
            </a:r>
          </a:p>
        </p:txBody>
      </p:sp>
      <p:sp>
        <p:nvSpPr>
          <p:cNvPr id="145" name="Anteposuerit litterarum formas humanitatis per seacula quarta decima et quinta"/>
          <p:cNvSpPr txBox="1">
            <a:spLocks noGrp="1"/>
          </p:cNvSpPr>
          <p:nvPr>
            <p:ph type="body" sz="quarter" idx="32"/>
          </p:nvPr>
        </p:nvSpPr>
        <p:spPr>
          <a:xfrm>
            <a:off x="16686725" y="9588400"/>
            <a:ext cx="1678548" cy="1222376"/>
          </a:xfrm>
          <a:prstGeom prst="rect">
            <a:avLst/>
          </a:prstGeom>
        </p:spPr>
        <p:txBody>
          <a:bodyPr>
            <a:spAutoFit/>
          </a:bodyPr>
          <a:lstStyle>
            <a:lvl1pPr marL="0" indent="0">
              <a:spcBef>
                <a:spcPts val="0"/>
              </a:spcBef>
              <a:buSzTx/>
              <a:buNone/>
              <a:defRPr sz="1400">
                <a:solidFill>
                  <a:srgbClr val="292B2C"/>
                </a:solidFill>
              </a:defRPr>
            </a:lvl1pPr>
          </a:lstStyle>
          <a:p>
            <a:r>
              <a:t>Anteposuerit litterarum formas humanitatis per seacula quarta decima et quinta</a:t>
            </a:r>
          </a:p>
        </p:txBody>
      </p:sp>
      <p:sp>
        <p:nvSpPr>
          <p:cNvPr id="14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ocial Icons">
    <p:spTree>
      <p:nvGrpSpPr>
        <p:cNvPr id="1" name=""/>
        <p:cNvGrpSpPr/>
        <p:nvPr/>
      </p:nvGrpSpPr>
      <p:grpSpPr>
        <a:xfrm>
          <a:off x="0" y="0"/>
          <a:ext cx="0" cy="0"/>
          <a:chOff x="0" y="0"/>
          <a:chExt cx="0" cy="0"/>
        </a:xfrm>
      </p:grpSpPr>
      <p:sp>
        <p:nvSpPr>
          <p:cNvPr id="153" name="Dikdörtgen"/>
          <p:cNvSpPr/>
          <p:nvPr/>
        </p:nvSpPr>
        <p:spPr>
          <a:xfrm>
            <a:off x="-9279" y="-1"/>
            <a:ext cx="24402559" cy="13716001"/>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sp>
        <p:nvSpPr>
          <p:cNvPr id="154" name="Görüntü"/>
          <p:cNvSpPr>
            <a:spLocks noGrp="1"/>
          </p:cNvSpPr>
          <p:nvPr>
            <p:ph type="pic" sz="quarter" idx="21"/>
          </p:nvPr>
        </p:nvSpPr>
        <p:spPr>
          <a:xfrm>
            <a:off x="7328785" y="4657988"/>
            <a:ext cx="1073935" cy="1069674"/>
          </a:xfrm>
          <a:prstGeom prst="rect">
            <a:avLst/>
          </a:prstGeom>
        </p:spPr>
        <p:txBody>
          <a:bodyPr lIns="91439" tIns="45719" rIns="91439" bIns="45719" anchor="t">
            <a:noAutofit/>
          </a:bodyPr>
          <a:lstStyle/>
          <a:p>
            <a:endParaRPr/>
          </a:p>
        </p:txBody>
      </p:sp>
      <p:sp>
        <p:nvSpPr>
          <p:cNvPr id="155" name="Görüntü"/>
          <p:cNvSpPr>
            <a:spLocks noGrp="1"/>
          </p:cNvSpPr>
          <p:nvPr>
            <p:ph type="pic" sz="quarter" idx="22"/>
          </p:nvPr>
        </p:nvSpPr>
        <p:spPr>
          <a:xfrm>
            <a:off x="11655603" y="4532237"/>
            <a:ext cx="933788" cy="1320850"/>
          </a:xfrm>
          <a:prstGeom prst="rect">
            <a:avLst/>
          </a:prstGeom>
        </p:spPr>
        <p:txBody>
          <a:bodyPr lIns="91439" tIns="45719" rIns="91439" bIns="45719" anchor="t">
            <a:noAutofit/>
          </a:bodyPr>
          <a:lstStyle/>
          <a:p>
            <a:endParaRPr/>
          </a:p>
        </p:txBody>
      </p:sp>
      <p:sp>
        <p:nvSpPr>
          <p:cNvPr id="156" name="Görüntü"/>
          <p:cNvSpPr>
            <a:spLocks noGrp="1"/>
          </p:cNvSpPr>
          <p:nvPr>
            <p:ph type="pic" sz="quarter" idx="23"/>
          </p:nvPr>
        </p:nvSpPr>
        <p:spPr>
          <a:xfrm>
            <a:off x="15989791" y="4720864"/>
            <a:ext cx="1057192" cy="943922"/>
          </a:xfrm>
          <a:prstGeom prst="rect">
            <a:avLst/>
          </a:prstGeom>
        </p:spPr>
        <p:txBody>
          <a:bodyPr lIns="91439" tIns="45719" rIns="91439" bIns="45719" anchor="t">
            <a:noAutofit/>
          </a:bodyPr>
          <a:lstStyle/>
          <a:p>
            <a:endParaRPr/>
          </a:p>
        </p:txBody>
      </p:sp>
      <p:sp>
        <p:nvSpPr>
          <p:cNvPr id="157" name="Görüntü"/>
          <p:cNvSpPr>
            <a:spLocks noGrp="1"/>
          </p:cNvSpPr>
          <p:nvPr>
            <p:ph type="pic" sz="quarter" idx="24"/>
          </p:nvPr>
        </p:nvSpPr>
        <p:spPr>
          <a:xfrm>
            <a:off x="11548857" y="9040783"/>
            <a:ext cx="1147578" cy="897198"/>
          </a:xfrm>
          <a:prstGeom prst="rect">
            <a:avLst/>
          </a:prstGeom>
        </p:spPr>
        <p:txBody>
          <a:bodyPr lIns="91439" tIns="45719" rIns="91439" bIns="45719" anchor="t">
            <a:noAutofit/>
          </a:bodyPr>
          <a:lstStyle/>
          <a:p>
            <a:endParaRPr/>
          </a:p>
        </p:txBody>
      </p:sp>
      <p:sp>
        <p:nvSpPr>
          <p:cNvPr id="158" name="Görüntü"/>
          <p:cNvSpPr>
            <a:spLocks noGrp="1"/>
          </p:cNvSpPr>
          <p:nvPr>
            <p:ph type="pic" sz="quarter" idx="25"/>
          </p:nvPr>
        </p:nvSpPr>
        <p:spPr>
          <a:xfrm>
            <a:off x="16103403" y="8949916"/>
            <a:ext cx="829965" cy="1078955"/>
          </a:xfrm>
          <a:prstGeom prst="rect">
            <a:avLst/>
          </a:prstGeom>
        </p:spPr>
        <p:txBody>
          <a:bodyPr lIns="91439" tIns="45719" rIns="91439" bIns="45719" anchor="t">
            <a:noAutofit/>
          </a:bodyPr>
          <a:lstStyle/>
          <a:p>
            <a:endParaRPr/>
          </a:p>
        </p:txBody>
      </p:sp>
      <p:sp>
        <p:nvSpPr>
          <p:cNvPr id="159" name="Görüntü"/>
          <p:cNvSpPr>
            <a:spLocks noGrp="1"/>
          </p:cNvSpPr>
          <p:nvPr>
            <p:ph type="pic" sz="quarter" idx="26"/>
          </p:nvPr>
        </p:nvSpPr>
        <p:spPr>
          <a:xfrm>
            <a:off x="7448953" y="8954660"/>
            <a:ext cx="833414" cy="1069284"/>
          </a:xfrm>
          <a:prstGeom prst="rect">
            <a:avLst/>
          </a:prstGeom>
        </p:spPr>
        <p:txBody>
          <a:bodyPr lIns="91439" tIns="45719" rIns="91439" bIns="45719" anchor="t">
            <a:noAutofit/>
          </a:bodyPr>
          <a:lstStyle/>
          <a:p>
            <a:endParaRPr/>
          </a:p>
        </p:txBody>
      </p:sp>
      <p:sp>
        <p:nvSpPr>
          <p:cNvPr id="160" name="Lectorum decima"/>
          <p:cNvSpPr txBox="1">
            <a:spLocks noGrp="1"/>
          </p:cNvSpPr>
          <p:nvPr>
            <p:ph type="body" sz="quarter" idx="27"/>
          </p:nvPr>
        </p:nvSpPr>
        <p:spPr>
          <a:xfrm>
            <a:off x="6439155" y="6178131"/>
            <a:ext cx="2853056" cy="502335"/>
          </a:xfrm>
          <a:prstGeom prst="rect">
            <a:avLst/>
          </a:prstGeom>
        </p:spPr>
        <p:txBody>
          <a:bodyPr wrap="none">
            <a:spAutoFit/>
          </a:bodyPr>
          <a:lstStyle>
            <a:lvl1pPr marL="0" indent="0" algn="ctr">
              <a:spcBef>
                <a:spcPts val="0"/>
              </a:spcBef>
              <a:buSzTx/>
              <a:buNone/>
              <a:defRPr sz="2400" cap="all">
                <a:solidFill>
                  <a:srgbClr val="FFFFFF"/>
                </a:solidFill>
                <a:latin typeface="Helvetica Neue Thin"/>
                <a:ea typeface="Helvetica Neue Thin"/>
                <a:cs typeface="Helvetica Neue Thin"/>
                <a:sym typeface="Helvetica Neue Thin"/>
              </a:defRPr>
            </a:lvl1pPr>
          </a:lstStyle>
          <a:p>
            <a:r>
              <a:t>Lectorum decima</a:t>
            </a:r>
          </a:p>
        </p:txBody>
      </p:sp>
      <p:sp>
        <p:nvSpPr>
          <p:cNvPr id="161" name="Quam littera"/>
          <p:cNvSpPr txBox="1">
            <a:spLocks noGrp="1"/>
          </p:cNvSpPr>
          <p:nvPr>
            <p:ph type="body" sz="quarter" idx="28"/>
          </p:nvPr>
        </p:nvSpPr>
        <p:spPr>
          <a:xfrm>
            <a:off x="11043229" y="6178131"/>
            <a:ext cx="2158722" cy="502335"/>
          </a:xfrm>
          <a:prstGeom prst="rect">
            <a:avLst/>
          </a:prstGeom>
        </p:spPr>
        <p:txBody>
          <a:bodyPr wrap="none">
            <a:spAutoFit/>
          </a:bodyPr>
          <a:lstStyle>
            <a:lvl1pPr marL="0" indent="0" algn="ctr">
              <a:spcBef>
                <a:spcPts val="0"/>
              </a:spcBef>
              <a:buSzTx/>
              <a:buNone/>
              <a:defRPr sz="2400" cap="all">
                <a:solidFill>
                  <a:srgbClr val="FFFFFF"/>
                </a:solidFill>
                <a:latin typeface="Helvetica Neue Thin"/>
                <a:ea typeface="Helvetica Neue Thin"/>
                <a:cs typeface="Helvetica Neue Thin"/>
                <a:sym typeface="Helvetica Neue Thin"/>
              </a:defRPr>
            </a:lvl1pPr>
          </a:lstStyle>
          <a:p>
            <a:r>
              <a:t>Quam littera</a:t>
            </a:r>
          </a:p>
        </p:txBody>
      </p:sp>
      <p:sp>
        <p:nvSpPr>
          <p:cNvPr id="162" name="Lorem dolor ut"/>
          <p:cNvSpPr txBox="1">
            <a:spLocks noGrp="1"/>
          </p:cNvSpPr>
          <p:nvPr>
            <p:ph type="body" sz="quarter" idx="29"/>
          </p:nvPr>
        </p:nvSpPr>
        <p:spPr>
          <a:xfrm>
            <a:off x="15191764" y="6178131"/>
            <a:ext cx="2653107" cy="502335"/>
          </a:xfrm>
          <a:prstGeom prst="rect">
            <a:avLst/>
          </a:prstGeom>
        </p:spPr>
        <p:txBody>
          <a:bodyPr wrap="none">
            <a:spAutoFit/>
          </a:bodyPr>
          <a:lstStyle>
            <a:lvl1pPr marL="0" indent="0" algn="ctr">
              <a:spcBef>
                <a:spcPts val="0"/>
              </a:spcBef>
              <a:buSzTx/>
              <a:buNone/>
              <a:defRPr sz="2400" cap="all">
                <a:solidFill>
                  <a:srgbClr val="FFFFFF"/>
                </a:solidFill>
                <a:latin typeface="Helvetica Neue Thin"/>
                <a:ea typeface="Helvetica Neue Thin"/>
                <a:cs typeface="Helvetica Neue Thin"/>
                <a:sym typeface="Helvetica Neue Thin"/>
              </a:defRPr>
            </a:lvl1pPr>
          </a:lstStyle>
          <a:p>
            <a:r>
              <a:t>Lorem dolor ut</a:t>
            </a:r>
          </a:p>
        </p:txBody>
      </p:sp>
      <p:sp>
        <p:nvSpPr>
          <p:cNvPr id="163" name="Lorem dolor ut"/>
          <p:cNvSpPr txBox="1">
            <a:spLocks noGrp="1"/>
          </p:cNvSpPr>
          <p:nvPr>
            <p:ph type="body" sz="quarter" idx="30"/>
          </p:nvPr>
        </p:nvSpPr>
        <p:spPr>
          <a:xfrm>
            <a:off x="6539129" y="10320012"/>
            <a:ext cx="2653107" cy="502335"/>
          </a:xfrm>
          <a:prstGeom prst="rect">
            <a:avLst/>
          </a:prstGeom>
        </p:spPr>
        <p:txBody>
          <a:bodyPr wrap="none">
            <a:spAutoFit/>
          </a:bodyPr>
          <a:lstStyle>
            <a:lvl1pPr marL="0" indent="0" algn="ctr">
              <a:spcBef>
                <a:spcPts val="0"/>
              </a:spcBef>
              <a:buSzTx/>
              <a:buNone/>
              <a:defRPr sz="2400" cap="all">
                <a:solidFill>
                  <a:srgbClr val="FFFFFF"/>
                </a:solidFill>
                <a:latin typeface="Helvetica Neue Thin"/>
                <a:ea typeface="Helvetica Neue Thin"/>
                <a:cs typeface="Helvetica Neue Thin"/>
                <a:sym typeface="Helvetica Neue Thin"/>
              </a:defRPr>
            </a:lvl1pPr>
          </a:lstStyle>
          <a:p>
            <a:r>
              <a:t>Lorem dolor ut</a:t>
            </a:r>
          </a:p>
        </p:txBody>
      </p:sp>
      <p:sp>
        <p:nvSpPr>
          <p:cNvPr id="164" name="Lectorum decima"/>
          <p:cNvSpPr txBox="1">
            <a:spLocks noGrp="1"/>
          </p:cNvSpPr>
          <p:nvPr>
            <p:ph type="body" sz="quarter" idx="31"/>
          </p:nvPr>
        </p:nvSpPr>
        <p:spPr>
          <a:xfrm>
            <a:off x="10696062" y="10320012"/>
            <a:ext cx="2853056" cy="502335"/>
          </a:xfrm>
          <a:prstGeom prst="rect">
            <a:avLst/>
          </a:prstGeom>
        </p:spPr>
        <p:txBody>
          <a:bodyPr wrap="none">
            <a:spAutoFit/>
          </a:bodyPr>
          <a:lstStyle>
            <a:lvl1pPr marL="0" indent="0" algn="ctr">
              <a:spcBef>
                <a:spcPts val="0"/>
              </a:spcBef>
              <a:buSzTx/>
              <a:buNone/>
              <a:defRPr sz="2400" cap="all">
                <a:solidFill>
                  <a:srgbClr val="FFFFFF"/>
                </a:solidFill>
                <a:latin typeface="Helvetica Neue Thin"/>
                <a:ea typeface="Helvetica Neue Thin"/>
                <a:cs typeface="Helvetica Neue Thin"/>
                <a:sym typeface="Helvetica Neue Thin"/>
              </a:defRPr>
            </a:lvl1pPr>
          </a:lstStyle>
          <a:p>
            <a:r>
              <a:t>Lectorum decima</a:t>
            </a:r>
          </a:p>
        </p:txBody>
      </p:sp>
      <p:sp>
        <p:nvSpPr>
          <p:cNvPr id="165" name="Quam littera"/>
          <p:cNvSpPr txBox="1">
            <a:spLocks noGrp="1"/>
          </p:cNvSpPr>
          <p:nvPr>
            <p:ph type="body" sz="quarter" idx="32"/>
          </p:nvPr>
        </p:nvSpPr>
        <p:spPr>
          <a:xfrm>
            <a:off x="15438957" y="10320012"/>
            <a:ext cx="2158721" cy="502335"/>
          </a:xfrm>
          <a:prstGeom prst="rect">
            <a:avLst/>
          </a:prstGeom>
        </p:spPr>
        <p:txBody>
          <a:bodyPr wrap="none">
            <a:spAutoFit/>
          </a:bodyPr>
          <a:lstStyle>
            <a:lvl1pPr marL="0" indent="0" algn="ctr">
              <a:spcBef>
                <a:spcPts val="0"/>
              </a:spcBef>
              <a:buSzTx/>
              <a:buNone/>
              <a:defRPr sz="2400" cap="all">
                <a:solidFill>
                  <a:srgbClr val="FFFFFF"/>
                </a:solidFill>
                <a:latin typeface="Helvetica Neue Thin"/>
                <a:ea typeface="Helvetica Neue Thin"/>
                <a:cs typeface="Helvetica Neue Thin"/>
                <a:sym typeface="Helvetica Neue Thin"/>
              </a:defRPr>
            </a:lvl1pPr>
          </a:lstStyle>
          <a:p>
            <a:r>
              <a:t>Quam littera</a:t>
            </a:r>
          </a:p>
        </p:txBody>
      </p:sp>
      <p:sp>
        <p:nvSpPr>
          <p:cNvPr id="166" name="Delenit augue duis dolore te feugait nulla facilisi."/>
          <p:cNvSpPr txBox="1">
            <a:spLocks noGrp="1"/>
          </p:cNvSpPr>
          <p:nvPr>
            <p:ph type="body" sz="quarter" idx="33"/>
          </p:nvPr>
        </p:nvSpPr>
        <p:spPr>
          <a:xfrm>
            <a:off x="6206688" y="6711255"/>
            <a:ext cx="3317990" cy="720445"/>
          </a:xfrm>
          <a:prstGeom prst="rect">
            <a:avLst/>
          </a:prstGeom>
        </p:spPr>
        <p:txBody>
          <a:bodyPr>
            <a:spAutoFit/>
          </a:bodyPr>
          <a:lstStyle>
            <a:lvl1pPr marL="0" indent="0" algn="ctr">
              <a:spcBef>
                <a:spcPts val="0"/>
              </a:spcBef>
              <a:buSzTx/>
              <a:buNone/>
              <a:defRPr sz="1800">
                <a:solidFill>
                  <a:srgbClr val="FFFFFF"/>
                </a:solidFill>
                <a:latin typeface="Helvetica Neue Medium"/>
                <a:ea typeface="Helvetica Neue Medium"/>
                <a:cs typeface="Helvetica Neue Medium"/>
                <a:sym typeface="Helvetica Neue Medium"/>
              </a:defRPr>
            </a:lvl1pPr>
          </a:lstStyle>
          <a:p>
            <a:r>
              <a:t>Delenit augue duis dolore te feugait nulla facilisi. </a:t>
            </a:r>
          </a:p>
        </p:txBody>
      </p:sp>
      <p:sp>
        <p:nvSpPr>
          <p:cNvPr id="167" name="Delenit augue duis dolore te feugait nulla facilisi."/>
          <p:cNvSpPr txBox="1">
            <a:spLocks noGrp="1"/>
          </p:cNvSpPr>
          <p:nvPr>
            <p:ph type="body" sz="quarter" idx="34"/>
          </p:nvPr>
        </p:nvSpPr>
        <p:spPr>
          <a:xfrm>
            <a:off x="10463596" y="6711255"/>
            <a:ext cx="3317989" cy="720445"/>
          </a:xfrm>
          <a:prstGeom prst="rect">
            <a:avLst/>
          </a:prstGeom>
        </p:spPr>
        <p:txBody>
          <a:bodyPr>
            <a:spAutoFit/>
          </a:bodyPr>
          <a:lstStyle>
            <a:lvl1pPr marL="0" indent="0" algn="ctr">
              <a:spcBef>
                <a:spcPts val="0"/>
              </a:spcBef>
              <a:buSzTx/>
              <a:buNone/>
              <a:defRPr sz="1800">
                <a:solidFill>
                  <a:srgbClr val="FFFFFF"/>
                </a:solidFill>
                <a:latin typeface="Helvetica Neue Medium"/>
                <a:ea typeface="Helvetica Neue Medium"/>
                <a:cs typeface="Helvetica Neue Medium"/>
                <a:sym typeface="Helvetica Neue Medium"/>
              </a:defRPr>
            </a:lvl1pPr>
          </a:lstStyle>
          <a:p>
            <a:r>
              <a:t>Delenit augue duis dolore te feugait nulla facilisi. </a:t>
            </a:r>
          </a:p>
        </p:txBody>
      </p:sp>
      <p:sp>
        <p:nvSpPr>
          <p:cNvPr id="168" name="Delenit augue duis dolore te feugait nulla facilisi."/>
          <p:cNvSpPr txBox="1">
            <a:spLocks noGrp="1"/>
          </p:cNvSpPr>
          <p:nvPr>
            <p:ph type="body" sz="quarter" idx="35"/>
          </p:nvPr>
        </p:nvSpPr>
        <p:spPr>
          <a:xfrm>
            <a:off x="14859324" y="6711255"/>
            <a:ext cx="3317989" cy="720445"/>
          </a:xfrm>
          <a:prstGeom prst="rect">
            <a:avLst/>
          </a:prstGeom>
        </p:spPr>
        <p:txBody>
          <a:bodyPr>
            <a:spAutoFit/>
          </a:bodyPr>
          <a:lstStyle>
            <a:lvl1pPr marL="0" indent="0" algn="ctr">
              <a:spcBef>
                <a:spcPts val="0"/>
              </a:spcBef>
              <a:buSzTx/>
              <a:buNone/>
              <a:defRPr sz="1800">
                <a:solidFill>
                  <a:srgbClr val="FFFFFF"/>
                </a:solidFill>
                <a:latin typeface="Helvetica Neue Medium"/>
                <a:ea typeface="Helvetica Neue Medium"/>
                <a:cs typeface="Helvetica Neue Medium"/>
                <a:sym typeface="Helvetica Neue Medium"/>
              </a:defRPr>
            </a:lvl1pPr>
          </a:lstStyle>
          <a:p>
            <a:r>
              <a:t>Delenit augue duis dolore te feugait nulla facilisi. </a:t>
            </a:r>
          </a:p>
        </p:txBody>
      </p:sp>
      <p:sp>
        <p:nvSpPr>
          <p:cNvPr id="169" name="Delenit augue duis dolore te feugait nulla facilisi."/>
          <p:cNvSpPr txBox="1">
            <a:spLocks noGrp="1"/>
          </p:cNvSpPr>
          <p:nvPr>
            <p:ph type="body" sz="quarter" idx="36"/>
          </p:nvPr>
        </p:nvSpPr>
        <p:spPr>
          <a:xfrm>
            <a:off x="6206688" y="10874790"/>
            <a:ext cx="3317990" cy="720445"/>
          </a:xfrm>
          <a:prstGeom prst="rect">
            <a:avLst/>
          </a:prstGeom>
        </p:spPr>
        <p:txBody>
          <a:bodyPr>
            <a:spAutoFit/>
          </a:bodyPr>
          <a:lstStyle>
            <a:lvl1pPr marL="0" indent="0" algn="ctr">
              <a:spcBef>
                <a:spcPts val="0"/>
              </a:spcBef>
              <a:buSzTx/>
              <a:buNone/>
              <a:defRPr sz="1800">
                <a:solidFill>
                  <a:srgbClr val="FFFFFF"/>
                </a:solidFill>
                <a:latin typeface="Helvetica Neue Medium"/>
                <a:ea typeface="Helvetica Neue Medium"/>
                <a:cs typeface="Helvetica Neue Medium"/>
                <a:sym typeface="Helvetica Neue Medium"/>
              </a:defRPr>
            </a:lvl1pPr>
          </a:lstStyle>
          <a:p>
            <a:r>
              <a:t>Delenit augue duis dolore te feugait nulla facilisi. </a:t>
            </a:r>
          </a:p>
        </p:txBody>
      </p:sp>
      <p:sp>
        <p:nvSpPr>
          <p:cNvPr id="170" name="Delenit augue duis dolore te feugait nulla facilisi."/>
          <p:cNvSpPr txBox="1">
            <a:spLocks noGrp="1"/>
          </p:cNvSpPr>
          <p:nvPr>
            <p:ph type="body" sz="quarter" idx="37"/>
          </p:nvPr>
        </p:nvSpPr>
        <p:spPr>
          <a:xfrm>
            <a:off x="10463596" y="10874790"/>
            <a:ext cx="3317989" cy="720445"/>
          </a:xfrm>
          <a:prstGeom prst="rect">
            <a:avLst/>
          </a:prstGeom>
        </p:spPr>
        <p:txBody>
          <a:bodyPr>
            <a:spAutoFit/>
          </a:bodyPr>
          <a:lstStyle>
            <a:lvl1pPr marL="0" indent="0" algn="ctr">
              <a:spcBef>
                <a:spcPts val="0"/>
              </a:spcBef>
              <a:buSzTx/>
              <a:buNone/>
              <a:defRPr sz="1800">
                <a:solidFill>
                  <a:srgbClr val="FFFFFF"/>
                </a:solidFill>
                <a:latin typeface="Helvetica Neue Medium"/>
                <a:ea typeface="Helvetica Neue Medium"/>
                <a:cs typeface="Helvetica Neue Medium"/>
                <a:sym typeface="Helvetica Neue Medium"/>
              </a:defRPr>
            </a:lvl1pPr>
          </a:lstStyle>
          <a:p>
            <a:r>
              <a:t>Delenit augue duis dolore te feugait nulla facilisi. </a:t>
            </a:r>
          </a:p>
        </p:txBody>
      </p:sp>
      <p:sp>
        <p:nvSpPr>
          <p:cNvPr id="171" name="Delenit augue duis dolore te feugait nulla facilisi."/>
          <p:cNvSpPr txBox="1">
            <a:spLocks noGrp="1"/>
          </p:cNvSpPr>
          <p:nvPr>
            <p:ph type="body" sz="quarter" idx="38"/>
          </p:nvPr>
        </p:nvSpPr>
        <p:spPr>
          <a:xfrm>
            <a:off x="14859324" y="10874790"/>
            <a:ext cx="3317989" cy="720445"/>
          </a:xfrm>
          <a:prstGeom prst="rect">
            <a:avLst/>
          </a:prstGeom>
        </p:spPr>
        <p:txBody>
          <a:bodyPr>
            <a:spAutoFit/>
          </a:bodyPr>
          <a:lstStyle>
            <a:lvl1pPr marL="0" indent="0" algn="ctr">
              <a:spcBef>
                <a:spcPts val="0"/>
              </a:spcBef>
              <a:buSzTx/>
              <a:buNone/>
              <a:defRPr sz="1800">
                <a:solidFill>
                  <a:srgbClr val="FFFFFF"/>
                </a:solidFill>
                <a:latin typeface="Helvetica Neue Medium"/>
                <a:ea typeface="Helvetica Neue Medium"/>
                <a:cs typeface="Helvetica Neue Medium"/>
                <a:sym typeface="Helvetica Neue Medium"/>
              </a:defRPr>
            </a:lvl1pPr>
          </a:lstStyle>
          <a:p>
            <a:r>
              <a:t>Delenit augue duis dolore te feugait nulla facilisi. </a:t>
            </a:r>
          </a:p>
        </p:txBody>
      </p:sp>
      <p:sp>
        <p:nvSpPr>
          <p:cNvPr id="172" name="Praesent Luptatum"/>
          <p:cNvSpPr txBox="1">
            <a:spLocks noGrp="1"/>
          </p:cNvSpPr>
          <p:nvPr>
            <p:ph type="body" sz="quarter" idx="39"/>
          </p:nvPr>
        </p:nvSpPr>
        <p:spPr>
          <a:xfrm>
            <a:off x="7767002" y="1692317"/>
            <a:ext cx="8849996" cy="1407331"/>
          </a:xfrm>
          <a:prstGeom prst="rect">
            <a:avLst/>
          </a:prstGeom>
        </p:spPr>
        <p:txBody>
          <a:bodyPr wrap="none">
            <a:spAutoFit/>
          </a:bodyPr>
          <a:lstStyle/>
          <a:p>
            <a:pPr marL="0" indent="0" algn="ctr">
              <a:spcBef>
                <a:spcPts val="0"/>
              </a:spcBef>
              <a:buSzTx/>
              <a:buNone/>
              <a:defRPr sz="8400">
                <a:solidFill>
                  <a:srgbClr val="FFFFFF"/>
                </a:solidFill>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Praesent</a:t>
            </a:r>
            <a:r>
              <a:t> </a:t>
            </a:r>
            <a:r>
              <a:rPr>
                <a:latin typeface="Helvetica Neue UltraLight"/>
                <a:ea typeface="Helvetica Neue UltraLight"/>
                <a:cs typeface="Helvetica Neue UltraLight"/>
                <a:sym typeface="Helvetica Neue UltraLight"/>
              </a:rPr>
              <a:t>Luptatum</a:t>
            </a:r>
          </a:p>
        </p:txBody>
      </p:sp>
      <p:sp>
        <p:nvSpPr>
          <p:cNvPr id="17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chart" Target="../charts/chart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ikdörtgen"/>
          <p:cNvSpPr/>
          <p:nvPr/>
        </p:nvSpPr>
        <p:spPr>
          <a:xfrm>
            <a:off x="-22800" y="-1"/>
            <a:ext cx="24429600" cy="13716001"/>
          </a:xfrm>
          <a:prstGeom prst="rect">
            <a:avLst/>
          </a:prstGeom>
          <a:solidFill>
            <a:srgbClr val="4F7671"/>
          </a:solidFill>
          <a:ln w="12700">
            <a:miter lim="400000"/>
          </a:ln>
        </p:spPr>
        <p:txBody>
          <a:bodyPr lIns="71437" tIns="71437" rIns="71437" bIns="71437" anchor="ctr"/>
          <a:lstStyle/>
          <a:p>
            <a:pPr>
              <a:defRPr sz="3200">
                <a:solidFill>
                  <a:srgbClr val="FFFFFF"/>
                </a:solidFill>
              </a:defRPr>
            </a:pPr>
            <a:endParaRPr/>
          </a:p>
        </p:txBody>
      </p:sp>
      <p:graphicFrame>
        <p:nvGraphicFramePr>
          <p:cNvPr id="3" name="2B Alan Grafiği"/>
          <p:cNvGraphicFramePr/>
          <p:nvPr/>
        </p:nvGraphicFramePr>
        <p:xfrm>
          <a:off x="10212120" y="8811950"/>
          <a:ext cx="3647837" cy="2371280"/>
        </p:xfrm>
        <a:graphic>
          <a:graphicData uri="http://schemas.openxmlformats.org/drawingml/2006/chart">
            <c:chart xmlns:c="http://schemas.openxmlformats.org/drawingml/2006/chart" xmlns:r="http://schemas.openxmlformats.org/officeDocument/2006/relationships" r:id="rId32"/>
          </a:graphicData>
        </a:graphic>
      </p:graphicFrame>
      <p:sp>
        <p:nvSpPr>
          <p:cNvPr id="4" name="Başlık Metni"/>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Başlık Metni</a:t>
            </a:r>
          </a:p>
        </p:txBody>
      </p:sp>
      <p:sp>
        <p:nvSpPr>
          <p:cNvPr id="5" name="Gövde Düzeyi Bir…"/>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6" name="Slayt Numarası"/>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hyperlink" Target="https://www.ateslekarsilikveren.com/2012/11/gerontion-1.html" TargetMode="External"/><Relationship Id="rId3" Type="http://schemas.openxmlformats.org/officeDocument/2006/relationships/hyperlink" Target="https://time.com/4447078/valerie-eliot-90th-birthday/" TargetMode="External"/><Relationship Id="rId7" Type="http://schemas.openxmlformats.org/officeDocument/2006/relationships/hyperlink" Target="https://www.neh.gov/humanities/2016/fall/feature/what-make-t-s-eliot" TargetMode="External"/><Relationship Id="rId2" Type="http://schemas.openxmlformats.org/officeDocument/2006/relationships/hyperlink" Target="https://www.turkedebiyati.org/thomas-stearns-eliot.html" TargetMode="External"/><Relationship Id="rId1" Type="http://schemas.openxmlformats.org/officeDocument/2006/relationships/slideLayout" Target="../slideLayouts/slideLayout18.xml"/><Relationship Id="rId6" Type="http://schemas.openxmlformats.org/officeDocument/2006/relationships/hyperlink" Target="https://www.bostonmagazine.com/property/2021/09/02/t-s-eliot-house-cambridge/" TargetMode="External"/><Relationship Id="rId11" Type="http://schemas.openxmlformats.org/officeDocument/2006/relationships/image" Target="../media/image5.png"/><Relationship Id="rId5" Type="http://schemas.openxmlformats.org/officeDocument/2006/relationships/hyperlink" Target="https://tr.celeb-true.com/thomas-stearns-eliot-better-known-eliot-american-english-poet" TargetMode="External"/><Relationship Id="rId10" Type="http://schemas.openxmlformats.org/officeDocument/2006/relationships/image" Target="../media/image17.jpeg"/><Relationship Id="rId4" Type="http://schemas.openxmlformats.org/officeDocument/2006/relationships/hyperlink" Target="https://www.thetimes.co.uk/article/ts-eliot-by-robert-crawford-sex-betrayal-and-three-women-who-loved-him-tw80v8h5p" TargetMode="External"/><Relationship Id="rId9" Type="http://schemas.openxmlformats.org/officeDocument/2006/relationships/hyperlink" Target="https://www.npg.org.uk/collections/search/portrait/mw02066/TS-Elio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7" name="TS-Eliot.jpg" descr="TS-Eliot.jpg"/>
          <p:cNvPicPr>
            <a:picLocks noGrp="1" noChangeAspect="1"/>
          </p:cNvPicPr>
          <p:nvPr>
            <p:ph type="pic" idx="21"/>
          </p:nvPr>
        </p:nvPicPr>
        <p:blipFill>
          <a:blip r:embed="rId2">
            <a:alphaModFix amt="65205"/>
          </a:blip>
          <a:srcRect r="180"/>
          <a:stretch>
            <a:fillRect/>
          </a:stretch>
        </p:blipFill>
        <p:spPr>
          <a:xfrm>
            <a:off x="-2797028" y="-816524"/>
            <a:ext cx="27247005" cy="15349238"/>
          </a:xfrm>
          <a:prstGeom prst="rect">
            <a:avLst/>
          </a:prstGeom>
        </p:spPr>
      </p:pic>
      <p:sp>
        <p:nvSpPr>
          <p:cNvPr id="648" name="Dikdörtgen"/>
          <p:cNvSpPr>
            <a:spLocks noGrp="1"/>
          </p:cNvSpPr>
          <p:nvPr>
            <p:ph type="body" idx="22"/>
          </p:nvPr>
        </p:nvSpPr>
        <p:spPr>
          <a:prstGeom prst="rect">
            <a:avLst/>
          </a:prstGeom>
        </p:spPr>
        <p:txBody>
          <a:bodyPr/>
          <a:lstStyle/>
          <a:p>
            <a:pPr marL="0" indent="0" algn="ctr">
              <a:spcBef>
                <a:spcPts val="0"/>
              </a:spcBef>
              <a:buSzTx/>
              <a:buNone/>
              <a:defRPr sz="3200">
                <a:solidFill>
                  <a:srgbClr val="FFFFFF"/>
                </a:solidFill>
              </a:defRPr>
            </a:pPr>
            <a:endParaRPr/>
          </a:p>
        </p:txBody>
      </p:sp>
      <p:sp>
        <p:nvSpPr>
          <p:cNvPr id="649" name="Thomas Stearns Eliot"/>
          <p:cNvSpPr txBox="1">
            <a:spLocks noGrp="1"/>
          </p:cNvSpPr>
          <p:nvPr>
            <p:ph type="body" idx="23"/>
          </p:nvPr>
        </p:nvSpPr>
        <p:spPr>
          <a:xfrm>
            <a:off x="5940085" y="2250696"/>
            <a:ext cx="12671426" cy="1668137"/>
          </a:xfrm>
          <a:prstGeom prst="rect">
            <a:avLst/>
          </a:prstGeom>
        </p:spPr>
        <p:txBody>
          <a:bodyPr/>
          <a:lstStyle>
            <a:lvl1pPr marL="0" indent="0" algn="ctr">
              <a:spcBef>
                <a:spcPts val="0"/>
              </a:spcBef>
              <a:buSzTx/>
              <a:buNone/>
              <a:defRPr sz="10000">
                <a:solidFill>
                  <a:srgbClr val="292B2C"/>
                </a:solidFill>
                <a:latin typeface="Helvetica Neue Medium"/>
                <a:ea typeface="Helvetica Neue Medium"/>
                <a:cs typeface="Helvetica Neue Medium"/>
                <a:sym typeface="Helvetica Neue Medium"/>
              </a:defRPr>
            </a:lvl1pPr>
          </a:lstStyle>
          <a:p>
            <a:pPr>
              <a:defRPr>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Thomas Stearns Eliot</a:t>
            </a:r>
          </a:p>
        </p:txBody>
      </p:sp>
      <p:sp>
        <p:nvSpPr>
          <p:cNvPr id="650" name="Dünya Edebiyatı: Evrensel Şiir, Geniş Zamanda ve Geniş Coğrafyada…"/>
          <p:cNvSpPr txBox="1">
            <a:spLocks noGrp="1"/>
          </p:cNvSpPr>
          <p:nvPr>
            <p:ph type="body" idx="24"/>
          </p:nvPr>
        </p:nvSpPr>
        <p:spPr>
          <a:xfrm>
            <a:off x="6378698" y="10582757"/>
            <a:ext cx="11626605" cy="1971676"/>
          </a:xfrm>
          <a:prstGeom prst="rect">
            <a:avLst/>
          </a:prstGeom>
        </p:spPr>
        <p:txBody>
          <a:bodyPr/>
          <a:lstStyle/>
          <a:p>
            <a:pPr>
              <a:defRPr sz="3000" b="1">
                <a:latin typeface="Helvetica"/>
                <a:ea typeface="Helvetica"/>
                <a:cs typeface="Helvetica"/>
                <a:sym typeface="Helvetica"/>
              </a:defRPr>
            </a:pPr>
            <a:r>
              <a:t>Dünya Edebiyatı: Evrensel Şiir, Geniş Zamanda ve Geniş Coğrafyada</a:t>
            </a:r>
          </a:p>
          <a:p>
            <a:pPr>
              <a:defRPr sz="3000">
                <a:latin typeface="+mn-lt"/>
                <a:ea typeface="+mn-ea"/>
                <a:cs typeface="+mn-cs"/>
                <a:sym typeface="Helvetica Light"/>
              </a:defRPr>
            </a:pPr>
            <a:r>
              <a:t>İrem Aydın</a:t>
            </a:r>
          </a:p>
          <a:p>
            <a:pPr>
              <a:defRPr sz="3000">
                <a:latin typeface="+mn-lt"/>
                <a:ea typeface="+mn-ea"/>
                <a:cs typeface="+mn-cs"/>
                <a:sym typeface="Helvetica Light"/>
              </a:defRPr>
            </a:pPr>
            <a:r>
              <a:t>26 Ekim 2022</a:t>
            </a:r>
          </a:p>
        </p:txBody>
      </p:sp>
      <p:sp>
        <p:nvSpPr>
          <p:cNvPr id="651" name="Dikdörtgen"/>
          <p:cNvSpPr/>
          <p:nvPr/>
        </p:nvSpPr>
        <p:spPr>
          <a:xfrm>
            <a:off x="6823261" y="4439273"/>
            <a:ext cx="10905073" cy="1672046"/>
          </a:xfrm>
          <a:prstGeom prst="rect">
            <a:avLst/>
          </a:prstGeom>
          <a:solidFill>
            <a:srgbClr val="000000">
              <a:alpha val="82000"/>
            </a:srgbClr>
          </a:solidFill>
          <a:ln w="12700">
            <a:miter lim="400000"/>
          </a:ln>
        </p:spPr>
        <p:txBody>
          <a:bodyPr lIns="71437" tIns="71437" rIns="71437" bIns="71437" anchor="ctr"/>
          <a:lstStyle/>
          <a:p>
            <a:pPr>
              <a:defRPr sz="3200">
                <a:solidFill>
                  <a:srgbClr val="FFFFFF"/>
                </a:solidFill>
              </a:defRPr>
            </a:pPr>
            <a:endParaRPr/>
          </a:p>
        </p:txBody>
      </p:sp>
      <p:sp>
        <p:nvSpPr>
          <p:cNvPr id="652" name="1888 - 1965…"/>
          <p:cNvSpPr txBox="1"/>
          <p:nvPr/>
        </p:nvSpPr>
        <p:spPr>
          <a:xfrm>
            <a:off x="6676379" y="4563895"/>
            <a:ext cx="11198838" cy="1422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4200" b="1">
                <a:solidFill>
                  <a:srgbClr val="FFFFFF"/>
                </a:solidFill>
                <a:latin typeface="Helvetica Neue"/>
                <a:ea typeface="Helvetica Neue"/>
                <a:cs typeface="Helvetica Neue"/>
                <a:sym typeface="Helvetica Neue"/>
              </a:defRPr>
            </a:pPr>
            <a:r>
              <a:t>1888 - 1965</a:t>
            </a:r>
          </a:p>
          <a:p>
            <a:pPr>
              <a:defRPr sz="4200" b="1">
                <a:solidFill>
                  <a:srgbClr val="FFFFFF"/>
                </a:solidFill>
                <a:latin typeface="Helvetica Neue"/>
                <a:ea typeface="Helvetica Neue"/>
                <a:cs typeface="Helvetica Neue"/>
                <a:sym typeface="Helvetica Neue"/>
              </a:defRPr>
            </a:pPr>
            <a:r>
              <a:t>Şair, oyun yazarı ve edebiyat eleştirmeni</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 name="-methode-sundaytimes-prod-web-bin-9fe2a5ce-e0f8-11ec-b1fd-7961028c5981.jpg" descr="-methode-sundaytimes-prod-web-bin-9fe2a5ce-e0f8-11ec-b1fd-7961028c5981.jpg"/>
          <p:cNvPicPr>
            <a:picLocks noGrp="1" noChangeAspect="1"/>
          </p:cNvPicPr>
          <p:nvPr>
            <p:ph type="pic" idx="21"/>
          </p:nvPr>
        </p:nvPicPr>
        <p:blipFill>
          <a:blip r:embed="rId2"/>
          <a:srcRect b="15499"/>
          <a:stretch>
            <a:fillRect/>
          </a:stretch>
        </p:blipFill>
        <p:spPr>
          <a:xfrm>
            <a:off x="-3028" y="-11907"/>
            <a:ext cx="24390056" cy="13739814"/>
          </a:xfrm>
          <a:prstGeom prst="rect">
            <a:avLst/>
          </a:prstGeom>
        </p:spPr>
      </p:pic>
      <p:sp>
        <p:nvSpPr>
          <p:cNvPr id="693" name="Dikdörtgen"/>
          <p:cNvSpPr>
            <a:spLocks noGrp="1"/>
          </p:cNvSpPr>
          <p:nvPr>
            <p:ph type="body" idx="22"/>
          </p:nvPr>
        </p:nvSpPr>
        <p:spPr>
          <a:xfrm>
            <a:off x="4724464" y="7964372"/>
            <a:ext cx="16108782" cy="5490370"/>
          </a:xfrm>
          <a:prstGeom prst="rect">
            <a:avLst/>
          </a:prstGeom>
        </p:spPr>
        <p:txBody>
          <a:bodyPr/>
          <a:lstStyle/>
          <a:p>
            <a:pPr marL="0" indent="0" algn="ctr">
              <a:spcBef>
                <a:spcPts val="0"/>
              </a:spcBef>
              <a:buSzTx/>
              <a:buNone/>
              <a:defRPr sz="3200">
                <a:solidFill>
                  <a:srgbClr val="FFFFFF"/>
                </a:solidFill>
              </a:defRPr>
            </a:pPr>
            <a:endParaRPr/>
          </a:p>
        </p:txBody>
      </p:sp>
      <p:sp>
        <p:nvSpPr>
          <p:cNvPr id="694" name="Eliot’un ikinci eşi Valerie, 14 yaşından beri Eliot’un hayranı olduğunu ve onunla çalışmanın en büyük hayali olduğunu bir röportajda söylemiştir. Birlikte çalışmaya başladıktan 8 sene sonra evlenmişlerdir.…"/>
          <p:cNvSpPr txBox="1">
            <a:spLocks noGrp="1"/>
          </p:cNvSpPr>
          <p:nvPr>
            <p:ph type="body" idx="24"/>
          </p:nvPr>
        </p:nvSpPr>
        <p:spPr>
          <a:xfrm>
            <a:off x="7257483" y="8156118"/>
            <a:ext cx="10478635" cy="5106878"/>
          </a:xfrm>
          <a:prstGeom prst="rect">
            <a:avLst/>
          </a:prstGeom>
        </p:spPr>
        <p:txBody>
          <a:bodyPr/>
          <a:lstStyle/>
          <a:p>
            <a:r>
              <a:t>Eliot’un ikinci eşi Valerie, 14 yaşından beri Eliot’un hayranı olduğunu ve onunla çalışmanın en büyük hayali olduğunu bir röportajda söylemiştir. Birlikte çalışmaya başladıktan 8 sene sonra evlenmişlerdir.</a:t>
            </a:r>
          </a:p>
          <a:p>
            <a:r>
              <a:t>Eliot’u tanıyanlar ilk evliliğinin onu alkole ittiğini ve duygusal olarak yıprattığını, ikinci evliliğinin ise onu yeniden hayata döndürdüğünü belirtmişlerdir.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 name="ts-eliot-the-search-for-happiness-panel-abf139d9jpg.jpeg" descr="ts-eliot-the-search-for-happiness-panel-abf139d9jpg.jpeg"/>
          <p:cNvPicPr>
            <a:picLocks noGrp="1" noChangeAspect="1"/>
          </p:cNvPicPr>
          <p:nvPr>
            <p:ph type="pic" idx="21"/>
          </p:nvPr>
        </p:nvPicPr>
        <p:blipFill>
          <a:blip r:embed="rId2"/>
          <a:srcRect r="187"/>
          <a:stretch>
            <a:fillRect/>
          </a:stretch>
        </p:blipFill>
        <p:spPr>
          <a:xfrm>
            <a:off x="-3028" y="-11907"/>
            <a:ext cx="24390056" cy="13739814"/>
          </a:xfrm>
          <a:prstGeom prst="rect">
            <a:avLst/>
          </a:prstGeom>
        </p:spPr>
      </p:pic>
      <p:sp>
        <p:nvSpPr>
          <p:cNvPr id="697" name="Dikdörtgen"/>
          <p:cNvSpPr>
            <a:spLocks noGrp="1"/>
          </p:cNvSpPr>
          <p:nvPr>
            <p:ph type="body" idx="22"/>
          </p:nvPr>
        </p:nvSpPr>
        <p:spPr>
          <a:prstGeom prst="rect">
            <a:avLst/>
          </a:prstGeom>
        </p:spPr>
        <p:txBody>
          <a:bodyPr/>
          <a:lstStyle/>
          <a:p>
            <a:pPr marL="0" indent="0" algn="ctr">
              <a:spcBef>
                <a:spcPts val="0"/>
              </a:spcBef>
              <a:buSzTx/>
              <a:buNone/>
              <a:defRPr sz="3200">
                <a:solidFill>
                  <a:srgbClr val="FFFFFF"/>
                </a:solidFill>
              </a:defRPr>
            </a:pPr>
            <a:endParaRPr/>
          </a:p>
        </p:txBody>
      </p:sp>
      <p:sp>
        <p:nvSpPr>
          <p:cNvPr id="698" name="TS Eliot ve ikinci eşi Valerie Chicago’da bir tiyatro gösteriminde, 1959.…"/>
          <p:cNvSpPr txBox="1">
            <a:spLocks noGrp="1"/>
          </p:cNvSpPr>
          <p:nvPr>
            <p:ph type="body" idx="24"/>
          </p:nvPr>
        </p:nvSpPr>
        <p:spPr>
          <a:xfrm>
            <a:off x="6952683" y="10722106"/>
            <a:ext cx="10478635" cy="1692977"/>
          </a:xfrm>
          <a:prstGeom prst="rect">
            <a:avLst/>
          </a:prstGeom>
        </p:spPr>
        <p:txBody>
          <a:bodyPr/>
          <a:lstStyle/>
          <a:p>
            <a:pPr>
              <a:defRPr sz="3500"/>
            </a:pPr>
            <a:r>
              <a:t>TS Eliot ve ikinci eşi Valerie Chicago’da bir tiyatro gösteriminde, 1959. </a:t>
            </a:r>
          </a:p>
          <a:p>
            <a:pPr>
              <a:defRPr sz="3500"/>
            </a:pPr>
            <a:r>
              <a:t>Fotoğraf: Myron Davis/Time &amp; Life Pictures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İlk Eserleri"/>
          <p:cNvSpPr txBox="1">
            <a:spLocks noGrp="1"/>
          </p:cNvSpPr>
          <p:nvPr>
            <p:ph type="body" idx="22"/>
          </p:nvPr>
        </p:nvSpPr>
        <p:spPr>
          <a:xfrm>
            <a:off x="4535179" y="1752770"/>
            <a:ext cx="5255947" cy="1407331"/>
          </a:xfrm>
          <a:prstGeom prst="rect">
            <a:avLst/>
          </a:prstGeom>
        </p:spPr>
        <p:txBody>
          <a:bodyPr/>
          <a:lstStyle>
            <a:lvl1pPr marL="0" indent="0" algn="ctr">
              <a:spcBef>
                <a:spcPts val="0"/>
              </a:spcBef>
              <a:buSzTx/>
              <a:buNone/>
              <a:defRPr sz="8400">
                <a:solidFill>
                  <a:srgbClr val="292B2C"/>
                </a:solidFill>
                <a:latin typeface="Helvetica Neue Medium"/>
                <a:ea typeface="Helvetica Neue Medium"/>
                <a:cs typeface="Helvetica Neue Medium"/>
                <a:sym typeface="Helvetica Neue Medium"/>
              </a:defRPr>
            </a:lvl1pPr>
          </a:lstStyle>
          <a:p>
            <a:pPr>
              <a:defRPr>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İlk Eserleri</a:t>
            </a:r>
          </a:p>
        </p:txBody>
      </p:sp>
      <p:sp>
        <p:nvSpPr>
          <p:cNvPr id="701" name="Yayıncılık, oyun yazarlığı, edebiyat eleştirmenliği ve şairliği birlikte sürdüren Eliot, o dönemde İngiliz dilinde yazan belki de en bilgili şairdi.Yayımlanan ilk önemli şiiri, modernizmin İngiliz dilindeki başyapıtı sayılan &quot;The Love Song of J. Alfred P"/>
          <p:cNvSpPr txBox="1">
            <a:spLocks noGrp="1"/>
          </p:cNvSpPr>
          <p:nvPr>
            <p:ph type="body" idx="23"/>
          </p:nvPr>
        </p:nvSpPr>
        <p:spPr>
          <a:xfrm>
            <a:off x="716667" y="3795315"/>
            <a:ext cx="12892971" cy="7496970"/>
          </a:xfrm>
          <a:prstGeom prst="rect">
            <a:avLst/>
          </a:prstGeom>
        </p:spPr>
        <p:txBody>
          <a:bodyPr/>
          <a:lstStyle/>
          <a:p>
            <a:pPr algn="just">
              <a:spcBef>
                <a:spcPts val="5900"/>
              </a:spcBef>
              <a:defRPr sz="3300">
                <a:solidFill>
                  <a:srgbClr val="000000"/>
                </a:solidFill>
                <a:latin typeface="+mn-lt"/>
                <a:ea typeface="+mn-ea"/>
                <a:cs typeface="+mn-cs"/>
                <a:sym typeface="Helvetica Light"/>
              </a:defRPr>
            </a:pPr>
            <a:r>
              <a:t>Yayıncılık, oyun yazarlığı, edebiyat eleştirmenliği ve şairliği birlikte sürdüren Eliot, o dönemde İngiliz dilinde yazan belki de en bilgili şairdi.Yayımlanan ilk önemli şiiri, modernizmin İngiliz dilindeki başyapıtı sayılan "The Love Song of J. Alfred Prufrock" ("J. Alfred Prufrock'un Aşk Şarkısı") oldu. Bu eser, doğada radikal, yakın geçmişten bir kopuşu temsil ediyordu.</a:t>
            </a:r>
          </a:p>
          <a:p>
            <a:pPr algn="just">
              <a:spcBef>
                <a:spcPts val="5900"/>
              </a:spcBef>
              <a:defRPr sz="3300">
                <a:solidFill>
                  <a:srgbClr val="000000"/>
                </a:solidFill>
                <a:latin typeface="+mn-lt"/>
                <a:ea typeface="+mn-ea"/>
                <a:cs typeface="+mn-cs"/>
                <a:sym typeface="Helvetica Light"/>
              </a:defRPr>
            </a:pPr>
            <a:r>
              <a:t>20. yüzyılda şiirde yaşanan devrimin olgunluk dönemi, Eliot'ın ilk kitabı Prufrock and Other Observations'la (1917; Prufrock ve Başka Gözlemler) başlatılabilir. 20. yüzyıl şiirindeki bu devrimin önemi günümüzde de tartışılmaktadır. Eliot öncelikle şiirsel söyleyiş biçimlerini değiştirdi, çağdaş konuşma dilinin ritimlerine dayalı yeni şiir ritimleri yaratmaya çalıştı. Bir aydının konuşabileceği "ne bilgiç, ne de bayağı" olan bir dil arayışı içindeydi.</a:t>
            </a:r>
          </a:p>
        </p:txBody>
      </p:sp>
      <p:pic>
        <p:nvPicPr>
          <p:cNvPr id="702" name="T.S._Eliot,_1923.JPG" descr="T.S._Eliot,_1923.JPG"/>
          <p:cNvPicPr>
            <a:picLocks noChangeAspect="1"/>
          </p:cNvPicPr>
          <p:nvPr/>
        </p:nvPicPr>
        <p:blipFill>
          <a:blip r:embed="rId2"/>
          <a:srcRect r="6206"/>
          <a:stretch>
            <a:fillRect/>
          </a:stretch>
        </p:blipFill>
        <p:spPr>
          <a:xfrm>
            <a:off x="13929692" y="0"/>
            <a:ext cx="10494616" cy="13716000"/>
          </a:xfrm>
          <a:prstGeom prst="rect">
            <a:avLst/>
          </a:prstGeom>
          <a:ln w="12700">
            <a:miter lim="400000"/>
          </a:ln>
        </p:spPr>
      </p:pic>
      <p:pic>
        <p:nvPicPr>
          <p:cNvPr id="703" name="1200px-TS_Eliot_Signature.svg.png" descr="1200px-TS_Eliot_Signature.svg.png"/>
          <p:cNvPicPr>
            <a:picLocks noChangeAspect="1"/>
          </p:cNvPicPr>
          <p:nvPr/>
        </p:nvPicPr>
        <p:blipFill>
          <a:blip r:embed="rId3"/>
          <a:stretch>
            <a:fillRect/>
          </a:stretch>
        </p:blipFill>
        <p:spPr>
          <a:xfrm>
            <a:off x="21761074" y="319956"/>
            <a:ext cx="2557293" cy="760795"/>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1919'da Poems (Şiirler) adlı kitabı yayımlandı. Kitapta düşünceye dayalı bir iç monolog biçiminde ve açık ölçüyle yazılmış &quot;Gerontion&quot; adlı şiir de yer alıyordu. Şiir, İngiliz şiirinde o güne değin denenmemiş bir tarzın örneğiydi."/>
          <p:cNvSpPr txBox="1">
            <a:spLocks noGrp="1"/>
          </p:cNvSpPr>
          <p:nvPr>
            <p:ph type="body" idx="23"/>
          </p:nvPr>
        </p:nvSpPr>
        <p:spPr>
          <a:xfrm>
            <a:off x="631935" y="5249862"/>
            <a:ext cx="11352481" cy="2809876"/>
          </a:xfrm>
          <a:prstGeom prst="rect">
            <a:avLst/>
          </a:prstGeom>
        </p:spPr>
        <p:txBody>
          <a:bodyPr/>
          <a:lstStyle>
            <a:lvl1pPr algn="just">
              <a:spcBef>
                <a:spcPts val="5900"/>
              </a:spcBef>
              <a:defRPr sz="3500">
                <a:solidFill>
                  <a:srgbClr val="000000"/>
                </a:solidFill>
                <a:latin typeface="+mn-lt"/>
                <a:ea typeface="+mn-ea"/>
                <a:cs typeface="+mn-cs"/>
                <a:sym typeface="Helvetica Light"/>
              </a:defRPr>
            </a:lvl1pPr>
          </a:lstStyle>
          <a:p>
            <a:r>
              <a:t>1919'da Poems (Şiirler) adlı kitabı yayımlandı. Kitapta düşünceye dayalı bir iç monolog biçiminde ve açık ölçüyle yazılmış "Gerontion" adlı şiir de yer alıyordu. Şiir, İngiliz şiirinde o güne değin denenmemiş bir tarzın örneğiydi.</a:t>
            </a:r>
          </a:p>
        </p:txBody>
      </p:sp>
      <p:sp>
        <p:nvSpPr>
          <p:cNvPr id="706" name="Gerontion (*1)…"/>
          <p:cNvSpPr txBox="1"/>
          <p:nvPr/>
        </p:nvSpPr>
        <p:spPr>
          <a:xfrm>
            <a:off x="14820967" y="550862"/>
            <a:ext cx="8488683" cy="12969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defRPr sz="2700" b="1">
                <a:latin typeface="Helvetica"/>
                <a:ea typeface="Helvetica"/>
                <a:cs typeface="Helvetica"/>
                <a:sym typeface="Helvetica"/>
              </a:defRPr>
            </a:pPr>
            <a:r>
              <a:t>Gerontion (*1)</a:t>
            </a:r>
          </a:p>
          <a:p>
            <a:pPr>
              <a:defRPr sz="2700" b="1">
                <a:latin typeface="Helvetica"/>
                <a:ea typeface="Helvetica"/>
                <a:cs typeface="Helvetica"/>
                <a:sym typeface="Helvetica"/>
              </a:defRPr>
            </a:pPr>
            <a:endParaRPr/>
          </a:p>
          <a:p>
            <a:pPr>
              <a:defRPr sz="2700"/>
            </a:pPr>
            <a:r>
              <a:t>Thou hast nor youth nor age</a:t>
            </a:r>
            <a:br/>
            <a:r>
              <a:t>But as it were an after dinner sleep</a:t>
            </a:r>
            <a:br/>
            <a:r>
              <a:t>Dreaming of both. (*2)</a:t>
            </a:r>
          </a:p>
          <a:p>
            <a:pPr>
              <a:defRPr sz="2700"/>
            </a:pPr>
            <a:br/>
            <a:r>
              <a:t>Buradayım işte, kurak bir ayda yaşlı bir adamım,</a:t>
            </a:r>
            <a:br/>
            <a:r>
              <a:t>Bir oğlan kitap okurken, beklerim yağmuru.</a:t>
            </a:r>
            <a:br/>
            <a:r>
              <a:t>Ne sıcak kapılardaydım</a:t>
            </a:r>
            <a:br/>
            <a:r>
              <a:t>Ne de boğuştum sıcak yağmurda</a:t>
            </a:r>
            <a:br/>
            <a:r>
              <a:t>Ne de dizlerim tuzlu bataklıklardaydı; pala sallamadım,</a:t>
            </a:r>
            <a:br/>
            <a:r>
              <a:t>Sinekler ısırmadı beni, boğuşmadım.</a:t>
            </a:r>
            <a:br/>
            <a:r>
              <a:t>Çürümüş bir evdir evim,</a:t>
            </a:r>
            <a:br/>
            <a:r>
              <a:t>Ve ev sahibi, pencerenin denizliğine çömelmiş o Yahudi</a:t>
            </a:r>
            <a:br/>
            <a:r>
              <a:t>Yumurtlanmış Antwerp’te bir meyhanede,</a:t>
            </a:r>
            <a:br/>
            <a:r>
              <a:t>Kuluçkalanmış Brüksel’de, katmerlenmiş ve soyulmuş Londra’da.</a:t>
            </a:r>
            <a:br/>
            <a:r>
              <a:t>O keçi öksürür geceleri yukarıdaki tarlada; </a:t>
            </a:r>
            <a:br/>
            <a:r>
              <a:t>Kayalarda, yosunda, taştaki otta, hurdada, tezekte.</a:t>
            </a:r>
            <a:br/>
            <a:r>
              <a:t>Kadın mutfak işlerini yapar, çay yapar,</a:t>
            </a:r>
            <a:br/>
            <a:r>
              <a:t>Hapşırır akşama doğru, dürter huysuz olukları.</a:t>
            </a:r>
          </a:p>
          <a:p>
            <a:pPr>
              <a:defRPr sz="2700"/>
            </a:pPr>
            <a:r>
              <a:t>Ben bir yaşlı adam,</a:t>
            </a:r>
            <a:br/>
            <a:r>
              <a:t>Bir donuk kafa rüzgârlı alanlarda. </a:t>
            </a:r>
          </a:p>
          <a:p>
            <a:pPr>
              <a:defRPr sz="2700"/>
            </a:pPr>
            <a:r>
              <a:t>(…)</a:t>
            </a:r>
          </a:p>
          <a:p>
            <a:pPr>
              <a:defRPr sz="2500"/>
            </a:pPr>
            <a:endParaRPr/>
          </a:p>
          <a:p>
            <a:pPr defTabSz="457200">
              <a:defRPr sz="2500">
                <a:latin typeface="Arial"/>
                <a:ea typeface="Arial"/>
                <a:cs typeface="Arial"/>
                <a:sym typeface="Arial"/>
              </a:defRPr>
            </a:pPr>
            <a:endParaRPr/>
          </a:p>
          <a:p>
            <a:pPr defTabSz="457200">
              <a:defRPr sz="2500" i="1">
                <a:latin typeface="Arial"/>
                <a:ea typeface="Arial"/>
                <a:cs typeface="Arial"/>
                <a:sym typeface="Arial"/>
              </a:defRPr>
            </a:pPr>
            <a:r>
              <a:t>(*1) Gerontion, “küçük yaşlı adam” anlamına gelmektedir.</a:t>
            </a:r>
          </a:p>
          <a:p>
            <a:pPr>
              <a:defRPr sz="2500"/>
            </a:pPr>
            <a:r>
              <a:t>(*2) Ne gençliğin ne de yaşlılığın sahibisin / Fakat neredeyse bir öğle uykusunda gibi / İkisini de düşlersin. Shakespeare’in ”Measure for Measure” adlı piyesinden.</a:t>
            </a:r>
          </a:p>
        </p:txBody>
      </p:sp>
      <p:pic>
        <p:nvPicPr>
          <p:cNvPr id="707" name="1200px-TS_Eliot_Signature.svg.png" descr="1200px-TS_Eliot_Signature.svg.png"/>
          <p:cNvPicPr>
            <a:picLocks noChangeAspect="1"/>
          </p:cNvPicPr>
          <p:nvPr/>
        </p:nvPicPr>
        <p:blipFill>
          <a:blip r:embed="rId2"/>
          <a:stretch>
            <a:fillRect/>
          </a:stretch>
        </p:blipFill>
        <p:spPr>
          <a:xfrm>
            <a:off x="21761074" y="319956"/>
            <a:ext cx="2557293" cy="760795"/>
          </a:xfrm>
          <a:prstGeom prst="rect">
            <a:avLst/>
          </a:prstGeom>
          <a:ln w="12700">
            <a:miter lim="400000"/>
          </a:ln>
        </p:spPr>
      </p:pic>
      <p:pic>
        <p:nvPicPr>
          <p:cNvPr id="708" name="t-s-eliot-kimdir-ts-eliot-hayati-ve-alintilari-1569476795769.jpg" descr="t-s-eliot-kimdir-ts-eliot-hayati-ve-alintilari-1569476795769.jpg"/>
          <p:cNvPicPr>
            <a:picLocks noChangeAspect="1"/>
          </p:cNvPicPr>
          <p:nvPr/>
        </p:nvPicPr>
        <p:blipFill>
          <a:blip r:embed="rId3"/>
          <a:srcRect t="18085" b="48580"/>
          <a:stretch>
            <a:fillRect/>
          </a:stretch>
        </p:blipFill>
        <p:spPr>
          <a:xfrm>
            <a:off x="-2842" y="1195044"/>
            <a:ext cx="12621951" cy="3244735"/>
          </a:xfrm>
          <a:prstGeom prst="rect">
            <a:avLst/>
          </a:prstGeom>
          <a:ln w="12700">
            <a:miter lim="400000"/>
          </a:ln>
        </p:spPr>
      </p:pic>
      <p:sp>
        <p:nvSpPr>
          <p:cNvPr id="709" name="1922'de &quot;Çorak Ülke&quot;nin yayımlanmasıyla Eliot uluslararası üne kavuştu. Şiir I. Dünya Savaşı sonrasındaki hüsranı, düş kırıklığını ve nefreti büyük bir güçle dile getirir. Kutsal Kâse arayışı gibi bir temayla gevşekçe birbirine bağlanan bir dizi bölümde "/>
          <p:cNvSpPr txBox="1"/>
          <p:nvPr/>
        </p:nvSpPr>
        <p:spPr>
          <a:xfrm>
            <a:off x="564267" y="8869705"/>
            <a:ext cx="11487816" cy="3698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just">
              <a:spcBef>
                <a:spcPts val="5900"/>
              </a:spcBef>
              <a:defRPr sz="3300"/>
            </a:lvl1pPr>
          </a:lstStyle>
          <a:p>
            <a:r>
              <a:t>1922'de "Çorak Ülke"nin yayımlanmasıyla Eliot uluslararası üne kavuştu. Şiir I. Dünya Savaşı sonrasındaki hüsranı, düş kırıklığını ve nefreti büyük bir güçle dile getirir. Kutsal Kâse arayışı gibi bir temayla gevşekçe birbirine bağlanan bir dizi bölümde insanların bir kurtuluş işareti ya da vaadi bekledikleri, korkularla ve çorak arzularla dolu kısır bir dünya anlatılır.</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Eliot'ın başyapıtı, kitap olarak ilk kez 1943'te yayımlanan &quot;Dört Kuartet&quot;tir. İlk kez 1936'da Collecled Poems (Toplu Şiirler) içinde yayımlanan ilk kuartet &quot;Burt Norton&quot;, zamanın doğası ve sonsuzlukla ilişkisi üzerine incelikli bir düşünsel şiirdi. Elio"/>
          <p:cNvSpPr txBox="1">
            <a:spLocks noGrp="1"/>
          </p:cNvSpPr>
          <p:nvPr>
            <p:ph type="body" idx="23"/>
          </p:nvPr>
        </p:nvSpPr>
        <p:spPr>
          <a:xfrm>
            <a:off x="538867" y="2347515"/>
            <a:ext cx="12892971" cy="9020970"/>
          </a:xfrm>
          <a:prstGeom prst="rect">
            <a:avLst/>
          </a:prstGeom>
        </p:spPr>
        <p:txBody>
          <a:bodyPr/>
          <a:lstStyle/>
          <a:p>
            <a:pPr algn="just">
              <a:spcBef>
                <a:spcPts val="5900"/>
              </a:spcBef>
              <a:defRPr sz="3300">
                <a:solidFill>
                  <a:srgbClr val="000000"/>
                </a:solidFill>
                <a:latin typeface="+mn-lt"/>
                <a:ea typeface="+mn-ea"/>
                <a:cs typeface="+mn-cs"/>
                <a:sym typeface="Helvetica Light"/>
              </a:defRPr>
            </a:pPr>
            <a:r>
              <a:t>Eliot'ın başyapıtı, kitap olarak ilk kez 1943'te yayımlanan "Dört Kuartet"tir. İlk kez 1936'da Collecled Poems (Toplu Şiirler) içinde yayımlanan ilk kuartet "Burt Norton", zamanın doğası ve sonsuzlukla ilişkisi üzerine incelikli bir düşünsel şiirdi. Eliot bu şiiri örnek alarak üç şiir daha yazdı: "East Coker" (1940), "The Dry Salvages" (1941) ve "Little Gidding" (1942). </a:t>
            </a:r>
          </a:p>
          <a:p>
            <a:pPr algn="just">
              <a:spcBef>
                <a:spcPts val="5900"/>
              </a:spcBef>
              <a:defRPr sz="3300">
                <a:solidFill>
                  <a:srgbClr val="000000"/>
                </a:solidFill>
                <a:latin typeface="+mn-lt"/>
                <a:ea typeface="+mn-ea"/>
                <a:cs typeface="+mn-cs"/>
                <a:sym typeface="Helvetica Light"/>
              </a:defRPr>
            </a:pPr>
            <a:r>
              <a:t>Bu yapıtlarda olağanüstü güzel, unutulmaz bir güce sahip imgeler aracılığıyla kendi geçmişini, insanoğlunun geçmişini ve insanlık tarihinin anlamını araştırıyordu. Her "kuartet" başlı başına bir şiirdi, ama birlikte yayımlandıklarında, tema ve imgelerin yinelendiği ve müziksel bir tarzda gelişip nihai bir çözüme ulaştığı tek bir yapıt oluşturmuşlardı. Yapıt okur üzerinde derin bir etki bıraktı: şiirlerdeki Hıristiyan inancı kabul edemeyenler bile Eliot'ın yüce temasını büyük bir düşünsel bütünsellikle ele aldığını, yarattığı biçimin özgünlüğünü ve şiirindeki teknik ustalığı kabul ettiler. Yapıt, Eliot'ın 1948 Nobel Edebiyat Ödülünü almasını sağladı.</a:t>
            </a:r>
          </a:p>
        </p:txBody>
      </p:sp>
      <p:pic>
        <p:nvPicPr>
          <p:cNvPr id="712" name="TS-Eliot.jpeg" descr="TS-Eliot.jpeg"/>
          <p:cNvPicPr>
            <a:picLocks noChangeAspect="1"/>
          </p:cNvPicPr>
          <p:nvPr/>
        </p:nvPicPr>
        <p:blipFill>
          <a:blip r:embed="rId2"/>
          <a:srcRect l="19987" r="11723"/>
          <a:stretch>
            <a:fillRect/>
          </a:stretch>
        </p:blipFill>
        <p:spPr>
          <a:xfrm>
            <a:off x="13929692" y="0"/>
            <a:ext cx="10494616" cy="13716000"/>
          </a:xfrm>
          <a:prstGeom prst="rect">
            <a:avLst/>
          </a:prstGeom>
          <a:ln w="12700">
            <a:miter lim="400000"/>
          </a:ln>
        </p:spPr>
      </p:pic>
      <p:pic>
        <p:nvPicPr>
          <p:cNvPr id="713" name="1200px-TS_Eliot_Signature.svg.png" descr="1200px-TS_Eliot_Signature.svg.png"/>
          <p:cNvPicPr>
            <a:picLocks noChangeAspect="1"/>
          </p:cNvPicPr>
          <p:nvPr/>
        </p:nvPicPr>
        <p:blipFill>
          <a:blip r:embed="rId3"/>
          <a:stretch>
            <a:fillRect/>
          </a:stretch>
        </p:blipFill>
        <p:spPr>
          <a:xfrm>
            <a:off x="21761074" y="319956"/>
            <a:ext cx="2557293" cy="760795"/>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39a7edeb0d5f613df26730e32e243473.png" descr="39a7edeb0d5f613df26730e32e243473.png"/>
          <p:cNvPicPr>
            <a:picLocks noGrp="1" noChangeAspect="1"/>
          </p:cNvPicPr>
          <p:nvPr>
            <p:ph type="pic" idx="21"/>
          </p:nvPr>
        </p:nvPicPr>
        <p:blipFill>
          <a:blip r:embed="rId2"/>
          <a:srcRect t="5571" b="1508"/>
          <a:stretch>
            <a:fillRect/>
          </a:stretch>
        </p:blipFill>
        <p:spPr>
          <a:xfrm>
            <a:off x="-53777" y="-1281907"/>
            <a:ext cx="24491511" cy="15171537"/>
          </a:xfrm>
          <a:prstGeom prst="rect">
            <a:avLst/>
          </a:prstGeom>
        </p:spPr>
      </p:pic>
      <p:sp>
        <p:nvSpPr>
          <p:cNvPr id="716" name="Dikdörtgen"/>
          <p:cNvSpPr>
            <a:spLocks noGrp="1"/>
          </p:cNvSpPr>
          <p:nvPr>
            <p:ph type="body" idx="22"/>
          </p:nvPr>
        </p:nvSpPr>
        <p:spPr>
          <a:prstGeom prst="rect">
            <a:avLst/>
          </a:prstGeom>
        </p:spPr>
        <p:txBody>
          <a:bodyPr/>
          <a:lstStyle/>
          <a:p>
            <a:pPr marL="0" indent="0" algn="ctr">
              <a:spcBef>
                <a:spcPts val="0"/>
              </a:spcBef>
              <a:buSzTx/>
              <a:buNone/>
              <a:defRPr sz="3200">
                <a:solidFill>
                  <a:srgbClr val="FFFFFF"/>
                </a:solidFill>
              </a:defRPr>
            </a:pPr>
            <a:endParaRPr/>
          </a:p>
        </p:txBody>
      </p:sp>
      <p:sp>
        <p:nvSpPr>
          <p:cNvPr id="717" name="İlginiz için teşekkürler!"/>
          <p:cNvSpPr txBox="1">
            <a:spLocks noGrp="1"/>
          </p:cNvSpPr>
          <p:nvPr>
            <p:ph type="body" idx="24"/>
          </p:nvPr>
        </p:nvSpPr>
        <p:spPr>
          <a:xfrm>
            <a:off x="6952683" y="10845833"/>
            <a:ext cx="10478635" cy="1445523"/>
          </a:xfrm>
          <a:prstGeom prst="rect">
            <a:avLst/>
          </a:prstGeom>
        </p:spPr>
        <p:txBody>
          <a:bodyPr/>
          <a:lstStyle>
            <a:lvl1pPr>
              <a:defRPr sz="9000"/>
            </a:lvl1pPr>
          </a:lstStyle>
          <a:p>
            <a:r>
              <a:t>İlginiz için teşekkürler!</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Kaynakça"/>
          <p:cNvSpPr txBox="1">
            <a:spLocks noGrp="1"/>
          </p:cNvSpPr>
          <p:nvPr>
            <p:ph type="body" idx="22"/>
          </p:nvPr>
        </p:nvSpPr>
        <p:spPr>
          <a:xfrm>
            <a:off x="4664262" y="377695"/>
            <a:ext cx="4997781" cy="1407332"/>
          </a:xfrm>
          <a:prstGeom prst="rect">
            <a:avLst/>
          </a:prstGeom>
        </p:spPr>
        <p:txBody>
          <a:bodyPr/>
          <a:lstStyle>
            <a:lvl1pPr marL="0" indent="0" algn="ctr">
              <a:spcBef>
                <a:spcPts val="0"/>
              </a:spcBef>
              <a:buSzTx/>
              <a:buNone/>
              <a:defRPr sz="8400">
                <a:solidFill>
                  <a:srgbClr val="292B2C"/>
                </a:solidFill>
                <a:latin typeface="Helvetica Neue Medium"/>
                <a:ea typeface="Helvetica Neue Medium"/>
                <a:cs typeface="Helvetica Neue Medium"/>
                <a:sym typeface="Helvetica Neue Medium"/>
              </a:defRPr>
            </a:lvl1pPr>
          </a:lstStyle>
          <a:p>
            <a:pPr>
              <a:defRPr>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Kaynakça</a:t>
            </a:r>
          </a:p>
        </p:txBody>
      </p:sp>
      <p:sp>
        <p:nvSpPr>
          <p:cNvPr id="720" name="https://www.turkedebiyati.org/thomas-stearns-eliot.html…"/>
          <p:cNvSpPr txBox="1">
            <a:spLocks noGrp="1"/>
          </p:cNvSpPr>
          <p:nvPr>
            <p:ph type="body" idx="23"/>
          </p:nvPr>
        </p:nvSpPr>
        <p:spPr>
          <a:xfrm>
            <a:off x="716668" y="2129234"/>
            <a:ext cx="12892970" cy="10422732"/>
          </a:xfrm>
          <a:prstGeom prst="rect">
            <a:avLst/>
          </a:prstGeom>
        </p:spPr>
        <p:txBody>
          <a:bodyPr/>
          <a:lstStyle/>
          <a:p>
            <a:pPr algn="just">
              <a:spcBef>
                <a:spcPts val="5900"/>
              </a:spcBef>
              <a:defRPr sz="3000">
                <a:solidFill>
                  <a:srgbClr val="000000"/>
                </a:solidFill>
                <a:latin typeface="+mn-lt"/>
                <a:ea typeface="+mn-ea"/>
                <a:cs typeface="+mn-cs"/>
                <a:sym typeface="Helvetica Light"/>
              </a:defRPr>
            </a:pPr>
            <a:r>
              <a:rPr u="sng">
                <a:hlinkClick r:id="rId2"/>
              </a:rPr>
              <a:t>https://www.turkedebiyati.org/thomas-stearns-eliot.html</a:t>
            </a:r>
          </a:p>
          <a:p>
            <a:pPr algn="just">
              <a:spcBef>
                <a:spcPts val="5900"/>
              </a:spcBef>
              <a:defRPr sz="3000">
                <a:solidFill>
                  <a:srgbClr val="000000"/>
                </a:solidFill>
                <a:latin typeface="+mn-lt"/>
                <a:ea typeface="+mn-ea"/>
                <a:cs typeface="+mn-cs"/>
                <a:sym typeface="Helvetica Light"/>
              </a:defRPr>
            </a:pPr>
            <a:r>
              <a:rPr u="sng">
                <a:hlinkClick r:id="rId3"/>
              </a:rPr>
              <a:t>https://time.com/4447078/valerie-eliot-90th-birthday/</a:t>
            </a:r>
          </a:p>
          <a:p>
            <a:pPr algn="just">
              <a:spcBef>
                <a:spcPts val="5900"/>
              </a:spcBef>
              <a:defRPr sz="3000">
                <a:solidFill>
                  <a:srgbClr val="000000"/>
                </a:solidFill>
                <a:latin typeface="+mn-lt"/>
                <a:ea typeface="+mn-ea"/>
                <a:cs typeface="+mn-cs"/>
                <a:sym typeface="Helvetica Light"/>
              </a:defRPr>
            </a:pPr>
            <a:r>
              <a:rPr u="sng">
                <a:hlinkClick r:id="rId4"/>
              </a:rPr>
              <a:t>https://www.thetimes.co.uk/article/ts-eliot-by-robert-crawford-sex-betrayal-and-three-women-who-loved-him-tw80v8h5p</a:t>
            </a:r>
          </a:p>
          <a:p>
            <a:pPr algn="just">
              <a:spcBef>
                <a:spcPts val="5900"/>
              </a:spcBef>
              <a:defRPr sz="3000">
                <a:solidFill>
                  <a:srgbClr val="000000"/>
                </a:solidFill>
                <a:latin typeface="+mn-lt"/>
                <a:ea typeface="+mn-ea"/>
                <a:cs typeface="+mn-cs"/>
                <a:sym typeface="Helvetica Light"/>
              </a:defRPr>
            </a:pPr>
            <a:r>
              <a:rPr u="sng">
                <a:hlinkClick r:id="rId5"/>
              </a:rPr>
              <a:t>https://tr.celeb-true.com/thomas-stearns-eliot-better-known-eliot-american-english-poet</a:t>
            </a:r>
          </a:p>
          <a:p>
            <a:pPr algn="just">
              <a:spcBef>
                <a:spcPts val="5900"/>
              </a:spcBef>
              <a:defRPr sz="3000">
                <a:solidFill>
                  <a:srgbClr val="000000"/>
                </a:solidFill>
                <a:latin typeface="+mn-lt"/>
                <a:ea typeface="+mn-ea"/>
                <a:cs typeface="+mn-cs"/>
                <a:sym typeface="Helvetica Light"/>
              </a:defRPr>
            </a:pPr>
            <a:r>
              <a:rPr u="sng">
                <a:hlinkClick r:id="rId6"/>
              </a:rPr>
              <a:t>https://www.bostonmagazine.com/property/2021/09/02/t-s-eliot-house-cambridge/</a:t>
            </a:r>
          </a:p>
          <a:p>
            <a:pPr algn="just">
              <a:spcBef>
                <a:spcPts val="5900"/>
              </a:spcBef>
              <a:defRPr sz="3000">
                <a:solidFill>
                  <a:srgbClr val="000000"/>
                </a:solidFill>
                <a:latin typeface="+mn-lt"/>
                <a:ea typeface="+mn-ea"/>
                <a:cs typeface="+mn-cs"/>
                <a:sym typeface="Helvetica Light"/>
              </a:defRPr>
            </a:pPr>
            <a:r>
              <a:rPr u="sng">
                <a:hlinkClick r:id="rId7"/>
              </a:rPr>
              <a:t>https://www.neh.gov/humanities/2016/fall/feature/what-make-t-s-eliot</a:t>
            </a:r>
          </a:p>
          <a:p>
            <a:pPr algn="just">
              <a:spcBef>
                <a:spcPts val="5900"/>
              </a:spcBef>
              <a:defRPr sz="3000">
                <a:solidFill>
                  <a:srgbClr val="000000"/>
                </a:solidFill>
                <a:latin typeface="+mn-lt"/>
                <a:ea typeface="+mn-ea"/>
                <a:cs typeface="+mn-cs"/>
                <a:sym typeface="Helvetica Light"/>
              </a:defRPr>
            </a:pPr>
            <a:r>
              <a:rPr u="sng">
                <a:hlinkClick r:id="rId8"/>
              </a:rPr>
              <a:t>https://www.ateslekarsilikveren.com/2012/11/gerontion-1.html</a:t>
            </a:r>
          </a:p>
          <a:p>
            <a:pPr algn="just">
              <a:spcBef>
                <a:spcPts val="5900"/>
              </a:spcBef>
              <a:defRPr sz="3000">
                <a:solidFill>
                  <a:srgbClr val="000000"/>
                </a:solidFill>
                <a:latin typeface="+mn-lt"/>
                <a:ea typeface="+mn-ea"/>
                <a:cs typeface="+mn-cs"/>
                <a:sym typeface="Helvetica Light"/>
              </a:defRPr>
            </a:pPr>
            <a:r>
              <a:rPr u="sng">
                <a:hlinkClick r:id="rId9"/>
              </a:rPr>
              <a:t>https://www.npg.org.uk/collections/search/portrait/mw02066/TS-Eliot</a:t>
            </a:r>
          </a:p>
        </p:txBody>
      </p:sp>
      <p:pic>
        <p:nvPicPr>
          <p:cNvPr id="721" name="NPG_687_1144_TSEliotbyPatri.jpg" descr="NPG_687_1144_TSEliotbyPatri.jpg"/>
          <p:cNvPicPr>
            <a:picLocks noChangeAspect="1"/>
          </p:cNvPicPr>
          <p:nvPr/>
        </p:nvPicPr>
        <p:blipFill>
          <a:blip r:embed="rId10"/>
          <a:srcRect l="3803" r="3803"/>
          <a:stretch>
            <a:fillRect/>
          </a:stretch>
        </p:blipFill>
        <p:spPr>
          <a:xfrm>
            <a:off x="13929692" y="0"/>
            <a:ext cx="10494616" cy="13716000"/>
          </a:xfrm>
          <a:prstGeom prst="rect">
            <a:avLst/>
          </a:prstGeom>
          <a:ln w="12700">
            <a:miter lim="400000"/>
          </a:ln>
        </p:spPr>
      </p:pic>
      <p:pic>
        <p:nvPicPr>
          <p:cNvPr id="722" name="1200px-TS_Eliot_Signature.svg.png" descr="1200px-TS_Eliot_Signature.svg.png"/>
          <p:cNvPicPr>
            <a:picLocks noChangeAspect="1"/>
          </p:cNvPicPr>
          <p:nvPr/>
        </p:nvPicPr>
        <p:blipFill>
          <a:blip r:embed="rId11"/>
          <a:stretch>
            <a:fillRect/>
          </a:stretch>
        </p:blipFill>
        <p:spPr>
          <a:xfrm>
            <a:off x="21761074" y="319956"/>
            <a:ext cx="2557293" cy="760795"/>
          </a:xfrm>
          <a:prstGeom prst="rect">
            <a:avLst/>
          </a:prstGeom>
          <a:ln w="12700">
            <a:miter lim="400000"/>
          </a:ln>
        </p:spPr>
      </p:pic>
      <p:sp>
        <p:nvSpPr>
          <p:cNvPr id="723" name="Dikdörtgen"/>
          <p:cNvSpPr/>
          <p:nvPr/>
        </p:nvSpPr>
        <p:spPr>
          <a:xfrm>
            <a:off x="15649132" y="12465673"/>
            <a:ext cx="7264028" cy="935845"/>
          </a:xfrm>
          <a:prstGeom prst="rect">
            <a:avLst/>
          </a:prstGeom>
          <a:solidFill>
            <a:srgbClr val="000000">
              <a:alpha val="82000"/>
            </a:srgbClr>
          </a:solidFill>
          <a:ln w="12700">
            <a:miter lim="400000"/>
          </a:ln>
        </p:spPr>
        <p:txBody>
          <a:bodyPr lIns="71437" tIns="71437" rIns="71437" bIns="71437" anchor="ctr"/>
          <a:lstStyle/>
          <a:p>
            <a:pPr>
              <a:defRPr sz="3200">
                <a:solidFill>
                  <a:srgbClr val="FFFFFF"/>
                </a:solidFill>
              </a:defRPr>
            </a:pPr>
            <a:endParaRPr/>
          </a:p>
        </p:txBody>
      </p:sp>
      <p:sp>
        <p:nvSpPr>
          <p:cNvPr id="724" name="Patrick Heron, “T.S. Eliot”, 1949"/>
          <p:cNvSpPr txBox="1"/>
          <p:nvPr/>
        </p:nvSpPr>
        <p:spPr>
          <a:xfrm>
            <a:off x="15698452" y="12607807"/>
            <a:ext cx="6957047" cy="651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3500">
                <a:solidFill>
                  <a:srgbClr val="FFFFFF"/>
                </a:solidFill>
                <a:latin typeface="Helvetica Neue UltraLight"/>
                <a:ea typeface="Helvetica Neue UltraLight"/>
                <a:cs typeface="Helvetica Neue UltraLight"/>
                <a:sym typeface="Helvetica Neue UltraLight"/>
              </a:defRPr>
            </a:lvl1pPr>
          </a:lstStyle>
          <a:p>
            <a:r>
              <a:t>Patrick Heron, “T.S. Eliot”, 1949</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4" name="69353_GBR560119TSELIOTPOETAUTHORAP_1577879681525.jpg" descr="69353_GBR560119TSELIOTPOETAUTHORAP_1577879681525.jpg"/>
          <p:cNvPicPr>
            <a:picLocks noGrp="1" noChangeAspect="1"/>
          </p:cNvPicPr>
          <p:nvPr>
            <p:ph type="pic" idx="21"/>
          </p:nvPr>
        </p:nvPicPr>
        <p:blipFill>
          <a:blip r:embed="rId2"/>
          <a:srcRect b="141"/>
          <a:stretch>
            <a:fillRect/>
          </a:stretch>
        </p:blipFill>
        <p:spPr>
          <a:xfrm>
            <a:off x="-17330" y="5953"/>
            <a:ext cx="24418661" cy="13716001"/>
          </a:xfrm>
          <a:prstGeom prst="rect">
            <a:avLst/>
          </a:prstGeom>
        </p:spPr>
      </p:pic>
      <p:sp>
        <p:nvSpPr>
          <p:cNvPr id="655" name="Dikdörtgen"/>
          <p:cNvSpPr>
            <a:spLocks noGrp="1"/>
          </p:cNvSpPr>
          <p:nvPr>
            <p:ph type="body" idx="22"/>
          </p:nvPr>
        </p:nvSpPr>
        <p:spPr>
          <a:prstGeom prst="rect">
            <a:avLst/>
          </a:prstGeom>
        </p:spPr>
        <p:txBody>
          <a:bodyPr/>
          <a:lstStyle/>
          <a:p>
            <a:pPr marL="0" indent="0" algn="ctr">
              <a:spcBef>
                <a:spcPts val="0"/>
              </a:spcBef>
              <a:buSzTx/>
              <a:buNone/>
              <a:defRPr sz="3200">
                <a:solidFill>
                  <a:srgbClr val="FFFFFF"/>
                </a:solidFill>
              </a:defRPr>
            </a:pPr>
            <a:endParaRPr/>
          </a:p>
        </p:txBody>
      </p:sp>
      <p:sp>
        <p:nvSpPr>
          <p:cNvPr id="656" name="Ancak çok uzağa gitmeyi göze alan birisi, insanın ne kadar uzağa gidebileceğini keşfeder."/>
          <p:cNvSpPr txBox="1">
            <a:spLocks noGrp="1"/>
          </p:cNvSpPr>
          <p:nvPr>
            <p:ph type="body" idx="23"/>
          </p:nvPr>
        </p:nvSpPr>
        <p:spPr>
          <a:xfrm>
            <a:off x="6722038" y="10134037"/>
            <a:ext cx="10939925" cy="3190876"/>
          </a:xfrm>
          <a:prstGeom prst="rect">
            <a:avLst/>
          </a:prstGeom>
        </p:spPr>
        <p:txBody>
          <a:bodyPr/>
          <a:lstStyle>
            <a:lvl1pPr algn="ctr">
              <a:defRPr sz="5000">
                <a:latin typeface="+mn-lt"/>
                <a:ea typeface="+mn-ea"/>
                <a:cs typeface="+mn-cs"/>
                <a:sym typeface="Helvetica Light"/>
              </a:defRPr>
            </a:lvl1pPr>
          </a:lstStyle>
          <a:p>
            <a:r>
              <a:t>Ancak çok uzağa gitmeyi göze alan birisi, insanın ne kadar uzağa gidebileceğini keşfeder.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Hakkında"/>
          <p:cNvSpPr txBox="1">
            <a:spLocks noGrp="1"/>
          </p:cNvSpPr>
          <p:nvPr>
            <p:ph type="body" idx="21"/>
          </p:nvPr>
        </p:nvSpPr>
        <p:spPr>
          <a:xfrm>
            <a:off x="5459379" y="4028054"/>
            <a:ext cx="4779087" cy="1407332"/>
          </a:xfrm>
          <a:prstGeom prst="rect">
            <a:avLst/>
          </a:prstGeom>
        </p:spPr>
        <p:txBody>
          <a:bodyPr/>
          <a:lstStyle>
            <a:lvl1pPr marL="0" indent="0" algn="ctr">
              <a:spcBef>
                <a:spcPts val="0"/>
              </a:spcBef>
              <a:buSzTx/>
              <a:buNone/>
              <a:defRPr sz="8400">
                <a:solidFill>
                  <a:srgbClr val="292B2C"/>
                </a:solidFill>
                <a:latin typeface="Helvetica Neue Medium"/>
                <a:ea typeface="Helvetica Neue Medium"/>
                <a:cs typeface="Helvetica Neue Medium"/>
                <a:sym typeface="Helvetica Neue Medium"/>
              </a:defRPr>
            </a:lvl1pPr>
          </a:lstStyle>
          <a:p>
            <a:pPr>
              <a:defRPr>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Hakkında</a:t>
            </a:r>
          </a:p>
        </p:txBody>
      </p:sp>
      <p:sp>
        <p:nvSpPr>
          <p:cNvPr id="659" name="Doğum tarihi: 26 Eylül 1888, St. Louis, Missouri, ABD…"/>
          <p:cNvSpPr txBox="1">
            <a:spLocks noGrp="1"/>
          </p:cNvSpPr>
          <p:nvPr>
            <p:ph type="body" idx="22"/>
          </p:nvPr>
        </p:nvSpPr>
        <p:spPr>
          <a:xfrm>
            <a:off x="5560138" y="6977865"/>
            <a:ext cx="14229569" cy="3776684"/>
          </a:xfrm>
          <a:prstGeom prst="rect">
            <a:avLst/>
          </a:prstGeom>
        </p:spPr>
        <p:txBody>
          <a:bodyPr/>
          <a:lstStyle/>
          <a:p>
            <a:pPr algn="l">
              <a:spcBef>
                <a:spcPts val="5900"/>
              </a:spcBef>
              <a:defRPr sz="3500">
                <a:solidFill>
                  <a:srgbClr val="000000"/>
                </a:solidFill>
                <a:latin typeface="+mn-lt"/>
                <a:ea typeface="+mn-ea"/>
                <a:cs typeface="+mn-cs"/>
                <a:sym typeface="Helvetica Light"/>
              </a:defRPr>
            </a:pPr>
            <a:r>
              <a:rPr b="1">
                <a:latin typeface="Helvetica"/>
                <a:ea typeface="Helvetica"/>
                <a:cs typeface="Helvetica"/>
                <a:sym typeface="Helvetica"/>
              </a:rPr>
              <a:t>Doğum tarihi: </a:t>
            </a:r>
            <a:r>
              <a:t>26 Eylül 1888, St. Louis, Missouri, ABD</a:t>
            </a:r>
          </a:p>
          <a:p>
            <a:pPr algn="l">
              <a:spcBef>
                <a:spcPts val="5900"/>
              </a:spcBef>
              <a:defRPr sz="3500">
                <a:solidFill>
                  <a:srgbClr val="000000"/>
                </a:solidFill>
                <a:latin typeface="+mn-lt"/>
                <a:ea typeface="+mn-ea"/>
                <a:cs typeface="+mn-cs"/>
                <a:sym typeface="Helvetica Light"/>
              </a:defRPr>
            </a:pPr>
            <a:r>
              <a:rPr b="1">
                <a:latin typeface="Helvetica"/>
                <a:ea typeface="Helvetica"/>
                <a:cs typeface="Helvetica"/>
                <a:sym typeface="Helvetica"/>
              </a:rPr>
              <a:t>Ölüm tarihi ve yeri: </a:t>
            </a:r>
            <a:r>
              <a:t>4 Ocak 1965, Londra, Birleşik Krallık</a:t>
            </a:r>
          </a:p>
          <a:p>
            <a:pPr algn="l">
              <a:spcBef>
                <a:spcPts val="5900"/>
              </a:spcBef>
              <a:defRPr sz="3500">
                <a:solidFill>
                  <a:srgbClr val="000000"/>
                </a:solidFill>
                <a:latin typeface="+mn-lt"/>
                <a:ea typeface="+mn-ea"/>
                <a:cs typeface="+mn-cs"/>
                <a:sym typeface="Helvetica Light"/>
              </a:defRPr>
            </a:pPr>
            <a:r>
              <a:rPr b="1">
                <a:solidFill>
                  <a:srgbClr val="202124"/>
                </a:solidFill>
                <a:latin typeface="Helvetica"/>
                <a:ea typeface="Helvetica"/>
                <a:cs typeface="Helvetica"/>
                <a:sym typeface="Helvetica"/>
              </a:rPr>
              <a:t>Eşi: </a:t>
            </a:r>
            <a:r>
              <a:t>Valerie Eliot</a:t>
            </a:r>
            <a:r>
              <a:rPr>
                <a:solidFill>
                  <a:srgbClr val="202124"/>
                </a:solidFill>
              </a:rPr>
              <a:t> (e. 1957–1965), </a:t>
            </a:r>
            <a:r>
              <a:t>Vivienne Haigh-Wood Eliot</a:t>
            </a:r>
            <a:r>
              <a:rPr>
                <a:solidFill>
                  <a:srgbClr val="202124"/>
                </a:solidFill>
              </a:rPr>
              <a:t> (e. 1915–1947)</a:t>
            </a:r>
          </a:p>
        </p:txBody>
      </p:sp>
      <p:pic>
        <p:nvPicPr>
          <p:cNvPr id="660" name="t-s-eliot-kimdir-ts-eliot-hayati-ve-alintilari-1569476803026.jpg" descr="t-s-eliot-kimdir-ts-eliot-hayati-ve-alintilari-1569476803026.jpg"/>
          <p:cNvPicPr>
            <a:picLocks noGrp="1" noChangeAspect="1"/>
          </p:cNvPicPr>
          <p:nvPr>
            <p:ph type="pic" idx="23"/>
          </p:nvPr>
        </p:nvPicPr>
        <p:blipFill>
          <a:blip r:embed="rId2"/>
          <a:srcRect t="2589" b="18746"/>
          <a:stretch>
            <a:fillRect/>
          </a:stretch>
        </p:blipFill>
        <p:spPr>
          <a:xfrm>
            <a:off x="17410521" y="860755"/>
            <a:ext cx="5628076" cy="5627989"/>
          </a:xfrm>
          <a:custGeom>
            <a:avLst/>
            <a:gdLst/>
            <a:ahLst/>
            <a:cxnLst>
              <a:cxn ang="0">
                <a:pos x="wd2" y="hd2"/>
              </a:cxn>
              <a:cxn ang="5400000">
                <a:pos x="wd2" y="hd2"/>
              </a:cxn>
              <a:cxn ang="10800000">
                <a:pos x="wd2" y="hd2"/>
              </a:cxn>
              <a:cxn ang="16200000">
                <a:pos x="wd2" y="hd2"/>
              </a:cxn>
            </a:cxnLst>
            <a:rect l="0" t="0" r="r" b="b"/>
            <a:pathLst>
              <a:path w="21600" h="20595" extrusionOk="0">
                <a:moveTo>
                  <a:pt x="10799" y="0"/>
                </a:moveTo>
                <a:cubicBezTo>
                  <a:pt x="8035" y="0"/>
                  <a:pt x="5272" y="1006"/>
                  <a:pt x="3164" y="3016"/>
                </a:cubicBezTo>
                <a:cubicBezTo>
                  <a:pt x="1055" y="5027"/>
                  <a:pt x="0" y="7661"/>
                  <a:pt x="0" y="10297"/>
                </a:cubicBezTo>
                <a:cubicBezTo>
                  <a:pt x="0" y="12932"/>
                  <a:pt x="1055" y="15568"/>
                  <a:pt x="3164" y="17579"/>
                </a:cubicBezTo>
                <a:cubicBezTo>
                  <a:pt x="7381" y="21600"/>
                  <a:pt x="14219" y="21600"/>
                  <a:pt x="18436" y="17579"/>
                </a:cubicBezTo>
                <a:cubicBezTo>
                  <a:pt x="20545" y="15568"/>
                  <a:pt x="21600" y="12932"/>
                  <a:pt x="21600" y="10297"/>
                </a:cubicBezTo>
                <a:cubicBezTo>
                  <a:pt x="21600" y="7661"/>
                  <a:pt x="20545" y="5027"/>
                  <a:pt x="18436" y="3016"/>
                </a:cubicBezTo>
                <a:cubicBezTo>
                  <a:pt x="16328" y="1006"/>
                  <a:pt x="13563" y="0"/>
                  <a:pt x="10799" y="0"/>
                </a:cubicBezTo>
                <a:close/>
              </a:path>
            </a:pathLst>
          </a:custGeom>
        </p:spPr>
      </p:pic>
      <p:pic>
        <p:nvPicPr>
          <p:cNvPr id="661" name="1200px-TS_Eliot_Signature.svg.png" descr="1200px-TS_Eliot_Signature.svg.png"/>
          <p:cNvPicPr>
            <a:picLocks noChangeAspect="1"/>
          </p:cNvPicPr>
          <p:nvPr/>
        </p:nvPicPr>
        <p:blipFill>
          <a:blip r:embed="rId3"/>
          <a:srcRect/>
          <a:stretch>
            <a:fillRect/>
          </a:stretch>
        </p:blipFill>
        <p:spPr>
          <a:xfrm>
            <a:off x="1568074" y="878756"/>
            <a:ext cx="9957083" cy="2962233"/>
          </a:xfrm>
          <a:prstGeom prst="rect">
            <a:avLst/>
          </a:prstGeom>
          <a:ln w="12700">
            <a:miter lim="400000"/>
          </a:ln>
        </p:spPr>
      </p:pic>
      <p:pic>
        <p:nvPicPr>
          <p:cNvPr id="662" name="1200px-TS_Eliot_Signature.svg.png" descr="1200px-TS_Eliot_Signature.svg.png"/>
          <p:cNvPicPr>
            <a:picLocks noChangeAspect="1"/>
          </p:cNvPicPr>
          <p:nvPr/>
        </p:nvPicPr>
        <p:blipFill>
          <a:blip r:embed="rId3"/>
          <a:srcRect/>
          <a:stretch>
            <a:fillRect/>
          </a:stretch>
        </p:blipFill>
        <p:spPr>
          <a:xfrm>
            <a:off x="21761074" y="319956"/>
            <a:ext cx="2557293" cy="760795"/>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4" name="t-s-eliot-kimdir-ts-eliot-hayati-ve-alintilari-1569476795769.jpg" descr="t-s-eliot-kimdir-ts-eliot-hayati-ve-alintilari-1569476795769.jpg"/>
          <p:cNvPicPr>
            <a:picLocks noGrp="1" noChangeAspect="1"/>
          </p:cNvPicPr>
          <p:nvPr>
            <p:ph type="pic" idx="21"/>
          </p:nvPr>
        </p:nvPicPr>
        <p:blipFill>
          <a:blip r:embed="rId2"/>
          <a:srcRect r="21883"/>
          <a:stretch>
            <a:fillRect/>
          </a:stretch>
        </p:blipFill>
        <p:spPr>
          <a:xfrm>
            <a:off x="-31446" y="-11906"/>
            <a:ext cx="13917216" cy="137398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3407" y="19"/>
                </a:lnTo>
                <a:lnTo>
                  <a:pt x="0" y="0"/>
                </a:lnTo>
                <a:close/>
              </a:path>
            </a:pathLst>
          </a:custGeom>
        </p:spPr>
      </p:pic>
      <p:sp>
        <p:nvSpPr>
          <p:cNvPr id="665" name="The Waste Land (1922; &quot;Çorak Ülke&quot;, 2000) ve Four Quartets (1943; &quot;Dört Kuartet&quot;) gibi yapıtlarıyla modernist şiirin öncülerinden olmuş, 1920'lerin başından yüzyılın sonlarına değin İngiliz ve Amerikan kültürünü önemli ölçüde etkilemiştir."/>
          <p:cNvSpPr txBox="1">
            <a:spLocks noGrp="1"/>
          </p:cNvSpPr>
          <p:nvPr>
            <p:ph type="body" idx="23"/>
          </p:nvPr>
        </p:nvSpPr>
        <p:spPr>
          <a:xfrm>
            <a:off x="11249587" y="2496976"/>
            <a:ext cx="11966134" cy="2809876"/>
          </a:xfrm>
          <a:prstGeom prst="rect">
            <a:avLst/>
          </a:prstGeom>
        </p:spPr>
        <p:txBody>
          <a:bodyPr/>
          <a:lstStyle>
            <a:lvl1pPr algn="just">
              <a:spcBef>
                <a:spcPts val="5900"/>
              </a:spcBef>
              <a:defRPr sz="3500">
                <a:solidFill>
                  <a:srgbClr val="000000"/>
                </a:solidFill>
                <a:latin typeface="+mn-lt"/>
                <a:ea typeface="+mn-ea"/>
                <a:cs typeface="+mn-cs"/>
                <a:sym typeface="Helvetica Light"/>
              </a:defRPr>
            </a:lvl1pPr>
          </a:lstStyle>
          <a:p>
            <a:r>
              <a:t>The Waste Land (1922; "Çorak Ülke", 2000) ve Four Quartets (1943; "Dört Kuartet") gibi yapıtlarıyla modernist şiirin öncülerinden olmuş, 1920'lerin başından yüzyılın sonlarına değin İngiliz ve Amerikan kültürünü önemli ölçüde etkilemiştir.</a:t>
            </a:r>
          </a:p>
        </p:txBody>
      </p:sp>
      <p:sp>
        <p:nvSpPr>
          <p:cNvPr id="666" name="Denediği söyleyiş tarzı, üslup ve şiir teknikleriyle İngiliz şiirini yeniden canlandırmış, eleştirel denemelerinde yerleşik öğretileri yıkarak yenilerini koymuştur. Dört Kuartet'in yayımlanması üzerine yaşayan en büyük İngiliz şair ve edebiyatçı sayılan "/>
          <p:cNvSpPr txBox="1"/>
          <p:nvPr/>
        </p:nvSpPr>
        <p:spPr>
          <a:xfrm>
            <a:off x="13185844" y="6723062"/>
            <a:ext cx="10310901" cy="3876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just">
              <a:spcBef>
                <a:spcPts val="5900"/>
              </a:spcBef>
              <a:defRPr sz="3500"/>
            </a:lvl1pPr>
          </a:lstStyle>
          <a:p>
            <a:r>
              <a:t>Denediği söyleyiş tarzı, üslup ve şiir teknikleriyle İngiliz şiirini yeniden canlandırmış, eleştirel denemelerinde yerleşik öğretileri yıkarak yenilerini koymuştur. Dört Kuartet'in yayımlanması üzerine yaşayan en büyük İngiliz şair ve edebiyatçı sayılan Eliot, 1948'de hem Liyakat Nişanını hem de Nobel Edebiyat Ödülünü kazanmıştır.</a:t>
            </a:r>
          </a:p>
        </p:txBody>
      </p:sp>
      <p:pic>
        <p:nvPicPr>
          <p:cNvPr id="667" name="1200px-TS_Eliot_Signature.svg.png" descr="1200px-TS_Eliot_Signature.svg.png"/>
          <p:cNvPicPr>
            <a:picLocks noChangeAspect="1"/>
          </p:cNvPicPr>
          <p:nvPr/>
        </p:nvPicPr>
        <p:blipFill>
          <a:blip r:embed="rId3"/>
          <a:stretch>
            <a:fillRect/>
          </a:stretch>
        </p:blipFill>
        <p:spPr>
          <a:xfrm>
            <a:off x="21761074" y="319956"/>
            <a:ext cx="2557293" cy="76079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Ailesi ve Gençlik Yılları"/>
          <p:cNvSpPr txBox="1">
            <a:spLocks noGrp="1"/>
          </p:cNvSpPr>
          <p:nvPr>
            <p:ph type="body" idx="22"/>
          </p:nvPr>
        </p:nvSpPr>
        <p:spPr>
          <a:xfrm>
            <a:off x="3040760" y="529149"/>
            <a:ext cx="8048372" cy="1060573"/>
          </a:xfrm>
          <a:prstGeom prst="rect">
            <a:avLst/>
          </a:prstGeom>
        </p:spPr>
        <p:txBody>
          <a:bodyPr/>
          <a:lstStyle>
            <a:lvl1pPr marL="0" indent="0" algn="ctr">
              <a:spcBef>
                <a:spcPts val="0"/>
              </a:spcBef>
              <a:buSzTx/>
              <a:buNone/>
              <a:defRPr sz="6000">
                <a:solidFill>
                  <a:srgbClr val="292B2C"/>
                </a:solidFill>
                <a:latin typeface="Helvetica Neue Medium"/>
                <a:ea typeface="Helvetica Neue Medium"/>
                <a:cs typeface="Helvetica Neue Medium"/>
                <a:sym typeface="Helvetica Neue Medium"/>
              </a:defRPr>
            </a:lvl1pPr>
          </a:lstStyle>
          <a:p>
            <a:pPr>
              <a:defRPr>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Ailesi ve Gençlik Yılları</a:t>
            </a:r>
          </a:p>
        </p:txBody>
      </p:sp>
      <p:sp>
        <p:nvSpPr>
          <p:cNvPr id="670" name="Sonradan St. Louis'e taşınmış köklü bir New England ailesinin oğluydu.…"/>
          <p:cNvSpPr txBox="1">
            <a:spLocks noGrp="1"/>
          </p:cNvSpPr>
          <p:nvPr>
            <p:ph type="body" idx="23"/>
          </p:nvPr>
        </p:nvSpPr>
        <p:spPr>
          <a:xfrm>
            <a:off x="792867" y="1960562"/>
            <a:ext cx="12544158" cy="11217276"/>
          </a:xfrm>
          <a:prstGeom prst="rect">
            <a:avLst/>
          </a:prstGeom>
        </p:spPr>
        <p:txBody>
          <a:bodyPr/>
          <a:lstStyle/>
          <a:p>
            <a:pPr algn="just">
              <a:spcBef>
                <a:spcPts val="2000"/>
              </a:spcBef>
              <a:defRPr sz="3000">
                <a:solidFill>
                  <a:srgbClr val="000000"/>
                </a:solidFill>
                <a:latin typeface="+mn-lt"/>
                <a:ea typeface="+mn-ea"/>
                <a:cs typeface="+mn-cs"/>
                <a:sym typeface="Helvetica Light"/>
              </a:defRPr>
            </a:pPr>
            <a:r>
              <a:t>Sonradan St. Louis'e taşınmış köklü bir New England ailesinin oğluydu. </a:t>
            </a:r>
          </a:p>
          <a:p>
            <a:pPr algn="just">
              <a:spcBef>
                <a:spcPts val="2000"/>
              </a:spcBef>
              <a:defRPr sz="3000">
                <a:solidFill>
                  <a:srgbClr val="000000"/>
                </a:solidFill>
                <a:latin typeface="+mn-lt"/>
                <a:ea typeface="+mn-ea"/>
                <a:cs typeface="+mn-cs"/>
                <a:sym typeface="Helvetica Light"/>
              </a:defRPr>
            </a:pPr>
            <a:r>
              <a:t>Babası Henry Ware Eliot, sanayici ve hayırseverdi. Başkan olmadan önce Hidrolik Pres Tuğla Şirketi'nde Sekreter olarak görev yaptı. Ayrıca Washington Üniversitesi'nde babası William Greenleaf Eliot tarafından kurulan Yönetim Kurulu Üyesi'dir.</a:t>
            </a:r>
          </a:p>
          <a:p>
            <a:pPr algn="just">
              <a:spcBef>
                <a:spcPts val="2000"/>
              </a:spcBef>
              <a:defRPr sz="3000">
                <a:solidFill>
                  <a:srgbClr val="000000"/>
                </a:solidFill>
                <a:latin typeface="+mn-lt"/>
                <a:ea typeface="+mn-ea"/>
                <a:cs typeface="+mn-cs"/>
                <a:sym typeface="Helvetica Light"/>
              </a:defRPr>
            </a:pPr>
            <a:r>
              <a:t>Annesi Charlotte Champe Eliot Stearns, bir okul öğretmeni ve şairdi. İnsanların mücadelelerini yansıtan, inançları için ölen bu olayları tarihten dramatize etmeyi severdi. Yaşamın ilerleyen dönemlerinde çocuklar için bir gözaltı evi sağlayarak sosyal reformlara katıldı.</a:t>
            </a:r>
          </a:p>
          <a:p>
            <a:pPr algn="just">
              <a:spcBef>
                <a:spcPts val="2000"/>
              </a:spcBef>
              <a:defRPr sz="3000">
                <a:solidFill>
                  <a:srgbClr val="000000"/>
                </a:solidFill>
                <a:latin typeface="+mn-lt"/>
                <a:ea typeface="+mn-ea"/>
                <a:cs typeface="+mn-cs"/>
                <a:sym typeface="Helvetica Light"/>
              </a:defRPr>
            </a:pPr>
            <a:r>
              <a:t>Thomas, beş kız kardeşi ve bir erkek kardeşi olan ailesinin yedi çocuğundan en küçüğüydü. Çocukluğunda Thomas, konjenital çift inguinal herniden muzdaripti ve bu da birçok çocukluk aktivitesine katılmasını engelledi. Sonuç olarak, çok az arkadaşı vardı ve zamanının çoğunu Vahşi Batı ve vahşiler hakkında hikayeler okuyarak geçirdi. Özellikle "Tom Sawyer'ın Maceraları"nı seviyordu.</a:t>
            </a:r>
          </a:p>
          <a:p>
            <a:pPr algn="just">
              <a:spcBef>
                <a:spcPts val="2000"/>
              </a:spcBef>
              <a:defRPr sz="3000">
                <a:solidFill>
                  <a:srgbClr val="000000"/>
                </a:solidFill>
                <a:latin typeface="+mn-lt"/>
                <a:ea typeface="+mn-ea"/>
                <a:cs typeface="+mn-cs"/>
                <a:sym typeface="Helvetica Light"/>
              </a:defRPr>
            </a:pPr>
            <a:r>
              <a:t>Ticarete atılma konusunda babasının hiçbir zorlamasıyla karşılaşmadı ve ailesinin desteğiyle o dönemde sağlanabilen en kapsamlı eğitimi gördü. St. Louis'deki Smith Academy'de okuduktan sonra Massachusetts'teki Milton'a gitti. 1906'da da Harvard'a girdi. Dört yıllık öğrenimi üç yılda tamamlayarak 1909'da buradan mezun oldu. Harvard'da felsefeci ve şair George Santayana ve eleştirmen Irving Babbitt'ten etkilendi. 1909-1910 öğrenim yılında Harvard'da felsefe asistanlığı yaptı.</a:t>
            </a:r>
          </a:p>
        </p:txBody>
      </p:sp>
      <p:pic>
        <p:nvPicPr>
          <p:cNvPr id="671" name="DdOwtLGX0AIJose.jpeg" descr="DdOwtLGX0AIJose.jpeg"/>
          <p:cNvPicPr>
            <a:picLocks noChangeAspect="1"/>
          </p:cNvPicPr>
          <p:nvPr/>
        </p:nvPicPr>
        <p:blipFill>
          <a:blip r:embed="rId2"/>
          <a:stretch>
            <a:fillRect/>
          </a:stretch>
        </p:blipFill>
        <p:spPr>
          <a:xfrm>
            <a:off x="13929692" y="0"/>
            <a:ext cx="10494616" cy="13716000"/>
          </a:xfrm>
          <a:prstGeom prst="rect">
            <a:avLst/>
          </a:prstGeom>
          <a:ln w="12700">
            <a:miter lim="400000"/>
          </a:ln>
        </p:spPr>
      </p:pic>
      <p:pic>
        <p:nvPicPr>
          <p:cNvPr id="672" name="1200px-TS_Eliot_Signature.svg.png" descr="1200px-TS_Eliot_Signature.svg.png"/>
          <p:cNvPicPr>
            <a:picLocks noChangeAspect="1"/>
          </p:cNvPicPr>
          <p:nvPr/>
        </p:nvPicPr>
        <p:blipFill>
          <a:blip r:embed="rId3"/>
          <a:stretch>
            <a:fillRect/>
          </a:stretch>
        </p:blipFill>
        <p:spPr>
          <a:xfrm>
            <a:off x="21761074" y="319956"/>
            <a:ext cx="2557293" cy="76079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1910-1911 arasındaki dönemi Fransa'da, Henri Bergson'un Sorbonne'da verdiği felsefe derslerini izleyerek ve Alain Foumier ile şiir çalışmaları yaparak geçirdi.…"/>
          <p:cNvSpPr txBox="1">
            <a:spLocks noGrp="1"/>
          </p:cNvSpPr>
          <p:nvPr>
            <p:ph type="body" idx="23"/>
          </p:nvPr>
        </p:nvSpPr>
        <p:spPr>
          <a:xfrm>
            <a:off x="919867" y="1775221"/>
            <a:ext cx="11352482" cy="10165557"/>
          </a:xfrm>
          <a:prstGeom prst="rect">
            <a:avLst/>
          </a:prstGeom>
        </p:spPr>
        <p:txBody>
          <a:bodyPr/>
          <a:lstStyle/>
          <a:p>
            <a:pPr algn="l">
              <a:spcBef>
                <a:spcPts val="5900"/>
              </a:spcBef>
              <a:defRPr sz="3000">
                <a:solidFill>
                  <a:srgbClr val="000000"/>
                </a:solidFill>
                <a:latin typeface="+mn-lt"/>
                <a:ea typeface="+mn-ea"/>
                <a:cs typeface="+mn-cs"/>
                <a:sym typeface="Helvetica Light"/>
              </a:defRPr>
            </a:pPr>
            <a:r>
              <a:t>1910-1911 arasındaki dönemi Fransa'da, Henri Bergson'un Sorbonne'da verdiği felsefe derslerini izleyerek ve Alain Foumier ile şiir çalışmaları yaparak geçirdi. </a:t>
            </a:r>
          </a:p>
          <a:p>
            <a:pPr algn="l">
              <a:spcBef>
                <a:spcPts val="5900"/>
              </a:spcBef>
              <a:defRPr sz="3000">
                <a:solidFill>
                  <a:srgbClr val="000000"/>
                </a:solidFill>
                <a:latin typeface="+mn-lt"/>
                <a:ea typeface="+mn-ea"/>
                <a:cs typeface="+mn-cs"/>
                <a:sym typeface="Helvetica Light"/>
              </a:defRPr>
            </a:pPr>
            <a:r>
              <a:t>1911-1914 arasında Harvard'a dönerek Hint felsefesi okudu ve Sanskrit dersleri aldı. 1914'te ABD'li şair Ezra Pound'la tanışan Eliot onunla yakın bir ilişkiyi sürdürdü. Ezra Pound, Eliot'taki tomurcuklanan yetenekleri tanımakta ve onu Londra'daki birçok şair, yazar, sanatçı ve aydınla tanıştırdı. Ayrıca eserlerini yayınlamasına yardımcı oldu.</a:t>
            </a:r>
          </a:p>
          <a:p>
            <a:pPr algn="l">
              <a:spcBef>
                <a:spcPts val="5900"/>
              </a:spcBef>
              <a:defRPr sz="3000">
                <a:solidFill>
                  <a:srgbClr val="000000"/>
                </a:solidFill>
                <a:latin typeface="+mn-lt"/>
                <a:ea typeface="+mn-ea"/>
                <a:cs typeface="+mn-cs"/>
                <a:sym typeface="Helvetica Light"/>
              </a:defRPr>
            </a:pPr>
            <a:r>
              <a:t>T.S. Eliot, Harvard, “F. H. Bradley Felsefesinde Bilgi ve Deneyim” doktora tezi üzerinde çalışmaya devam etti. 1916’da tezini tamamladı ancak kabul edilmesine rağmen devam eden savaş nedeniyle tez savunması için ABD'ye gidemedi ve doktorasını tamamlayamadı.</a:t>
            </a:r>
          </a:p>
          <a:p>
            <a:pPr algn="l">
              <a:spcBef>
                <a:spcPts val="5900"/>
              </a:spcBef>
              <a:defRPr sz="3000">
                <a:solidFill>
                  <a:srgbClr val="000000"/>
                </a:solidFill>
                <a:latin typeface="+mn-lt"/>
                <a:ea typeface="+mn-ea"/>
                <a:cs typeface="+mn-cs"/>
                <a:sym typeface="Helvetica Light"/>
              </a:defRPr>
            </a:pPr>
            <a:r>
              <a:t>1917'de, Lloyds Bank, Londra'da memur olarak çalışmaya başladı. Gelecek sekiz sene aynı pozisyonda çalışmaya devam etti.</a:t>
            </a:r>
          </a:p>
        </p:txBody>
      </p:sp>
      <p:pic>
        <p:nvPicPr>
          <p:cNvPr id="675" name="TS-Eliot-house-1-2.jpeg" descr="TS-Eliot-house-1-2.jpeg"/>
          <p:cNvPicPr>
            <a:picLocks noChangeAspect="1"/>
          </p:cNvPicPr>
          <p:nvPr/>
        </p:nvPicPr>
        <p:blipFill>
          <a:blip r:embed="rId2"/>
          <a:srcRect t="263"/>
          <a:stretch>
            <a:fillRect/>
          </a:stretch>
        </p:blipFill>
        <p:spPr>
          <a:xfrm>
            <a:off x="13066092" y="3140471"/>
            <a:ext cx="10494616" cy="6978006"/>
          </a:xfrm>
          <a:prstGeom prst="rect">
            <a:avLst/>
          </a:prstGeom>
          <a:ln w="12700">
            <a:miter lim="400000"/>
          </a:ln>
        </p:spPr>
      </p:pic>
      <p:sp>
        <p:nvSpPr>
          <p:cNvPr id="676" name="İddia edilene göre Eliot’un Harvard’da kaldığı evi aylık $14.000’a kiralamak mümkün."/>
          <p:cNvSpPr txBox="1"/>
          <p:nvPr/>
        </p:nvSpPr>
        <p:spPr>
          <a:xfrm>
            <a:off x="13066092" y="10444162"/>
            <a:ext cx="10494567" cy="904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2500"/>
            </a:lvl1pPr>
          </a:lstStyle>
          <a:p>
            <a:r>
              <a:t>İddia edilene göre Eliot’un Harvard’da kaldığı evi aylık $14.000’a kiralamak mümkün. </a:t>
            </a:r>
          </a:p>
        </p:txBody>
      </p:sp>
      <p:pic>
        <p:nvPicPr>
          <p:cNvPr id="677" name="1200px-TS_Eliot_Signature.svg.png" descr="1200px-TS_Eliot_Signature.svg.png"/>
          <p:cNvPicPr>
            <a:picLocks noChangeAspect="1"/>
          </p:cNvPicPr>
          <p:nvPr/>
        </p:nvPicPr>
        <p:blipFill>
          <a:blip r:embed="rId3"/>
          <a:stretch>
            <a:fillRect/>
          </a:stretch>
        </p:blipFill>
        <p:spPr>
          <a:xfrm>
            <a:off x="21761074" y="319956"/>
            <a:ext cx="2557293" cy="76079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Unitarian, T.S. Eliot 29 Haziran 1927'de Anglikanizme geçti. Kasım 1927'de İngiliz vatandaşlığına geçti. Hareket, onu İngiliz kültürüne daha yakın hissettirdi. Sonunda, Aziz Stephen'ın bekçisi, Bölge Kilisesi ve Şehit Kral Charles Derneğinin hayat üyesi "/>
          <p:cNvSpPr txBox="1">
            <a:spLocks noGrp="1"/>
          </p:cNvSpPr>
          <p:nvPr>
            <p:ph type="body" idx="23"/>
          </p:nvPr>
        </p:nvSpPr>
        <p:spPr>
          <a:xfrm>
            <a:off x="538867" y="1597421"/>
            <a:ext cx="12892971" cy="10521158"/>
          </a:xfrm>
          <a:prstGeom prst="rect">
            <a:avLst/>
          </a:prstGeom>
        </p:spPr>
        <p:txBody>
          <a:bodyPr/>
          <a:lstStyle/>
          <a:p>
            <a:pPr algn="just">
              <a:spcBef>
                <a:spcPts val="5900"/>
              </a:spcBef>
              <a:defRPr sz="3300">
                <a:solidFill>
                  <a:srgbClr val="000000"/>
                </a:solidFill>
                <a:latin typeface="+mn-lt"/>
                <a:ea typeface="+mn-ea"/>
                <a:cs typeface="+mn-cs"/>
                <a:sym typeface="Helvetica Light"/>
              </a:defRPr>
            </a:pPr>
            <a:r>
              <a:t>Unitarian, T.S. Eliot 29 Haziran 1927'de Anglikanizme geçti. Kasım 1927'de İngiliz vatandaşlığına geçti. Hareket, onu İngiliz kültürüne daha yakın hissettirdi. Sonunda, Aziz Stephen'ın bekçisi, Bölge Kilisesi ve Şehit Kral Charles Derneğinin hayat üyesi oldu.</a:t>
            </a:r>
          </a:p>
          <a:p>
            <a:pPr algn="just">
              <a:spcBef>
                <a:spcPts val="5900"/>
              </a:spcBef>
              <a:defRPr sz="3300">
                <a:solidFill>
                  <a:srgbClr val="000000"/>
                </a:solidFill>
                <a:latin typeface="+mn-lt"/>
                <a:ea typeface="+mn-ea"/>
                <a:cs typeface="+mn-cs"/>
                <a:sym typeface="Helvetica Light"/>
              </a:defRPr>
            </a:pPr>
            <a:r>
              <a:t>Nisan 1930'da ikinci uzun şiiri ‘Kül Çarşamba’ yayımlandı. Genellikle 'Eliot’un dönüşüm şiiri' olarak anılan bu eser, bir kişi manevi çoraklıktan dini doyuma doğru hareket ettiğinde gerçekleşen mücadeleyle ilgilenir.</a:t>
            </a:r>
          </a:p>
          <a:p>
            <a:pPr algn="just">
              <a:spcBef>
                <a:spcPts val="5900"/>
              </a:spcBef>
              <a:defRPr sz="3300">
                <a:solidFill>
                  <a:srgbClr val="000000"/>
                </a:solidFill>
                <a:latin typeface="+mn-lt"/>
                <a:ea typeface="+mn-ea"/>
                <a:cs typeface="+mn-cs"/>
                <a:sym typeface="Helvetica Light"/>
              </a:defRPr>
            </a:pPr>
            <a:r>
              <a:t>Bir sonraki büyük eseri 'Eski Possum'un Pratik Kediler Kitabı' 1939'da yayınlandı. On yıl boyunca yazılmış tuhaf şiirlerden oluşuyordu. Bu arada edebiyat eleştirisinin yanı sıra önemli sayıda ayet draması üretmeye devam etti.</a:t>
            </a:r>
          </a:p>
          <a:p>
            <a:pPr algn="just">
              <a:spcBef>
                <a:spcPts val="5900"/>
              </a:spcBef>
              <a:defRPr sz="3300">
                <a:solidFill>
                  <a:srgbClr val="000000"/>
                </a:solidFill>
                <a:latin typeface="+mn-lt"/>
                <a:ea typeface="+mn-ea"/>
                <a:cs typeface="+mn-cs"/>
                <a:sym typeface="Helvetica Light"/>
              </a:defRPr>
            </a:pPr>
            <a:r>
              <a:t>1960'ların başında, T.S. Eliot Wesleyan Üniversitesi Yayınlarında editör olarak çalışmaya başladı. Sağlığı bozulmaya başlamış olmasına rağmen, yayınlanmak üzere yeni Avrupa şairleri aramaya devam etti.</a:t>
            </a:r>
          </a:p>
        </p:txBody>
      </p:sp>
      <p:pic>
        <p:nvPicPr>
          <p:cNvPr id="680" name="11-t-s-eliot1-458x600.jpg" descr="11-t-s-eliot1-458x600.jpg"/>
          <p:cNvPicPr>
            <a:picLocks noChangeAspect="1"/>
          </p:cNvPicPr>
          <p:nvPr/>
        </p:nvPicPr>
        <p:blipFill>
          <a:blip r:embed="rId2"/>
          <a:srcRect b="235"/>
          <a:stretch>
            <a:fillRect/>
          </a:stretch>
        </p:blipFill>
        <p:spPr>
          <a:xfrm>
            <a:off x="13929692" y="0"/>
            <a:ext cx="10494616" cy="13716000"/>
          </a:xfrm>
          <a:prstGeom prst="rect">
            <a:avLst/>
          </a:prstGeom>
          <a:ln w="12700">
            <a:miter lim="400000"/>
          </a:ln>
        </p:spPr>
      </p:pic>
      <p:pic>
        <p:nvPicPr>
          <p:cNvPr id="681" name="1200px-TS_Eliot_Signature.svg.png" descr="1200px-TS_Eliot_Signature.svg.png"/>
          <p:cNvPicPr>
            <a:picLocks noChangeAspect="1"/>
          </p:cNvPicPr>
          <p:nvPr/>
        </p:nvPicPr>
        <p:blipFill>
          <a:blip r:embed="rId3"/>
          <a:stretch>
            <a:fillRect/>
          </a:stretch>
        </p:blipFill>
        <p:spPr>
          <a:xfrm>
            <a:off x="21761074" y="319956"/>
            <a:ext cx="2557293" cy="76079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26 Haziran 1915'te T.S. Eliot, Vivienne Haigh-Wood ile evlendi. Muhtemelen, İngiltere'de kalması için evlendiler ve bu nedenle ikisi de bu evlilikten memnun değildi. Dahası, Vivienne’nin uzun hastalık listesi, zihinsel dengesizlikle birleştiğinde çifti g"/>
          <p:cNvSpPr txBox="1">
            <a:spLocks noGrp="1"/>
          </p:cNvSpPr>
          <p:nvPr>
            <p:ph type="body" idx="23"/>
          </p:nvPr>
        </p:nvSpPr>
        <p:spPr>
          <a:xfrm>
            <a:off x="716667" y="3146821"/>
            <a:ext cx="12892971" cy="8793958"/>
          </a:xfrm>
          <a:prstGeom prst="rect">
            <a:avLst/>
          </a:prstGeom>
        </p:spPr>
        <p:txBody>
          <a:bodyPr/>
          <a:lstStyle/>
          <a:p>
            <a:pPr algn="just">
              <a:spcBef>
                <a:spcPts val="5900"/>
              </a:spcBef>
              <a:defRPr sz="3000">
                <a:solidFill>
                  <a:srgbClr val="000000"/>
                </a:solidFill>
                <a:latin typeface="+mn-lt"/>
                <a:ea typeface="+mn-ea"/>
                <a:cs typeface="+mn-cs"/>
                <a:sym typeface="Helvetica Light"/>
              </a:defRPr>
            </a:pPr>
            <a:r>
              <a:t>26 Haziran 1915'te T.S. Eliot, Vivienne Haigh-Wood ile evlendi. Muhtemelen, İngiltere'de kalması için evlendiler ve bu nedenle ikisi de bu evlilikten memnun değildi. Dahası, Vivienne’nin uzun hastalık listesi, zihinsel dengesizlikle birleştiğinde çifti gittikçe birbirinden kopardı. </a:t>
            </a:r>
          </a:p>
          <a:p>
            <a:pPr algn="just">
              <a:spcBef>
                <a:spcPts val="5900"/>
              </a:spcBef>
              <a:defRPr sz="3000">
                <a:solidFill>
                  <a:srgbClr val="000000"/>
                </a:solidFill>
                <a:latin typeface="+mn-lt"/>
                <a:ea typeface="+mn-ea"/>
                <a:cs typeface="+mn-cs"/>
                <a:sym typeface="Helvetica Light"/>
              </a:defRPr>
            </a:pPr>
            <a:r>
              <a:t>Çift 1933'te resmen ayrıldı. 1938'de boşanma davaları başlamadan önce Vivienne'nin kardeşi onu 1947'de ölümüne kadar kaldığı akıl hastanesine yatırdı. Eliot, yasal olarak hala evli olmalarına rağmen, asla Vivienne’yi ziyaret etmedi.</a:t>
            </a:r>
          </a:p>
          <a:p>
            <a:pPr algn="just">
              <a:spcBef>
                <a:spcPts val="5900"/>
              </a:spcBef>
              <a:defRPr sz="3000">
                <a:solidFill>
                  <a:srgbClr val="000000"/>
                </a:solidFill>
                <a:latin typeface="+mn-lt"/>
                <a:ea typeface="+mn-ea"/>
                <a:cs typeface="+mn-cs"/>
                <a:sym typeface="Helvetica Light"/>
              </a:defRPr>
            </a:pPr>
            <a:r>
              <a:t>1938'den 1957'ye kadar, o sırada Londra Üniversitesi Öğrenci Hareket Evi müdürü Mary Trevelyan ile bir ilişkisi vardı. Mary bir sebepten ötürü onunla evlenmek istemesine rağmen evlenmediler.</a:t>
            </a:r>
          </a:p>
          <a:p>
            <a:pPr algn="just">
              <a:spcBef>
                <a:spcPts val="5900"/>
              </a:spcBef>
              <a:defRPr sz="3000">
                <a:solidFill>
                  <a:srgbClr val="000000"/>
                </a:solidFill>
                <a:latin typeface="+mn-lt"/>
                <a:ea typeface="+mn-ea"/>
                <a:cs typeface="+mn-cs"/>
                <a:sym typeface="Helvetica Light"/>
              </a:defRPr>
            </a:pPr>
            <a:r>
              <a:t>10 Ocak 1957'de Eliot, yöneticisi olduğu yayın şirketinde sekreter olarak çalışan Esmé Valerie Fletcher ile özel bir törenle evlendi. Çift, 1965 yılında ölümüne kadar evli kaldı. </a:t>
            </a:r>
          </a:p>
        </p:txBody>
      </p:sp>
      <p:pic>
        <p:nvPicPr>
          <p:cNvPr id="684" name="_110373554_eliot2_976getty.jpg" descr="_110373554_eliot2_976getty.jpg"/>
          <p:cNvPicPr>
            <a:picLocks noChangeAspect="1"/>
          </p:cNvPicPr>
          <p:nvPr/>
        </p:nvPicPr>
        <p:blipFill>
          <a:blip r:embed="rId2"/>
          <a:srcRect l="26599" r="30361"/>
          <a:stretch>
            <a:fillRect/>
          </a:stretch>
        </p:blipFill>
        <p:spPr>
          <a:xfrm>
            <a:off x="13929692" y="0"/>
            <a:ext cx="10494616" cy="13716000"/>
          </a:xfrm>
          <a:prstGeom prst="rect">
            <a:avLst/>
          </a:prstGeom>
          <a:ln w="12700">
            <a:miter lim="400000"/>
          </a:ln>
        </p:spPr>
      </p:pic>
      <p:pic>
        <p:nvPicPr>
          <p:cNvPr id="685" name="1200px-TS_Eliot_Signature.svg.png" descr="1200px-TS_Eliot_Signature.svg.png"/>
          <p:cNvPicPr>
            <a:picLocks noChangeAspect="1"/>
          </p:cNvPicPr>
          <p:nvPr/>
        </p:nvPicPr>
        <p:blipFill>
          <a:blip r:embed="rId3"/>
          <a:stretch>
            <a:fillRect/>
          </a:stretch>
        </p:blipFill>
        <p:spPr>
          <a:xfrm>
            <a:off x="21761074" y="319956"/>
            <a:ext cx="2557293" cy="760795"/>
          </a:xfrm>
          <a:prstGeom prst="rect">
            <a:avLst/>
          </a:prstGeom>
          <a:ln w="12700">
            <a:miter lim="400000"/>
          </a:ln>
        </p:spPr>
      </p:pic>
      <p:sp>
        <p:nvSpPr>
          <p:cNvPr id="686" name="Evlilikleri"/>
          <p:cNvSpPr txBox="1"/>
          <p:nvPr/>
        </p:nvSpPr>
        <p:spPr>
          <a:xfrm>
            <a:off x="5546124" y="1545149"/>
            <a:ext cx="3234056" cy="1060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6000">
                <a:solidFill>
                  <a:srgbClr val="292B2C"/>
                </a:solidFill>
                <a:latin typeface="Helvetica Neue Medium"/>
                <a:ea typeface="Helvetica Neue Medium"/>
                <a:cs typeface="Helvetica Neue Medium"/>
                <a:sym typeface="Helvetica Neue Medium"/>
              </a:defRPr>
            </a:lvl1pPr>
          </a:lstStyle>
          <a:p>
            <a:pPr>
              <a:defRPr>
                <a:latin typeface="Helvetica Neue"/>
                <a:ea typeface="Helvetica Neue"/>
                <a:cs typeface="Helvetica Neue"/>
                <a:sym typeface="Helvetica Neue"/>
              </a:defRPr>
            </a:pPr>
            <a:r>
              <a:rPr>
                <a:latin typeface="Helvetica Neue Medium"/>
                <a:ea typeface="Helvetica Neue Medium"/>
                <a:cs typeface="Helvetica Neue Medium"/>
                <a:sym typeface="Helvetica Neue Medium"/>
              </a:rPr>
              <a:t>Evlilikleri</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8" name="valerie-eliot.jpeg.jpeg" descr="valerie-eliot.jpeg.jpeg"/>
          <p:cNvPicPr>
            <a:picLocks noChangeAspect="1"/>
          </p:cNvPicPr>
          <p:nvPr/>
        </p:nvPicPr>
        <p:blipFill>
          <a:blip r:embed="rId2"/>
          <a:srcRect l="11801" r="30526"/>
          <a:stretch>
            <a:fillRect/>
          </a:stretch>
        </p:blipFill>
        <p:spPr>
          <a:xfrm>
            <a:off x="13929692" y="0"/>
            <a:ext cx="10494617" cy="13716000"/>
          </a:xfrm>
          <a:prstGeom prst="rect">
            <a:avLst/>
          </a:prstGeom>
          <a:ln w="12700">
            <a:miter lim="400000"/>
          </a:ln>
        </p:spPr>
      </p:pic>
      <p:pic>
        <p:nvPicPr>
          <p:cNvPr id="689" name="1200px-TS_Eliot_Signature.svg.png" descr="1200px-TS_Eliot_Signature.svg.png"/>
          <p:cNvPicPr>
            <a:picLocks noChangeAspect="1"/>
          </p:cNvPicPr>
          <p:nvPr/>
        </p:nvPicPr>
        <p:blipFill>
          <a:blip r:embed="rId3"/>
          <a:stretch>
            <a:fillRect/>
          </a:stretch>
        </p:blipFill>
        <p:spPr>
          <a:xfrm>
            <a:off x="21761074" y="319956"/>
            <a:ext cx="2557293" cy="760795"/>
          </a:xfrm>
          <a:prstGeom prst="rect">
            <a:avLst/>
          </a:prstGeom>
          <a:ln w="12700">
            <a:miter lim="400000"/>
          </a:ln>
        </p:spPr>
      </p:pic>
      <p:sp>
        <p:nvSpPr>
          <p:cNvPr id="690" name="Evlendiklerinde Thomas 68, Valerie 30 yaşındaydı. Evde vakit geçirmekten hoşlanıyorlardı. Valerie: “Eskiden evde kalır, Drambuie içer, peynir yer ve Scrabble oynardık. Thomas kazanmayı severdi, ben de yatma zamanı gelince bilerek oyunu kaybederdim.” Çift"/>
          <p:cNvSpPr txBox="1"/>
          <p:nvPr/>
        </p:nvSpPr>
        <p:spPr>
          <a:xfrm>
            <a:off x="400402" y="1038622"/>
            <a:ext cx="12761434" cy="110799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spcBef>
                <a:spcPts val="5900"/>
              </a:spcBef>
              <a:defRPr sz="3000"/>
            </a:pPr>
            <a:r>
              <a:t>Evlendiklerinde Thomas 68, Valerie 30 yaşındaydı. Evde vakit geçirmekten hoşlanıyorlardı. Valerie: “Eskiden evde kalır, Drambuie içer, peynir yer ve Scrabble oynardık. Thomas kazanmayı severdi, ben de yatma zamanı gelince bilerek oyunu kaybederdim.” Çift, nadir de olsa tiyatroya gider ve Thomas’ın sağlığı için yararlı olduğu düşünülen daha ılıman iklimli yerlere seyahat ederlerdi.</a:t>
            </a:r>
          </a:p>
          <a:p>
            <a:pPr algn="l">
              <a:spcBef>
                <a:spcPts val="5900"/>
              </a:spcBef>
              <a:defRPr sz="3000"/>
            </a:pPr>
            <a:r>
              <a:t>4 Ocak 1965'te Eliot, Londra'daki evinde amfizemden öldü. Kalıntıları Londra'daki Golders Green Crematorium'da yakıldı. Daha sonra külleri Somerset'teki atalarının köyü East Coker'e götürüldü ve St Michael ve All Angels'ın Kilisesi'ne gömüldü.</a:t>
            </a:r>
          </a:p>
          <a:p>
            <a:pPr algn="l">
              <a:spcBef>
                <a:spcPts val="5900"/>
              </a:spcBef>
              <a:defRPr sz="3000"/>
            </a:pPr>
            <a:r>
              <a:t>Ölümünden sonra, Valerie, Eliot’un mirasını korumaya, 'T. S. Eliot'un Mektupları'na düzenlemeye kendini adadı. Ölmeden önce o dönemde yaygın olduğu şekilde Eliot, biyografisinin yazılmamasını vasiyetinde belirtti. Eşi Valerie, bu vasiyeti ciddiyetle yerine getirdi ve tüm biyografi girişimlerine olan isteksizliğiyle edebiyat dünyasında ünlendi. Valerie istisnai olarak, kocasının Old Possum’s Book of Practical Cats eserini Andrew Lloyd Weber’in Cats müzikali için adapte etmesine izin vermiştir.</a:t>
            </a:r>
          </a:p>
          <a:p>
            <a:pPr algn="l">
              <a:spcBef>
                <a:spcPts val="5900"/>
              </a:spcBef>
              <a:defRPr sz="3000"/>
            </a:pPr>
            <a:r>
              <a:t>Valerie Eliot, vefat eden eşiyle birlikte yaşadıkları evde 2012 senesinde 86 yaşında yaşamını yitirmiştir.</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1826</Words>
  <Application>Microsoft Office PowerPoint</Application>
  <PresentationFormat>Custom</PresentationFormat>
  <Paragraphs>69</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Avenir Next Regular</vt:lpstr>
      <vt:lpstr>Helvetica</vt:lpstr>
      <vt:lpstr>Helvetica Light</vt:lpstr>
      <vt:lpstr>Helvetica Neue</vt:lpstr>
      <vt:lpstr>Helvetica Neue Light</vt:lpstr>
      <vt:lpstr>Helvetica Neue Medium</vt:lpstr>
      <vt:lpstr>Helvetica Neue Thin</vt:lpstr>
      <vt:lpstr>Helvetica Neue UltraLight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Nihat Berker</dc:creator>
  <cp:lastModifiedBy>Nihat Berker</cp:lastModifiedBy>
  <cp:revision>1</cp:revision>
  <dcterms:modified xsi:type="dcterms:W3CDTF">2022-10-26T07:14:30Z</dcterms:modified>
</cp:coreProperties>
</file>