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63" r:id="rId2"/>
    <p:sldId id="272" r:id="rId3"/>
    <p:sldId id="295" r:id="rId4"/>
    <p:sldId id="289" r:id="rId5"/>
    <p:sldId id="294" r:id="rId6"/>
    <p:sldId id="275" r:id="rId7"/>
    <p:sldId id="296" r:id="rId8"/>
    <p:sldId id="297" r:id="rId9"/>
    <p:sldId id="280" r:id="rId10"/>
    <p:sldId id="281" r:id="rId11"/>
    <p:sldId id="271" r:id="rId12"/>
    <p:sldId id="282" r:id="rId13"/>
    <p:sldId id="270" r:id="rId14"/>
    <p:sldId id="291" r:id="rId15"/>
    <p:sldId id="269" r:id="rId16"/>
    <p:sldId id="274" r:id="rId17"/>
    <p:sldId id="292" r:id="rId18"/>
    <p:sldId id="293" r:id="rId19"/>
    <p:sldId id="278" r:id="rId20"/>
    <p:sldId id="277" r:id="rId21"/>
    <p:sldId id="29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48" autoAdjust="0"/>
    <p:restoredTop sz="93852" autoAdjust="0"/>
  </p:normalViewPr>
  <p:slideViewPr>
    <p:cSldViewPr>
      <p:cViewPr varScale="1">
        <p:scale>
          <a:sx n="73" d="100"/>
          <a:sy n="73" d="100"/>
        </p:scale>
        <p:origin x="142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59DC4-A7EE-4699-A0C3-8594FD9C1E33}" type="datetimeFigureOut">
              <a:rPr lang="en-US" smtClean="0"/>
              <a:t>11/17/2022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76A9F5-4DC8-495E-9372-26A397B7BFB3}" type="slidenum">
              <a:rPr lang="en-US" smtClean="0"/>
              <a:t>‹#›</a:t>
            </a:fld>
            <a:endParaRPr lang="en-US"/>
          </a:p>
        </p:txBody>
      </p:sp>
    </p:spTree>
    <p:extLst>
      <p:ext uri="{BB962C8B-B14F-4D97-AF65-F5344CB8AC3E}">
        <p14:creationId xmlns:p14="http://schemas.microsoft.com/office/powerpoint/2010/main" val="84748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6A9F5-4DC8-495E-9372-26A397B7BFB3}" type="slidenum">
              <a:rPr lang="en-US" smtClean="0"/>
              <a:t>15</a:t>
            </a:fld>
            <a:endParaRPr lang="en-US"/>
          </a:p>
        </p:txBody>
      </p:sp>
    </p:spTree>
    <p:extLst>
      <p:ext uri="{BB962C8B-B14F-4D97-AF65-F5344CB8AC3E}">
        <p14:creationId xmlns:p14="http://schemas.microsoft.com/office/powerpoint/2010/main" val="3928304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EC378E7A-A60B-4EE5-B81E-4786C6A70855}" type="datetimeFigureOut">
              <a:rPr lang="en-US" smtClean="0"/>
              <a:t>11/17/2022</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24E7977A-BA2C-4399-AAFC-2089F00FBAE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C378E7A-A60B-4EE5-B81E-4786C6A70855}"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7977A-BA2C-4399-AAFC-2089F00FBA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C378E7A-A60B-4EE5-B81E-4786C6A70855}"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7977A-BA2C-4399-AAFC-2089F00FBA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C378E7A-A60B-4EE5-B81E-4786C6A70855}"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7977A-BA2C-4399-AAFC-2089F00FBA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C378E7A-A60B-4EE5-B81E-4786C6A70855}"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7977A-BA2C-4399-AAFC-2089F00FBAE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C378E7A-A60B-4EE5-B81E-4786C6A70855}"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7977A-BA2C-4399-AAFC-2089F00FBA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C378E7A-A60B-4EE5-B81E-4786C6A70855}" type="datetimeFigureOut">
              <a:rPr lang="en-US" smtClean="0"/>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E7977A-BA2C-4399-AAFC-2089F00FBA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C378E7A-A60B-4EE5-B81E-4786C6A70855}" type="datetimeFigureOut">
              <a:rPr lang="en-US" smtClean="0"/>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E7977A-BA2C-4399-AAFC-2089F00FBA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EC378E7A-A60B-4EE5-B81E-4786C6A70855}" type="datetimeFigureOut">
              <a:rPr lang="en-US" smtClean="0"/>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E7977A-BA2C-4399-AAFC-2089F00FBA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C378E7A-A60B-4EE5-B81E-4786C6A70855}"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7977A-BA2C-4399-AAFC-2089F00FBA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C378E7A-A60B-4EE5-B81E-4786C6A70855}"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7977A-BA2C-4399-AAFC-2089F00FBAE7}"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C378E7A-A60B-4EE5-B81E-4786C6A70855}" type="datetimeFigureOut">
              <a:rPr lang="en-US" smtClean="0"/>
              <a:t>11/17/2022</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4E7977A-BA2C-4399-AAFC-2089F00FBAE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www.turkedebiyati.org/boileau.html" TargetMode="External"/><Relationship Id="rId13" Type="http://schemas.openxmlformats.org/officeDocument/2006/relationships/hyperlink" Target="https://www.turkedebiyati.org/ahmet_vefik_pasa.html" TargetMode="External"/><Relationship Id="rId3" Type="http://schemas.openxmlformats.org/officeDocument/2006/relationships/hyperlink" Target="https://www.turkedebiyati.org/pierre-corneille.html" TargetMode="External"/><Relationship Id="rId7" Type="http://schemas.openxmlformats.org/officeDocument/2006/relationships/hyperlink" Target="https://www.turkedebiyati.org/daniel-defoe.html" TargetMode="External"/><Relationship Id="rId12" Type="http://schemas.openxmlformats.org/officeDocument/2006/relationships/hyperlink" Target="https://www.turkedebiyati.org/sinasi.html" TargetMode="External"/><Relationship Id="rId2" Type="http://schemas.openxmlformats.org/officeDocument/2006/relationships/hyperlink" Target="https://www.turkedebiyati.org/moliere.html" TargetMode="External"/><Relationship Id="rId1" Type="http://schemas.openxmlformats.org/officeDocument/2006/relationships/slideLayout" Target="../slideLayouts/slideLayout2.xml"/><Relationship Id="rId6" Type="http://schemas.openxmlformats.org/officeDocument/2006/relationships/hyperlink" Target="https://www.turkedebiyati.org/jean-de-la-bruyere.html" TargetMode="External"/><Relationship Id="rId11" Type="http://schemas.openxmlformats.org/officeDocument/2006/relationships/hyperlink" Target="https://www.turkedebiyati.org/fenelon.html" TargetMode="External"/><Relationship Id="rId5" Type="http://schemas.openxmlformats.org/officeDocument/2006/relationships/hyperlink" Target="https://www.turkedebiyati.org/lafonten-kimdir.html" TargetMode="External"/><Relationship Id="rId10" Type="http://schemas.openxmlformats.org/officeDocument/2006/relationships/hyperlink" Target="https://www.turkedebiyati.org/madam-de-la-fayette.html" TargetMode="External"/><Relationship Id="rId4" Type="http://schemas.openxmlformats.org/officeDocument/2006/relationships/hyperlink" Target="https://www.turkedebiyati.org/jean-racine.html" TargetMode="External"/><Relationship Id="rId9" Type="http://schemas.openxmlformats.org/officeDocument/2006/relationships/hyperlink" Target="https://www.turkedebiyati.org/malherbe.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tr.wikipedia.org/wiki/XIV._Louis" TargetMode="External"/><Relationship Id="rId2" Type="http://schemas.openxmlformats.org/officeDocument/2006/relationships/hyperlink" Target="https://www.turkedebiyati.org/fabl/" TargetMode="External"/><Relationship Id="rId1" Type="http://schemas.openxmlformats.org/officeDocument/2006/relationships/slideLayout" Target="../slideLayouts/slideLayout2.xml"/><Relationship Id="rId6" Type="http://schemas.openxmlformats.org/officeDocument/2006/relationships/hyperlink" Target="https://tr.wikipedia.org/w/index.php?title=Fran%C3%A7oise-Ath%C3%A9na%C3%AFs,_marquise_de_Montespan&amp;action=edit&amp;redlink=1" TargetMode="External"/><Relationship Id="rId5" Type="http://schemas.openxmlformats.org/officeDocument/2006/relationships/hyperlink" Target="https://tr.wikipedia.org/wiki/Metres" TargetMode="External"/><Relationship Id="rId4" Type="http://schemas.openxmlformats.org/officeDocument/2006/relationships/hyperlink" Target="https://tr.wikipedia.org/w/index.php?title=Louis,_Grand_Dauphin&amp;action=edit&amp;redlink=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turkedebiyati.org/forum/konular/910-eglog-nedir-idil-nedir" TargetMode="External"/><Relationship Id="rId2" Type="http://schemas.openxmlformats.org/officeDocument/2006/relationships/hyperlink" Target="https://www.turkedebiyati.org/masal-nedir/" TargetMode="External"/><Relationship Id="rId1" Type="http://schemas.openxmlformats.org/officeDocument/2006/relationships/slideLayout" Target="../slideLayouts/slideLayout2.xml"/><Relationship Id="rId4" Type="http://schemas.openxmlformats.org/officeDocument/2006/relationships/hyperlink" Target="https://www.turkedebiyati.org/mektu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urkedebiyati.org/uslup-nedir-uslup-cesitleri-ve-ozellikleri/" TargetMode="External"/><Relationship Id="rId2" Type="http://schemas.openxmlformats.org/officeDocument/2006/relationships/hyperlink" Target="https://www.turkedebiyati.org/konu-tema-nedi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kfu.com/jean-racine-kimdir-fransiz-sair-ve-trajedi-yazarinin-hayati-ve-eserleri/" TargetMode="External"/><Relationship Id="rId2" Type="http://schemas.openxmlformats.org/officeDocument/2006/relationships/hyperlink" Target="https://www.nkfu.com/moliere-kimdir-hayati-eserleri-ve-yazdigi-oyunlari-hakkinda-bilg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86400"/>
            <a:ext cx="8153400" cy="914400"/>
          </a:xfrm>
        </p:spPr>
        <p:txBody>
          <a:bodyPr>
            <a:normAutofit/>
          </a:bodyPr>
          <a:lstStyle/>
          <a:p>
            <a:r>
              <a:rPr lang="en-US" sz="1400" i="1" dirty="0" err="1">
                <a:solidFill>
                  <a:schemeClr val="accent2"/>
                </a:solidFill>
                <a:latin typeface="Goudy Old Style" panose="02020502050305020303" pitchFamily="18" charset="0"/>
              </a:rPr>
              <a:t>Yuzyillardir</a:t>
            </a:r>
            <a:r>
              <a:rPr lang="en-US" sz="1400" i="1" dirty="0">
                <a:solidFill>
                  <a:schemeClr val="accent2"/>
                </a:solidFill>
                <a:latin typeface="Goudy Old Style" panose="02020502050305020303" pitchFamily="18" charset="0"/>
              </a:rPr>
              <a:t> </a:t>
            </a:r>
            <a:r>
              <a:rPr lang="en-US" sz="1400" i="1" dirty="0" err="1">
                <a:solidFill>
                  <a:schemeClr val="accent2"/>
                </a:solidFill>
                <a:latin typeface="Goudy Old Style" panose="02020502050305020303" pitchFamily="18" charset="0"/>
              </a:rPr>
              <a:t>hayvanlarin</a:t>
            </a:r>
            <a:r>
              <a:rPr lang="en-US" sz="1400" i="1" dirty="0">
                <a:solidFill>
                  <a:schemeClr val="accent2"/>
                </a:solidFill>
                <a:latin typeface="Goudy Old Style" panose="02020502050305020303" pitchFamily="18" charset="0"/>
              </a:rPr>
              <a:t>                   </a:t>
            </a:r>
            <a:r>
              <a:rPr lang="en-US" b="0" dirty="0">
                <a:solidFill>
                  <a:schemeClr val="tx1"/>
                </a:solidFill>
                <a:latin typeface="Algerian" panose="04020705040A02060702" pitchFamily="82" charset="0"/>
              </a:rPr>
              <a:t>LA FONTAINE</a:t>
            </a:r>
            <a:br>
              <a:rPr lang="en-US" sz="1400" b="0" dirty="0">
                <a:solidFill>
                  <a:schemeClr val="tx1"/>
                </a:solidFill>
                <a:latin typeface="Baskerville Old Face" panose="02020602080505020303" pitchFamily="18" charset="0"/>
              </a:rPr>
            </a:br>
            <a:r>
              <a:rPr lang="en-US" sz="1400" b="0" dirty="0">
                <a:solidFill>
                  <a:schemeClr val="tx1"/>
                </a:solidFill>
                <a:latin typeface="Goudy Old Style" panose="02020502050305020303" pitchFamily="18" charset="0"/>
              </a:rPr>
              <a:t>                                                                                                                                      </a:t>
            </a:r>
            <a:r>
              <a:rPr lang="en-US" sz="1400" i="1" dirty="0" err="1">
                <a:solidFill>
                  <a:schemeClr val="accent2"/>
                </a:solidFill>
                <a:latin typeface="Goudy Old Style" panose="02020502050305020303" pitchFamily="18" charset="0"/>
              </a:rPr>
              <a:t>dilinden</a:t>
            </a:r>
            <a:r>
              <a:rPr lang="en-US" sz="1400" i="1" dirty="0">
                <a:solidFill>
                  <a:schemeClr val="accent2"/>
                </a:solidFill>
                <a:latin typeface="Goudy Old Style" panose="02020502050305020303" pitchFamily="18" charset="0"/>
              </a:rPr>
              <a:t> </a:t>
            </a:r>
            <a:r>
              <a:rPr lang="en-US" sz="1400" i="1" dirty="0" err="1">
                <a:solidFill>
                  <a:schemeClr val="accent2"/>
                </a:solidFill>
                <a:latin typeface="Goudy Old Style" panose="02020502050305020303" pitchFamily="18" charset="0"/>
              </a:rPr>
              <a:t>fisildayan</a:t>
            </a:r>
            <a:r>
              <a:rPr lang="en-US" sz="1400" i="1" dirty="0">
                <a:solidFill>
                  <a:schemeClr val="accent2"/>
                </a:solidFill>
                <a:latin typeface="Goudy Old Style" panose="02020502050305020303" pitchFamily="18" charset="0"/>
              </a:rPr>
              <a:t> </a:t>
            </a:r>
            <a:r>
              <a:rPr lang="en-US" sz="1400" i="1" dirty="0" err="1">
                <a:solidFill>
                  <a:schemeClr val="accent2"/>
                </a:solidFill>
                <a:latin typeface="Goudy Old Style" panose="02020502050305020303" pitchFamily="18" charset="0"/>
              </a:rPr>
              <a:t>adam</a:t>
            </a:r>
            <a:endParaRPr lang="en-US" sz="1400" i="1" dirty="0">
              <a:solidFill>
                <a:schemeClr val="accent2"/>
              </a:solidFill>
              <a:latin typeface="Goudy Old Style" panose="02020502050305020303" pitchFamily="18" charset="0"/>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719136"/>
            <a:ext cx="6934200" cy="476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721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59904"/>
            <a:ext cx="7239000" cy="5016758"/>
          </a:xfrm>
          <a:prstGeom prst="rect">
            <a:avLst/>
          </a:prstGeom>
        </p:spPr>
        <p:txBody>
          <a:bodyPr wrap="square">
            <a:spAutoFit/>
          </a:bodyPr>
          <a:lstStyle/>
          <a:p>
            <a:endParaRPr lang="en-US" sz="1600" dirty="0">
              <a:latin typeface="Book Antiqua" panose="02040602050305030304" pitchFamily="18" charset="0"/>
            </a:endParaRPr>
          </a:p>
          <a:p>
            <a:r>
              <a:rPr lang="en-US" sz="1600" dirty="0">
                <a:latin typeface="Book Antiqua" panose="02040602050305030304" pitchFamily="18" charset="0"/>
              </a:rPr>
              <a:t>La Fontaine </a:t>
            </a:r>
            <a:r>
              <a:rPr lang="en-US" sz="1600" dirty="0" err="1">
                <a:latin typeface="Book Antiqua" panose="02040602050305030304" pitchFamily="18" charset="0"/>
              </a:rPr>
              <a:t>hangi</a:t>
            </a:r>
            <a:r>
              <a:rPr lang="en-US" sz="1600" dirty="0">
                <a:latin typeface="Book Antiqua" panose="02040602050305030304" pitchFamily="18" charset="0"/>
              </a:rPr>
              <a:t> </a:t>
            </a:r>
            <a:r>
              <a:rPr lang="en-US" sz="1600" dirty="0" err="1">
                <a:latin typeface="Book Antiqua" panose="02040602050305030304" pitchFamily="18" charset="0"/>
              </a:rPr>
              <a:t>akımın</a:t>
            </a:r>
            <a:r>
              <a:rPr lang="en-US" sz="1600" dirty="0">
                <a:latin typeface="Book Antiqua" panose="02040602050305030304" pitchFamily="18" charset="0"/>
              </a:rPr>
              <a:t> </a:t>
            </a:r>
            <a:r>
              <a:rPr lang="en-US" sz="1600" dirty="0" err="1">
                <a:latin typeface="Book Antiqua" panose="02040602050305030304" pitchFamily="18" charset="0"/>
              </a:rPr>
              <a:t>temsilcisidir</a:t>
            </a:r>
            <a:r>
              <a:rPr lang="en-US" sz="1600" dirty="0">
                <a:latin typeface="Book Antiqua" panose="02040602050305030304" pitchFamily="18" charset="0"/>
              </a:rPr>
              <a:t>?</a:t>
            </a:r>
          </a:p>
          <a:p>
            <a:endParaRPr lang="en-US" sz="1600" dirty="0">
              <a:latin typeface="Book Antiqua" panose="02040602050305030304" pitchFamily="18" charset="0"/>
            </a:endParaRPr>
          </a:p>
          <a:p>
            <a:pPr fontAlgn="base"/>
            <a:r>
              <a:rPr lang="en-US" sz="1600" b="1" dirty="0" err="1">
                <a:solidFill>
                  <a:schemeClr val="accent2"/>
                </a:solidFill>
                <a:latin typeface="Book Antiqua" panose="02040602050305030304" pitchFamily="18" charset="0"/>
              </a:rPr>
              <a:t>Klasisizm</a:t>
            </a:r>
            <a:r>
              <a:rPr lang="en-US" sz="1600" b="1" dirty="0">
                <a:solidFill>
                  <a:schemeClr val="accent2"/>
                </a:solidFill>
                <a:latin typeface="Book Antiqua" panose="02040602050305030304" pitchFamily="18" charset="0"/>
              </a:rPr>
              <a:t> </a:t>
            </a:r>
            <a:r>
              <a:rPr lang="en-US" sz="1600" b="1" dirty="0" err="1">
                <a:solidFill>
                  <a:schemeClr val="accent2"/>
                </a:solidFill>
                <a:latin typeface="Book Antiqua" panose="02040602050305030304" pitchFamily="18" charset="0"/>
              </a:rPr>
              <a:t>Akımı</a:t>
            </a:r>
            <a:r>
              <a:rPr lang="en-US" sz="1600" b="1" dirty="0">
                <a:solidFill>
                  <a:schemeClr val="accent2"/>
                </a:solidFill>
                <a:latin typeface="Book Antiqua" panose="02040602050305030304" pitchFamily="18" charset="0"/>
              </a:rPr>
              <a:t> </a:t>
            </a:r>
            <a:r>
              <a:rPr lang="en-US" sz="1600" b="1" dirty="0" err="1">
                <a:solidFill>
                  <a:schemeClr val="accent2"/>
                </a:solidFill>
                <a:latin typeface="Book Antiqua" panose="02040602050305030304" pitchFamily="18" charset="0"/>
              </a:rPr>
              <a:t>Özellikleri</a:t>
            </a:r>
            <a:r>
              <a:rPr lang="en-US" sz="1600" b="1" dirty="0">
                <a:solidFill>
                  <a:schemeClr val="accent2"/>
                </a:solidFill>
                <a:latin typeface="Book Antiqua" panose="02040602050305030304" pitchFamily="18" charset="0"/>
              </a:rPr>
              <a:t>, </a:t>
            </a:r>
            <a:r>
              <a:rPr lang="en-US" sz="1600" b="1" dirty="0" err="1">
                <a:solidFill>
                  <a:schemeClr val="accent2"/>
                </a:solidFill>
                <a:latin typeface="Book Antiqua" panose="02040602050305030304" pitchFamily="18" charset="0"/>
              </a:rPr>
              <a:t>Temsilcileri</a:t>
            </a:r>
            <a:endParaRPr lang="en-US" sz="1600" dirty="0">
              <a:latin typeface="Book Antiqua" panose="02040602050305030304" pitchFamily="18" charset="0"/>
            </a:endParaRPr>
          </a:p>
          <a:p>
            <a:pPr fontAlgn="base"/>
            <a:r>
              <a:rPr lang="en-US" sz="1600" dirty="0">
                <a:latin typeface="Book Antiqua" panose="02040602050305030304" pitchFamily="18" charset="0"/>
              </a:rPr>
              <a:t>17.yy </a:t>
            </a:r>
            <a:r>
              <a:rPr lang="en-US" sz="1600" dirty="0" err="1">
                <a:latin typeface="Book Antiqua" panose="02040602050305030304" pitchFamily="18" charset="0"/>
              </a:rPr>
              <a:t>ortalarında</a:t>
            </a:r>
            <a:r>
              <a:rPr lang="en-US" sz="1600" dirty="0">
                <a:latin typeface="Book Antiqua" panose="02040602050305030304" pitchFamily="18" charset="0"/>
              </a:rPr>
              <a:t> </a:t>
            </a:r>
            <a:r>
              <a:rPr lang="en-US" sz="1600" dirty="0" err="1">
                <a:latin typeface="Book Antiqua" panose="02040602050305030304" pitchFamily="18" charset="0"/>
              </a:rPr>
              <a:t>Fransa’da</a:t>
            </a:r>
            <a:r>
              <a:rPr lang="en-US" sz="1600" dirty="0">
                <a:latin typeface="Book Antiqua" panose="02040602050305030304" pitchFamily="18" charset="0"/>
              </a:rPr>
              <a:t> </a:t>
            </a:r>
            <a:r>
              <a:rPr lang="en-US" sz="1600" dirty="0" err="1">
                <a:latin typeface="Book Antiqua" panose="02040602050305030304" pitchFamily="18" charset="0"/>
              </a:rPr>
              <a:t>ortaya</a:t>
            </a:r>
            <a:r>
              <a:rPr lang="en-US" sz="1600" dirty="0">
                <a:latin typeface="Book Antiqua" panose="02040602050305030304" pitchFamily="18" charset="0"/>
              </a:rPr>
              <a:t> </a:t>
            </a:r>
            <a:r>
              <a:rPr lang="en-US" sz="1600" dirty="0" err="1">
                <a:latin typeface="Book Antiqua" panose="02040602050305030304" pitchFamily="18" charset="0"/>
              </a:rPr>
              <a:t>çıkan</a:t>
            </a:r>
            <a:r>
              <a:rPr lang="en-US" sz="1600" dirty="0">
                <a:latin typeface="Book Antiqua" panose="02040602050305030304" pitchFamily="18" charset="0"/>
              </a:rPr>
              <a:t> </a:t>
            </a:r>
            <a:r>
              <a:rPr lang="en-US" sz="1600" dirty="0" err="1">
                <a:latin typeface="Book Antiqua" panose="02040602050305030304" pitchFamily="18" charset="0"/>
              </a:rPr>
              <a:t>edebiyat</a:t>
            </a:r>
            <a:r>
              <a:rPr lang="en-US" sz="1600" dirty="0">
                <a:latin typeface="Book Antiqua" panose="02040602050305030304" pitchFamily="18" charset="0"/>
              </a:rPr>
              <a:t> </a:t>
            </a:r>
            <a:r>
              <a:rPr lang="en-US" sz="1600" dirty="0" err="1">
                <a:latin typeface="Book Antiqua" panose="02040602050305030304" pitchFamily="18" charset="0"/>
              </a:rPr>
              <a:t>akımıdır</a:t>
            </a:r>
            <a:r>
              <a:rPr lang="en-US" sz="1600" dirty="0">
                <a:latin typeface="Book Antiqua" panose="02040602050305030304" pitchFamily="18" charset="0"/>
              </a:rPr>
              <a:t>.</a:t>
            </a:r>
          </a:p>
          <a:p>
            <a:pPr fontAlgn="base"/>
            <a:r>
              <a:rPr lang="en-US" sz="1600" dirty="0" err="1">
                <a:latin typeface="Book Antiqua" panose="02040602050305030304" pitchFamily="18" charset="0"/>
              </a:rPr>
              <a:t>Akla</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sağduyuya</a:t>
            </a:r>
            <a:r>
              <a:rPr lang="en-US" sz="1600" dirty="0">
                <a:latin typeface="Book Antiqua" panose="02040602050305030304" pitchFamily="18" charset="0"/>
              </a:rPr>
              <a:t> </a:t>
            </a:r>
            <a:r>
              <a:rPr lang="en-US" sz="1600" dirty="0" err="1">
                <a:latin typeface="Book Antiqua" panose="02040602050305030304" pitchFamily="18" charset="0"/>
              </a:rPr>
              <a:t>değer</a:t>
            </a:r>
            <a:r>
              <a:rPr lang="en-US" sz="1600" dirty="0">
                <a:latin typeface="Book Antiqua" panose="02040602050305030304" pitchFamily="18" charset="0"/>
              </a:rPr>
              <a:t> </a:t>
            </a:r>
            <a:r>
              <a:rPr lang="en-US" sz="1600" dirty="0" err="1">
                <a:latin typeface="Book Antiqua" panose="02040602050305030304" pitchFamily="18" charset="0"/>
              </a:rPr>
              <a:t>verirler</a:t>
            </a:r>
            <a:r>
              <a:rPr lang="en-US" sz="1600" dirty="0">
                <a:latin typeface="Book Antiqua" panose="02040602050305030304" pitchFamily="18" charset="0"/>
              </a:rPr>
              <a:t>.</a:t>
            </a:r>
          </a:p>
          <a:p>
            <a:pPr fontAlgn="base"/>
            <a:r>
              <a:rPr lang="en-US" sz="1600" dirty="0" err="1">
                <a:latin typeface="Book Antiqua" panose="02040602050305030304" pitchFamily="18" charset="0"/>
              </a:rPr>
              <a:t>İnsandaki</a:t>
            </a:r>
            <a:r>
              <a:rPr lang="en-US" sz="1600" dirty="0">
                <a:latin typeface="Book Antiqua" panose="02040602050305030304" pitchFamily="18" charset="0"/>
              </a:rPr>
              <a:t> </a:t>
            </a:r>
            <a:r>
              <a:rPr lang="en-US" sz="1600" dirty="0" err="1">
                <a:latin typeface="Book Antiqua" panose="02040602050305030304" pitchFamily="18" charset="0"/>
              </a:rPr>
              <a:t>tabiata</a:t>
            </a:r>
            <a:r>
              <a:rPr lang="en-US" sz="1600" dirty="0">
                <a:latin typeface="Book Antiqua" panose="02040602050305030304" pitchFamily="18" charset="0"/>
              </a:rPr>
              <a:t>, </a:t>
            </a:r>
            <a:r>
              <a:rPr lang="en-US" sz="1600" dirty="0" err="1">
                <a:latin typeface="Book Antiqua" panose="02040602050305030304" pitchFamily="18" charset="0"/>
              </a:rPr>
              <a:t>insanların</a:t>
            </a:r>
            <a:r>
              <a:rPr lang="en-US" sz="1600" dirty="0">
                <a:latin typeface="Book Antiqua" panose="02040602050305030304" pitchFamily="18" charset="0"/>
              </a:rPr>
              <a:t> </a:t>
            </a:r>
            <a:r>
              <a:rPr lang="en-US" sz="1600" dirty="0" err="1">
                <a:latin typeface="Book Antiqua" panose="02040602050305030304" pitchFamily="18" charset="0"/>
              </a:rPr>
              <a:t>iç</a:t>
            </a:r>
            <a:r>
              <a:rPr lang="en-US" sz="1600" dirty="0">
                <a:latin typeface="Book Antiqua" panose="02040602050305030304" pitchFamily="18" charset="0"/>
              </a:rPr>
              <a:t> </a:t>
            </a:r>
            <a:r>
              <a:rPr lang="en-US" sz="1600" dirty="0" err="1">
                <a:latin typeface="Book Antiqua" panose="02040602050305030304" pitchFamily="18" charset="0"/>
              </a:rPr>
              <a:t>dünyasına</a:t>
            </a:r>
            <a:r>
              <a:rPr lang="en-US" sz="1600" dirty="0">
                <a:latin typeface="Book Antiqua" panose="02040602050305030304" pitchFamily="18" charset="0"/>
              </a:rPr>
              <a:t> </a:t>
            </a:r>
            <a:r>
              <a:rPr lang="en-US" sz="1600" dirty="0" err="1">
                <a:latin typeface="Book Antiqua" panose="02040602050305030304" pitchFamily="18" charset="0"/>
              </a:rPr>
              <a:t>saygı</a:t>
            </a:r>
            <a:r>
              <a:rPr lang="en-US" sz="1600" dirty="0">
                <a:latin typeface="Book Antiqua" panose="02040602050305030304" pitchFamily="18" charset="0"/>
              </a:rPr>
              <a:t> </a:t>
            </a:r>
            <a:r>
              <a:rPr lang="en-US" sz="1600" dirty="0" err="1">
                <a:latin typeface="Book Antiqua" panose="02040602050305030304" pitchFamily="18" charset="0"/>
              </a:rPr>
              <a:t>göstermek</a:t>
            </a:r>
            <a:r>
              <a:rPr lang="en-US" sz="1600" dirty="0">
                <a:latin typeface="Book Antiqua" panose="02040602050305030304" pitchFamily="18" charset="0"/>
              </a:rPr>
              <a:t> </a:t>
            </a:r>
            <a:r>
              <a:rPr lang="en-US" sz="1600" dirty="0" err="1">
                <a:latin typeface="Book Antiqua" panose="02040602050305030304" pitchFamily="18" charset="0"/>
              </a:rPr>
              <a:t>esastır</a:t>
            </a:r>
            <a:r>
              <a:rPr lang="en-US" sz="1600" dirty="0">
                <a:latin typeface="Book Antiqua" panose="02040602050305030304" pitchFamily="18" charset="0"/>
              </a:rPr>
              <a:t>.</a:t>
            </a:r>
          </a:p>
          <a:p>
            <a:pPr fontAlgn="base"/>
            <a:r>
              <a:rPr lang="en-US" sz="1600" dirty="0" err="1">
                <a:latin typeface="Book Antiqua" panose="02040602050305030304" pitchFamily="18" charset="0"/>
              </a:rPr>
              <a:t>Konularını</a:t>
            </a:r>
            <a:r>
              <a:rPr lang="en-US" sz="1600" dirty="0">
                <a:latin typeface="Book Antiqua" panose="02040602050305030304" pitchFamily="18" charset="0"/>
              </a:rPr>
              <a:t> </a:t>
            </a:r>
            <a:r>
              <a:rPr lang="en-US" sz="1600" dirty="0" err="1">
                <a:latin typeface="Book Antiqua" panose="02040602050305030304" pitchFamily="18" charset="0"/>
              </a:rPr>
              <a:t>eski</a:t>
            </a:r>
            <a:r>
              <a:rPr lang="en-US" sz="1600" dirty="0">
                <a:latin typeface="Book Antiqua" panose="02040602050305030304" pitchFamily="18" charset="0"/>
              </a:rPr>
              <a:t> </a:t>
            </a:r>
            <a:r>
              <a:rPr lang="en-US" sz="1600" dirty="0" err="1">
                <a:latin typeface="Book Antiqua" panose="02040602050305030304" pitchFamily="18" charset="0"/>
              </a:rPr>
              <a:t>Yunan</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Latin </a:t>
            </a:r>
            <a:r>
              <a:rPr lang="en-US" sz="1600" dirty="0" err="1">
                <a:latin typeface="Book Antiqua" panose="02040602050305030304" pitchFamily="18" charset="0"/>
              </a:rPr>
              <a:t>edebiyatından</a:t>
            </a:r>
            <a:r>
              <a:rPr lang="en-US" sz="1600" dirty="0">
                <a:latin typeface="Book Antiqua" panose="02040602050305030304" pitchFamily="18" charset="0"/>
              </a:rPr>
              <a:t> </a:t>
            </a:r>
            <a:r>
              <a:rPr lang="en-US" sz="1600" dirty="0" err="1">
                <a:latin typeface="Book Antiqua" panose="02040602050305030304" pitchFamily="18" charset="0"/>
              </a:rPr>
              <a:t>alırlar</a:t>
            </a:r>
            <a:r>
              <a:rPr lang="en-US" sz="1600" dirty="0">
                <a:latin typeface="Book Antiqua" panose="02040602050305030304" pitchFamily="18" charset="0"/>
              </a:rPr>
              <a:t>.</a:t>
            </a:r>
          </a:p>
          <a:p>
            <a:pPr fontAlgn="base"/>
            <a:r>
              <a:rPr lang="en-US" sz="1600" dirty="0" err="1">
                <a:latin typeface="Book Antiqua" panose="02040602050305030304" pitchFamily="18" charset="0"/>
              </a:rPr>
              <a:t>Kahramanları</a:t>
            </a:r>
            <a:r>
              <a:rPr lang="en-US" sz="1600" dirty="0">
                <a:latin typeface="Book Antiqua" panose="02040602050305030304" pitchFamily="18" charset="0"/>
              </a:rPr>
              <a:t> </a:t>
            </a:r>
            <a:r>
              <a:rPr lang="en-US" sz="1600" dirty="0" err="1">
                <a:latin typeface="Book Antiqua" panose="02040602050305030304" pitchFamily="18" charset="0"/>
              </a:rPr>
              <a:t>seçkin</a:t>
            </a:r>
            <a:r>
              <a:rPr lang="en-US" sz="1600" dirty="0">
                <a:latin typeface="Book Antiqua" panose="02040602050305030304" pitchFamily="18" charset="0"/>
              </a:rPr>
              <a:t> </a:t>
            </a:r>
            <a:r>
              <a:rPr lang="en-US" sz="1600" dirty="0" err="1">
                <a:latin typeface="Book Antiqua" panose="02040602050305030304" pitchFamily="18" charset="0"/>
              </a:rPr>
              <a:t>kişilerdir</a:t>
            </a:r>
            <a:r>
              <a:rPr lang="en-US" sz="1600" dirty="0">
                <a:latin typeface="Book Antiqua" panose="02040602050305030304" pitchFamily="18" charset="0"/>
              </a:rPr>
              <a:t>. </a:t>
            </a:r>
            <a:r>
              <a:rPr lang="en-US" sz="1600" dirty="0" err="1">
                <a:latin typeface="Book Antiqua" panose="02040602050305030304" pitchFamily="18" charset="0"/>
              </a:rPr>
              <a:t>Sıradan</a:t>
            </a:r>
            <a:r>
              <a:rPr lang="en-US" sz="1600" dirty="0">
                <a:latin typeface="Book Antiqua" panose="02040602050305030304" pitchFamily="18" charset="0"/>
              </a:rPr>
              <a:t> </a:t>
            </a:r>
            <a:r>
              <a:rPr lang="en-US" sz="1600" dirty="0" err="1">
                <a:latin typeface="Book Antiqua" panose="02040602050305030304" pitchFamily="18" charset="0"/>
              </a:rPr>
              <a:t>insanlara</a:t>
            </a:r>
            <a:r>
              <a:rPr lang="en-US" sz="1600" dirty="0">
                <a:latin typeface="Book Antiqua" panose="02040602050305030304" pitchFamily="18" charset="0"/>
              </a:rPr>
              <a:t> </a:t>
            </a:r>
            <a:r>
              <a:rPr lang="en-US" sz="1600" dirty="0" err="1">
                <a:latin typeface="Book Antiqua" panose="02040602050305030304" pitchFamily="18" charset="0"/>
              </a:rPr>
              <a:t>eserlerinde</a:t>
            </a:r>
            <a:r>
              <a:rPr lang="en-US" sz="1600" dirty="0">
                <a:latin typeface="Book Antiqua" panose="02040602050305030304" pitchFamily="18" charset="0"/>
              </a:rPr>
              <a:t> </a:t>
            </a:r>
            <a:r>
              <a:rPr lang="en-US" sz="1600" dirty="0" err="1">
                <a:latin typeface="Book Antiqua" panose="02040602050305030304" pitchFamily="18" charset="0"/>
              </a:rPr>
              <a:t>yer</a:t>
            </a:r>
            <a:r>
              <a:rPr lang="en-US" sz="1600" dirty="0">
                <a:latin typeface="Book Antiqua" panose="02040602050305030304" pitchFamily="18" charset="0"/>
              </a:rPr>
              <a:t> </a:t>
            </a:r>
            <a:r>
              <a:rPr lang="en-US" sz="1600" dirty="0" err="1">
                <a:latin typeface="Book Antiqua" panose="02040602050305030304" pitchFamily="18" charset="0"/>
              </a:rPr>
              <a:t>vermezler</a:t>
            </a:r>
            <a:r>
              <a:rPr lang="en-US" sz="1600" dirty="0">
                <a:latin typeface="Book Antiqua" panose="02040602050305030304" pitchFamily="18" charset="0"/>
              </a:rPr>
              <a:t>.</a:t>
            </a:r>
          </a:p>
          <a:p>
            <a:pPr fontAlgn="base"/>
            <a:r>
              <a:rPr lang="en-US" sz="1600" dirty="0" err="1">
                <a:latin typeface="Book Antiqua" panose="02040602050305030304" pitchFamily="18" charset="0"/>
              </a:rPr>
              <a:t>Önemli</a:t>
            </a:r>
            <a:r>
              <a:rPr lang="en-US" sz="1600" dirty="0">
                <a:latin typeface="Book Antiqua" panose="02040602050305030304" pitchFamily="18" charset="0"/>
              </a:rPr>
              <a:t> </a:t>
            </a:r>
            <a:r>
              <a:rPr lang="en-US" sz="1600" dirty="0" err="1">
                <a:latin typeface="Book Antiqua" panose="02040602050305030304" pitchFamily="18" charset="0"/>
              </a:rPr>
              <a:t>olan</a:t>
            </a:r>
            <a:r>
              <a:rPr lang="en-US" sz="1600" dirty="0">
                <a:latin typeface="Book Antiqua" panose="02040602050305030304" pitchFamily="18" charset="0"/>
              </a:rPr>
              <a:t> </a:t>
            </a:r>
            <a:r>
              <a:rPr lang="en-US" sz="1600" dirty="0" err="1">
                <a:latin typeface="Book Antiqua" panose="02040602050305030304" pitchFamily="18" charset="0"/>
              </a:rPr>
              <a:t>konu</a:t>
            </a:r>
            <a:r>
              <a:rPr lang="en-US" sz="1600" dirty="0">
                <a:latin typeface="Book Antiqua" panose="02040602050305030304" pitchFamily="18" charset="0"/>
              </a:rPr>
              <a:t> </a:t>
            </a:r>
            <a:r>
              <a:rPr lang="en-US" sz="1600" dirty="0" err="1">
                <a:latin typeface="Book Antiqua" panose="02040602050305030304" pitchFamily="18" charset="0"/>
              </a:rPr>
              <a:t>değil</a:t>
            </a:r>
            <a:r>
              <a:rPr lang="en-US" sz="1600" dirty="0">
                <a:latin typeface="Book Antiqua" panose="02040602050305030304" pitchFamily="18" charset="0"/>
              </a:rPr>
              <a:t> </a:t>
            </a:r>
            <a:r>
              <a:rPr lang="en-US" sz="1600" dirty="0" err="1">
                <a:latin typeface="Book Antiqua" panose="02040602050305030304" pitchFamily="18" charset="0"/>
              </a:rPr>
              <a:t>konunun</a:t>
            </a:r>
            <a:r>
              <a:rPr lang="en-US" sz="1600" dirty="0">
                <a:latin typeface="Book Antiqua" panose="02040602050305030304" pitchFamily="18" charset="0"/>
              </a:rPr>
              <a:t> </a:t>
            </a:r>
            <a:r>
              <a:rPr lang="en-US" sz="1600" dirty="0" err="1">
                <a:latin typeface="Book Antiqua" panose="02040602050305030304" pitchFamily="18" charset="0"/>
              </a:rPr>
              <a:t>işleniş</a:t>
            </a:r>
            <a:r>
              <a:rPr lang="en-US" sz="1600" dirty="0">
                <a:latin typeface="Book Antiqua" panose="02040602050305030304" pitchFamily="18" charset="0"/>
              </a:rPr>
              <a:t> </a:t>
            </a:r>
            <a:r>
              <a:rPr lang="en-US" sz="1600" dirty="0" err="1">
                <a:latin typeface="Book Antiqua" panose="02040602050305030304" pitchFamily="18" charset="0"/>
              </a:rPr>
              <a:t>biçimidir</a:t>
            </a:r>
            <a:r>
              <a:rPr lang="en-US" sz="1600" dirty="0">
                <a:latin typeface="Book Antiqua" panose="02040602050305030304" pitchFamily="18" charset="0"/>
              </a:rPr>
              <a:t>.</a:t>
            </a:r>
          </a:p>
          <a:p>
            <a:pPr fontAlgn="base"/>
            <a:r>
              <a:rPr lang="en-US" sz="1600" dirty="0" err="1">
                <a:latin typeface="Book Antiqua" panose="02040602050305030304" pitchFamily="18" charset="0"/>
              </a:rPr>
              <a:t>Dil</a:t>
            </a:r>
            <a:r>
              <a:rPr lang="en-US" sz="1600" dirty="0">
                <a:latin typeface="Book Antiqua" panose="02040602050305030304" pitchFamily="18" charset="0"/>
              </a:rPr>
              <a:t>, </a:t>
            </a:r>
            <a:r>
              <a:rPr lang="en-US" sz="1600" dirty="0" err="1">
                <a:latin typeface="Book Antiqua" panose="02040602050305030304" pitchFamily="18" charset="0"/>
              </a:rPr>
              <a:t>üslup</a:t>
            </a:r>
            <a:r>
              <a:rPr lang="en-US" sz="1600" dirty="0">
                <a:latin typeface="Book Antiqua" panose="02040602050305030304" pitchFamily="18" charset="0"/>
              </a:rPr>
              <a:t> </a:t>
            </a:r>
            <a:r>
              <a:rPr lang="en-US" sz="1600" dirty="0" err="1">
                <a:latin typeface="Book Antiqua" panose="02040602050305030304" pitchFamily="18" charset="0"/>
              </a:rPr>
              <a:t>kusursuz</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şekilde</a:t>
            </a:r>
            <a:r>
              <a:rPr lang="en-US" sz="1600" dirty="0">
                <a:latin typeface="Book Antiqua" panose="02040602050305030304" pitchFamily="18" charset="0"/>
              </a:rPr>
              <a:t> </a:t>
            </a:r>
            <a:r>
              <a:rPr lang="en-US" sz="1600" dirty="0" err="1">
                <a:latin typeface="Book Antiqua" panose="02040602050305030304" pitchFamily="18" charset="0"/>
              </a:rPr>
              <a:t>işlenmiştir</a:t>
            </a:r>
            <a:r>
              <a:rPr lang="en-US" sz="1600" dirty="0">
                <a:latin typeface="Book Antiqua" panose="02040602050305030304" pitchFamily="18" charset="0"/>
              </a:rPr>
              <a:t>. </a:t>
            </a:r>
            <a:r>
              <a:rPr lang="en-US" sz="1600" dirty="0" err="1">
                <a:latin typeface="Book Antiqua" panose="02040602050305030304" pitchFamily="18" charset="0"/>
              </a:rPr>
              <a:t>Dil</a:t>
            </a:r>
            <a:r>
              <a:rPr lang="en-US" sz="1600" dirty="0">
                <a:latin typeface="Book Antiqua" panose="02040602050305030304" pitchFamily="18" charset="0"/>
              </a:rPr>
              <a:t> </a:t>
            </a:r>
            <a:r>
              <a:rPr lang="en-US" sz="1600" dirty="0" err="1">
                <a:latin typeface="Book Antiqua" panose="02040602050305030304" pitchFamily="18" charset="0"/>
              </a:rPr>
              <a:t>açık</a:t>
            </a:r>
            <a:r>
              <a:rPr lang="en-US" sz="1600" dirty="0">
                <a:latin typeface="Book Antiqua" panose="02040602050305030304" pitchFamily="18" charset="0"/>
              </a:rPr>
              <a:t>, </a:t>
            </a:r>
            <a:r>
              <a:rPr lang="en-US" sz="1600" dirty="0" err="1">
                <a:latin typeface="Book Antiqua" panose="02040602050305030304" pitchFamily="18" charset="0"/>
              </a:rPr>
              <a:t>yalın</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soyludur</a:t>
            </a:r>
            <a:r>
              <a:rPr lang="en-US" sz="1600" dirty="0">
                <a:latin typeface="Book Antiqua" panose="02040602050305030304" pitchFamily="18" charset="0"/>
              </a:rPr>
              <a:t>.</a:t>
            </a:r>
          </a:p>
          <a:p>
            <a:pPr fontAlgn="base"/>
            <a:r>
              <a:rPr lang="en-US" sz="1600" dirty="0" err="1">
                <a:latin typeface="Book Antiqua" panose="02040602050305030304" pitchFamily="18" charset="0"/>
              </a:rPr>
              <a:t>Sanat</a:t>
            </a:r>
            <a:r>
              <a:rPr lang="en-US" sz="1600" dirty="0">
                <a:latin typeface="Book Antiqua" panose="02040602050305030304" pitchFamily="18" charset="0"/>
              </a:rPr>
              <a:t> </a:t>
            </a:r>
            <a:r>
              <a:rPr lang="en-US" sz="1600" dirty="0" err="1">
                <a:latin typeface="Book Antiqua" panose="02040602050305030304" pitchFamily="18" charset="0"/>
              </a:rPr>
              <a:t>için</a:t>
            </a:r>
            <a:r>
              <a:rPr lang="en-US" sz="1600" dirty="0">
                <a:latin typeface="Book Antiqua" panose="02040602050305030304" pitchFamily="18" charset="0"/>
              </a:rPr>
              <a:t> </a:t>
            </a:r>
            <a:r>
              <a:rPr lang="en-US" sz="1600" dirty="0" err="1">
                <a:latin typeface="Book Antiqua" panose="02040602050305030304" pitchFamily="18" charset="0"/>
              </a:rPr>
              <a:t>sanat</a:t>
            </a:r>
            <a:r>
              <a:rPr lang="en-US" sz="1600" dirty="0">
                <a:latin typeface="Book Antiqua" panose="02040602050305030304" pitchFamily="18" charset="0"/>
              </a:rPr>
              <a:t> </a:t>
            </a:r>
            <a:r>
              <a:rPr lang="en-US" sz="1600" dirty="0" err="1">
                <a:latin typeface="Book Antiqua" panose="02040602050305030304" pitchFamily="18" charset="0"/>
              </a:rPr>
              <a:t>görüşünü</a:t>
            </a:r>
            <a:r>
              <a:rPr lang="en-US" sz="1600" dirty="0">
                <a:latin typeface="Book Antiqua" panose="02040602050305030304" pitchFamily="18" charset="0"/>
              </a:rPr>
              <a:t> </a:t>
            </a:r>
            <a:r>
              <a:rPr lang="en-US" sz="1600" dirty="0" err="1">
                <a:latin typeface="Book Antiqua" panose="02040602050305030304" pitchFamily="18" charset="0"/>
              </a:rPr>
              <a:t>savunurlar</a:t>
            </a:r>
            <a:r>
              <a:rPr lang="en-US" sz="1600" dirty="0">
                <a:latin typeface="Book Antiqua" panose="02040602050305030304" pitchFamily="18" charset="0"/>
              </a:rPr>
              <a:t>.</a:t>
            </a:r>
          </a:p>
          <a:p>
            <a:pPr fontAlgn="base"/>
            <a:r>
              <a:rPr lang="en-US" sz="1600" dirty="0" err="1">
                <a:latin typeface="Book Antiqua" panose="02040602050305030304" pitchFamily="18" charset="0"/>
              </a:rPr>
              <a:t>Sanatçı</a:t>
            </a:r>
            <a:r>
              <a:rPr lang="en-US" sz="1600" dirty="0">
                <a:latin typeface="Book Antiqua" panose="02040602050305030304" pitchFamily="18" charset="0"/>
              </a:rPr>
              <a:t> </a:t>
            </a:r>
            <a:r>
              <a:rPr lang="en-US" sz="1600" dirty="0" err="1">
                <a:latin typeface="Book Antiqua" panose="02040602050305030304" pitchFamily="18" charset="0"/>
              </a:rPr>
              <a:t>eserde</a:t>
            </a:r>
            <a:r>
              <a:rPr lang="en-US" sz="1600" dirty="0">
                <a:latin typeface="Book Antiqua" panose="02040602050305030304" pitchFamily="18" charset="0"/>
              </a:rPr>
              <a:t> </a:t>
            </a:r>
            <a:r>
              <a:rPr lang="en-US" sz="1600" dirty="0" err="1">
                <a:latin typeface="Book Antiqua" panose="02040602050305030304" pitchFamily="18" charset="0"/>
              </a:rPr>
              <a:t>kendini</a:t>
            </a:r>
            <a:r>
              <a:rPr lang="en-US" sz="1600" dirty="0">
                <a:latin typeface="Book Antiqua" panose="02040602050305030304" pitchFamily="18" charset="0"/>
              </a:rPr>
              <a:t> </a:t>
            </a:r>
            <a:r>
              <a:rPr lang="en-US" sz="1600" dirty="0" err="1">
                <a:latin typeface="Book Antiqua" panose="02040602050305030304" pitchFamily="18" charset="0"/>
              </a:rPr>
              <a:t>gizler</a:t>
            </a:r>
            <a:r>
              <a:rPr lang="en-US" sz="1600" dirty="0">
                <a:latin typeface="Book Antiqua" panose="02040602050305030304" pitchFamily="18" charset="0"/>
              </a:rPr>
              <a:t>.</a:t>
            </a:r>
          </a:p>
          <a:p>
            <a:pPr fontAlgn="base"/>
            <a:r>
              <a:rPr lang="en-US" sz="1600" dirty="0" err="1">
                <a:latin typeface="Book Antiqua" panose="02040602050305030304" pitchFamily="18" charset="0"/>
              </a:rPr>
              <a:t>Tiyatroda</a:t>
            </a:r>
            <a:r>
              <a:rPr lang="en-US" sz="1600" dirty="0">
                <a:latin typeface="Book Antiqua" panose="02040602050305030304" pitchFamily="18" charset="0"/>
              </a:rPr>
              <a:t> </a:t>
            </a:r>
            <a:r>
              <a:rPr lang="en-US" sz="1600" dirty="0" err="1">
                <a:latin typeface="Book Antiqua" panose="02040602050305030304" pitchFamily="18" charset="0"/>
              </a:rPr>
              <a:t>üç</a:t>
            </a:r>
            <a:r>
              <a:rPr lang="en-US" sz="1600" dirty="0">
                <a:latin typeface="Book Antiqua" panose="02040602050305030304" pitchFamily="18" charset="0"/>
              </a:rPr>
              <a:t> </a:t>
            </a:r>
            <a:r>
              <a:rPr lang="en-US" sz="1600" dirty="0" err="1">
                <a:latin typeface="Book Antiqua" panose="02040602050305030304" pitchFamily="18" charset="0"/>
              </a:rPr>
              <a:t>birlik</a:t>
            </a:r>
            <a:r>
              <a:rPr lang="en-US" sz="1600" dirty="0">
                <a:latin typeface="Book Antiqua" panose="02040602050305030304" pitchFamily="18" charset="0"/>
              </a:rPr>
              <a:t> </a:t>
            </a:r>
            <a:r>
              <a:rPr lang="en-US" sz="1600" dirty="0" err="1">
                <a:latin typeface="Book Antiqua" panose="02040602050305030304" pitchFamily="18" charset="0"/>
              </a:rPr>
              <a:t>kuralına</a:t>
            </a:r>
            <a:r>
              <a:rPr lang="en-US" sz="1600" dirty="0">
                <a:latin typeface="Book Antiqua" panose="02040602050305030304" pitchFamily="18" charset="0"/>
              </a:rPr>
              <a:t> </a:t>
            </a:r>
            <a:r>
              <a:rPr lang="en-US" sz="1600" dirty="0" err="1">
                <a:latin typeface="Book Antiqua" panose="02040602050305030304" pitchFamily="18" charset="0"/>
              </a:rPr>
              <a:t>uyulur</a:t>
            </a:r>
            <a:r>
              <a:rPr lang="en-US" sz="1600" dirty="0">
                <a:latin typeface="Book Antiqua" panose="02040602050305030304" pitchFamily="18" charset="0"/>
              </a:rPr>
              <a:t>. (</a:t>
            </a:r>
            <a:r>
              <a:rPr lang="en-US" sz="1600" dirty="0" err="1">
                <a:latin typeface="Book Antiqua" panose="02040602050305030304" pitchFamily="18" charset="0"/>
              </a:rPr>
              <a:t>olay</a:t>
            </a:r>
            <a:r>
              <a:rPr lang="en-US" sz="1600" dirty="0">
                <a:latin typeface="Book Antiqua" panose="02040602050305030304" pitchFamily="18" charset="0"/>
              </a:rPr>
              <a:t>, zaman, </a:t>
            </a:r>
            <a:r>
              <a:rPr lang="en-US" sz="1600" dirty="0" err="1">
                <a:latin typeface="Book Antiqua" panose="02040602050305030304" pitchFamily="18" charset="0"/>
              </a:rPr>
              <a:t>mekân</a:t>
            </a:r>
            <a:r>
              <a:rPr lang="en-US" sz="1600" dirty="0">
                <a:latin typeface="Book Antiqua" panose="02040602050305030304" pitchFamily="18" charset="0"/>
              </a:rPr>
              <a:t>)</a:t>
            </a:r>
            <a:endParaRPr lang="en-US" sz="1600" b="1" dirty="0">
              <a:latin typeface="Book Antiqua" panose="02040602050305030304" pitchFamily="18" charset="0"/>
            </a:endParaRPr>
          </a:p>
          <a:p>
            <a:pPr fontAlgn="base"/>
            <a:r>
              <a:rPr lang="en-US" sz="1600" b="1" dirty="0">
                <a:solidFill>
                  <a:schemeClr val="accent2"/>
                </a:solidFill>
                <a:latin typeface="Book Antiqua" panose="02040602050305030304" pitchFamily="18" charset="0"/>
              </a:rPr>
              <a:t>Bu </a:t>
            </a:r>
            <a:r>
              <a:rPr lang="en-US" sz="1600" b="1" dirty="0" err="1">
                <a:solidFill>
                  <a:schemeClr val="accent2"/>
                </a:solidFill>
                <a:latin typeface="Book Antiqua" panose="02040602050305030304" pitchFamily="18" charset="0"/>
              </a:rPr>
              <a:t>akımın</a:t>
            </a:r>
            <a:r>
              <a:rPr lang="en-US" sz="1600" b="1" dirty="0">
                <a:solidFill>
                  <a:schemeClr val="accent2"/>
                </a:solidFill>
                <a:latin typeface="Book Antiqua" panose="02040602050305030304" pitchFamily="18" charset="0"/>
              </a:rPr>
              <a:t> </a:t>
            </a:r>
            <a:r>
              <a:rPr lang="en-US" sz="1600" b="1" dirty="0" err="1">
                <a:solidFill>
                  <a:schemeClr val="accent2"/>
                </a:solidFill>
                <a:latin typeface="Book Antiqua" panose="02040602050305030304" pitchFamily="18" charset="0"/>
              </a:rPr>
              <a:t>en</a:t>
            </a:r>
            <a:r>
              <a:rPr lang="en-US" sz="1600" b="1" dirty="0">
                <a:solidFill>
                  <a:schemeClr val="accent2"/>
                </a:solidFill>
                <a:latin typeface="Book Antiqua" panose="02040602050305030304" pitchFamily="18" charset="0"/>
              </a:rPr>
              <a:t> </a:t>
            </a:r>
            <a:r>
              <a:rPr lang="en-US" sz="1600" b="1" dirty="0" err="1">
                <a:solidFill>
                  <a:schemeClr val="accent2"/>
                </a:solidFill>
                <a:latin typeface="Book Antiqua" panose="02040602050305030304" pitchFamily="18" charset="0"/>
              </a:rPr>
              <a:t>önemli</a:t>
            </a:r>
            <a:r>
              <a:rPr lang="en-US" sz="1600" b="1" dirty="0">
                <a:solidFill>
                  <a:schemeClr val="accent2"/>
                </a:solidFill>
                <a:latin typeface="Book Antiqua" panose="02040602050305030304" pitchFamily="18" charset="0"/>
              </a:rPr>
              <a:t> </a:t>
            </a:r>
            <a:r>
              <a:rPr lang="en-US" sz="1600" b="1" dirty="0" err="1">
                <a:solidFill>
                  <a:schemeClr val="accent2"/>
                </a:solidFill>
                <a:latin typeface="Book Antiqua" panose="02040602050305030304" pitchFamily="18" charset="0"/>
              </a:rPr>
              <a:t>temsilcileri</a:t>
            </a:r>
            <a:r>
              <a:rPr lang="en-US" sz="1600" b="1" dirty="0">
                <a:solidFill>
                  <a:schemeClr val="accent2"/>
                </a:solidFill>
                <a:latin typeface="Book Antiqua" panose="02040602050305030304" pitchFamily="18" charset="0"/>
              </a:rPr>
              <a:t>:</a:t>
            </a:r>
          </a:p>
          <a:p>
            <a:pPr fontAlgn="base"/>
            <a:r>
              <a:rPr lang="en-US" sz="1600" dirty="0">
                <a:solidFill>
                  <a:schemeClr val="accent2"/>
                </a:solidFill>
                <a:latin typeface="Book Antiqua" panose="02040602050305030304" pitchFamily="18" charset="0"/>
              </a:rPr>
              <a:t> </a:t>
            </a:r>
            <a:r>
              <a:rPr lang="en-US" sz="1600" dirty="0">
                <a:solidFill>
                  <a:schemeClr val="accent2"/>
                </a:solidFill>
                <a:latin typeface="Book Antiqua" panose="02040602050305030304" pitchFamily="18" charset="0"/>
                <a:hlinkClick r:id="rId2"/>
              </a:rPr>
              <a:t>Moliere</a:t>
            </a:r>
            <a:r>
              <a:rPr lang="en-US" sz="1600" dirty="0">
                <a:solidFill>
                  <a:schemeClr val="accent2"/>
                </a:solidFill>
                <a:latin typeface="Book Antiqua" panose="02040602050305030304" pitchFamily="18" charset="0"/>
              </a:rPr>
              <a:t>, </a:t>
            </a:r>
            <a:r>
              <a:rPr lang="en-US" sz="1600" dirty="0">
                <a:solidFill>
                  <a:schemeClr val="accent2"/>
                </a:solidFill>
                <a:latin typeface="Book Antiqua" panose="02040602050305030304" pitchFamily="18" charset="0"/>
                <a:hlinkClick r:id="rId3"/>
              </a:rPr>
              <a:t>Corneille</a:t>
            </a:r>
            <a:r>
              <a:rPr lang="en-US" sz="1600" dirty="0">
                <a:solidFill>
                  <a:schemeClr val="accent2"/>
                </a:solidFill>
                <a:latin typeface="Book Antiqua" panose="02040602050305030304" pitchFamily="18" charset="0"/>
              </a:rPr>
              <a:t>, </a:t>
            </a:r>
            <a:r>
              <a:rPr lang="en-US" sz="1600" dirty="0">
                <a:solidFill>
                  <a:schemeClr val="accent2"/>
                </a:solidFill>
                <a:latin typeface="Book Antiqua" panose="02040602050305030304" pitchFamily="18" charset="0"/>
                <a:hlinkClick r:id="rId4"/>
              </a:rPr>
              <a:t>Racine</a:t>
            </a:r>
            <a:r>
              <a:rPr lang="en-US" sz="1600" dirty="0">
                <a:solidFill>
                  <a:schemeClr val="accent2"/>
                </a:solidFill>
                <a:latin typeface="Book Antiqua" panose="02040602050305030304" pitchFamily="18" charset="0"/>
              </a:rPr>
              <a:t>, </a:t>
            </a:r>
            <a:r>
              <a:rPr lang="en-US" sz="1600" dirty="0">
                <a:solidFill>
                  <a:schemeClr val="accent2"/>
                </a:solidFill>
                <a:latin typeface="Book Antiqua" panose="02040602050305030304" pitchFamily="18" charset="0"/>
                <a:hlinkClick r:id="rId5"/>
              </a:rPr>
              <a:t>La Fontaine</a:t>
            </a:r>
            <a:r>
              <a:rPr lang="en-US" sz="1600" dirty="0">
                <a:solidFill>
                  <a:schemeClr val="accent2"/>
                </a:solidFill>
                <a:latin typeface="Book Antiqua" panose="02040602050305030304" pitchFamily="18" charset="0"/>
              </a:rPr>
              <a:t>, </a:t>
            </a:r>
            <a:r>
              <a:rPr lang="en-US" sz="1600" dirty="0">
                <a:solidFill>
                  <a:schemeClr val="accent2"/>
                </a:solidFill>
                <a:latin typeface="Book Antiqua" panose="02040602050305030304" pitchFamily="18" charset="0"/>
                <a:hlinkClick r:id="rId6"/>
              </a:rPr>
              <a:t>La </a:t>
            </a:r>
            <a:r>
              <a:rPr lang="en-US" sz="1600" dirty="0" err="1">
                <a:solidFill>
                  <a:schemeClr val="accent2"/>
                </a:solidFill>
                <a:latin typeface="Book Antiqua" panose="02040602050305030304" pitchFamily="18" charset="0"/>
                <a:hlinkClick r:id="rId6"/>
              </a:rPr>
              <a:t>Bruyere</a:t>
            </a:r>
            <a:r>
              <a:rPr lang="en-US" sz="1600" dirty="0">
                <a:solidFill>
                  <a:schemeClr val="accent2"/>
                </a:solidFill>
                <a:latin typeface="Book Antiqua" panose="02040602050305030304" pitchFamily="18" charset="0"/>
              </a:rPr>
              <a:t>, </a:t>
            </a:r>
            <a:r>
              <a:rPr lang="en-US" sz="1600" dirty="0">
                <a:solidFill>
                  <a:schemeClr val="accent2"/>
                </a:solidFill>
                <a:latin typeface="Book Antiqua" panose="02040602050305030304" pitchFamily="18" charset="0"/>
                <a:hlinkClick r:id="rId7"/>
              </a:rPr>
              <a:t>Daniel Defoe</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hlinkClick r:id="rId8"/>
              </a:rPr>
              <a:t>Boileau</a:t>
            </a:r>
            <a:r>
              <a:rPr lang="en-US" sz="1600" dirty="0">
                <a:solidFill>
                  <a:schemeClr val="accent2"/>
                </a:solidFill>
                <a:latin typeface="Book Antiqua" panose="02040602050305030304" pitchFamily="18" charset="0"/>
              </a:rPr>
              <a:t>, </a:t>
            </a:r>
            <a:r>
              <a:rPr lang="en-US" sz="1600" dirty="0">
                <a:solidFill>
                  <a:schemeClr val="accent2"/>
                </a:solidFill>
                <a:latin typeface="Book Antiqua" panose="02040602050305030304" pitchFamily="18" charset="0"/>
                <a:hlinkClick r:id="rId9"/>
              </a:rPr>
              <a:t>Malherbe</a:t>
            </a:r>
            <a:r>
              <a:rPr lang="en-US" sz="1600" dirty="0">
                <a:solidFill>
                  <a:schemeClr val="accent2"/>
                </a:solidFill>
                <a:latin typeface="Book Antiqua" panose="02040602050305030304" pitchFamily="18" charset="0"/>
              </a:rPr>
              <a:t>, </a:t>
            </a:r>
            <a:r>
              <a:rPr lang="en-US" sz="1600" dirty="0">
                <a:solidFill>
                  <a:schemeClr val="accent2"/>
                </a:solidFill>
                <a:latin typeface="Book Antiqua" panose="02040602050305030304" pitchFamily="18" charset="0"/>
                <a:hlinkClick r:id="rId10"/>
              </a:rPr>
              <a:t>Madam De La Fayette</a:t>
            </a:r>
            <a:r>
              <a:rPr lang="en-US" sz="1600" dirty="0">
                <a:solidFill>
                  <a:schemeClr val="accent2"/>
                </a:solidFill>
                <a:latin typeface="Book Antiqua" panose="02040602050305030304" pitchFamily="18" charset="0"/>
              </a:rPr>
              <a:t>, </a:t>
            </a:r>
            <a:r>
              <a:rPr lang="en-US" sz="1600" dirty="0">
                <a:solidFill>
                  <a:schemeClr val="accent2"/>
                </a:solidFill>
                <a:latin typeface="Book Antiqua" panose="02040602050305030304" pitchFamily="18" charset="0"/>
                <a:hlinkClick r:id="rId11"/>
              </a:rPr>
              <a:t>Fenelon</a:t>
            </a:r>
            <a:br>
              <a:rPr lang="en-US" sz="1600" dirty="0">
                <a:solidFill>
                  <a:schemeClr val="accent2"/>
                </a:solidFill>
                <a:latin typeface="Book Antiqua" panose="02040602050305030304" pitchFamily="18" charset="0"/>
              </a:rPr>
            </a:br>
            <a:r>
              <a:rPr lang="en-US" sz="1600" dirty="0">
                <a:solidFill>
                  <a:schemeClr val="accent2"/>
                </a:solidFill>
                <a:latin typeface="Book Antiqua" panose="02040602050305030304" pitchFamily="18" charset="0"/>
              </a:rPr>
              <a:t>*</a:t>
            </a:r>
            <a:r>
              <a:rPr lang="en-US" sz="1600" b="1" dirty="0" err="1">
                <a:solidFill>
                  <a:schemeClr val="accent2"/>
                </a:solidFill>
                <a:latin typeface="Book Antiqua" panose="02040602050305030304" pitchFamily="18" charset="0"/>
              </a:rPr>
              <a:t>Türk</a:t>
            </a:r>
            <a:r>
              <a:rPr lang="en-US" sz="1600" b="1" dirty="0">
                <a:solidFill>
                  <a:schemeClr val="accent2"/>
                </a:solidFill>
                <a:latin typeface="Book Antiqua" panose="02040602050305030304" pitchFamily="18" charset="0"/>
              </a:rPr>
              <a:t> </a:t>
            </a:r>
            <a:r>
              <a:rPr lang="en-US" sz="1600" b="1" dirty="0" err="1">
                <a:solidFill>
                  <a:schemeClr val="accent2"/>
                </a:solidFill>
                <a:latin typeface="Book Antiqua" panose="02040602050305030304" pitchFamily="18" charset="0"/>
              </a:rPr>
              <a:t>edebiyatında</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ise</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hlinkClick r:id="rId12"/>
              </a:rPr>
              <a:t>Şinasi</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ve</a:t>
            </a:r>
            <a:r>
              <a:rPr lang="en-US" sz="1600" dirty="0">
                <a:solidFill>
                  <a:schemeClr val="accent2"/>
                </a:solidFill>
                <a:latin typeface="Book Antiqua" panose="02040602050305030304" pitchFamily="18" charset="0"/>
              </a:rPr>
              <a:t> </a:t>
            </a:r>
            <a:r>
              <a:rPr lang="en-US" sz="1600" dirty="0">
                <a:solidFill>
                  <a:schemeClr val="accent2"/>
                </a:solidFill>
                <a:latin typeface="Book Antiqua" panose="02040602050305030304" pitchFamily="18" charset="0"/>
                <a:hlinkClick r:id="rId13"/>
              </a:rPr>
              <a:t>Ahmet </a:t>
            </a:r>
            <a:r>
              <a:rPr lang="en-US" sz="1600" dirty="0" err="1">
                <a:solidFill>
                  <a:schemeClr val="accent2"/>
                </a:solidFill>
                <a:latin typeface="Book Antiqua" panose="02040602050305030304" pitchFamily="18" charset="0"/>
                <a:hlinkClick r:id="rId13"/>
              </a:rPr>
              <a:t>Vefik</a:t>
            </a:r>
            <a:r>
              <a:rPr lang="en-US" sz="1600" dirty="0">
                <a:solidFill>
                  <a:schemeClr val="accent2"/>
                </a:solidFill>
                <a:latin typeface="Book Antiqua" panose="02040602050305030304" pitchFamily="18" charset="0"/>
                <a:hlinkClick r:id="rId13"/>
              </a:rPr>
              <a:t> </a:t>
            </a:r>
            <a:r>
              <a:rPr lang="en-US" sz="1600" dirty="0" err="1">
                <a:solidFill>
                  <a:schemeClr val="accent2"/>
                </a:solidFill>
                <a:latin typeface="Book Antiqua" panose="02040602050305030304" pitchFamily="18" charset="0"/>
                <a:hlinkClick r:id="rId13"/>
              </a:rPr>
              <a:t>Paşa</a:t>
            </a:r>
            <a:r>
              <a:rPr lang="en-US" sz="1600" dirty="0" err="1">
                <a:solidFill>
                  <a:schemeClr val="accent2"/>
                </a:solidFill>
                <a:latin typeface="Book Antiqua" panose="02040602050305030304" pitchFamily="18" charset="0"/>
              </a:rPr>
              <a:t>‘dır</a:t>
            </a:r>
            <a:r>
              <a:rPr lang="en-US" sz="1600" dirty="0">
                <a:latin typeface="Book Antiqua" panose="02040602050305030304" pitchFamily="18" charset="0"/>
              </a:rPr>
              <a:t>. </a:t>
            </a:r>
            <a:r>
              <a:rPr lang="en-US" sz="1600" dirty="0" err="1">
                <a:latin typeface="Book Antiqua" panose="02040602050305030304" pitchFamily="18" charset="0"/>
              </a:rPr>
              <a:t>Şinasi’nin</a:t>
            </a:r>
            <a:r>
              <a:rPr lang="en-US" sz="1600" dirty="0">
                <a:latin typeface="Book Antiqua" panose="02040602050305030304" pitchFamily="18" charset="0"/>
              </a:rPr>
              <a:t> La </a:t>
            </a:r>
            <a:r>
              <a:rPr lang="en-US" sz="1600" dirty="0" err="1">
                <a:latin typeface="Book Antiqua" panose="02040602050305030304" pitchFamily="18" charset="0"/>
              </a:rPr>
              <a:t>Fontaine’den</a:t>
            </a:r>
            <a:r>
              <a:rPr lang="en-US" sz="1600" dirty="0">
                <a:latin typeface="Book Antiqua" panose="02040602050305030304" pitchFamily="18" charset="0"/>
              </a:rPr>
              <a:t>; Ahmet </a:t>
            </a:r>
            <a:r>
              <a:rPr lang="en-US" sz="1600" dirty="0" err="1">
                <a:latin typeface="Book Antiqua" panose="02040602050305030304" pitchFamily="18" charset="0"/>
              </a:rPr>
              <a:t>Vefik</a:t>
            </a:r>
            <a:r>
              <a:rPr lang="en-US" sz="1600" dirty="0">
                <a:latin typeface="Book Antiqua" panose="02040602050305030304" pitchFamily="18" charset="0"/>
              </a:rPr>
              <a:t> </a:t>
            </a:r>
            <a:r>
              <a:rPr lang="en-US" sz="1600" dirty="0" err="1">
                <a:latin typeface="Book Antiqua" panose="02040602050305030304" pitchFamily="18" charset="0"/>
              </a:rPr>
              <a:t>Paşa’nın</a:t>
            </a:r>
            <a:r>
              <a:rPr lang="en-US" sz="1600" dirty="0">
                <a:latin typeface="Book Antiqua" panose="02040602050305030304" pitchFamily="18" charset="0"/>
              </a:rPr>
              <a:t> da Moliere den </a:t>
            </a:r>
            <a:r>
              <a:rPr lang="en-US" sz="1600" dirty="0" err="1">
                <a:latin typeface="Book Antiqua" panose="02040602050305030304" pitchFamily="18" charset="0"/>
              </a:rPr>
              <a:t>yaptığı</a:t>
            </a:r>
            <a:r>
              <a:rPr lang="en-US" sz="1600" dirty="0">
                <a:latin typeface="Book Antiqua" panose="02040602050305030304" pitchFamily="18" charset="0"/>
              </a:rPr>
              <a:t> </a:t>
            </a:r>
            <a:r>
              <a:rPr lang="en-US" sz="1600" dirty="0" err="1">
                <a:latin typeface="Book Antiqua" panose="02040602050305030304" pitchFamily="18" charset="0"/>
              </a:rPr>
              <a:t>çeviri</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adapteler</a:t>
            </a:r>
            <a:r>
              <a:rPr lang="en-US" sz="1600" dirty="0">
                <a:latin typeface="Book Antiqua" panose="02040602050305030304" pitchFamily="18" charset="0"/>
              </a:rPr>
              <a:t> </a:t>
            </a:r>
            <a:r>
              <a:rPr lang="en-US" sz="1600" dirty="0" err="1">
                <a:latin typeface="Book Antiqua" panose="02040602050305030304" pitchFamily="18" charset="0"/>
              </a:rPr>
              <a:t>klasisizmi</a:t>
            </a:r>
            <a:r>
              <a:rPr lang="en-US" sz="1600" dirty="0">
                <a:latin typeface="Book Antiqua" panose="02040602050305030304" pitchFamily="18" charset="0"/>
              </a:rPr>
              <a:t> </a:t>
            </a:r>
            <a:r>
              <a:rPr lang="en-US" sz="1600" dirty="0" err="1">
                <a:latin typeface="Book Antiqua" panose="02040602050305030304" pitchFamily="18" charset="0"/>
              </a:rPr>
              <a:t>edebiyatımızda</a:t>
            </a:r>
            <a:r>
              <a:rPr lang="en-US" sz="1600" dirty="0">
                <a:latin typeface="Book Antiqua" panose="02040602050305030304" pitchFamily="18" charset="0"/>
              </a:rPr>
              <a:t> </a:t>
            </a:r>
            <a:r>
              <a:rPr lang="en-US" sz="1600" dirty="0" err="1">
                <a:latin typeface="Book Antiqua" panose="02040602050305030304" pitchFamily="18" charset="0"/>
              </a:rPr>
              <a:t>tanıtmıştır</a:t>
            </a:r>
            <a:r>
              <a:rPr lang="en-US" sz="1600" dirty="0">
                <a:latin typeface="Book Antiqua" panose="02040602050305030304" pitchFamily="18" charset="0"/>
              </a:rPr>
              <a:t>.</a:t>
            </a:r>
            <a:endParaRPr lang="en-US" sz="1600" dirty="0">
              <a:effectLst/>
              <a:latin typeface="Book Antiqua" panose="02040602050305030304" pitchFamily="18" charset="0"/>
            </a:endParaRPr>
          </a:p>
        </p:txBody>
      </p:sp>
    </p:spTree>
    <p:extLst>
      <p:ext uri="{BB962C8B-B14F-4D97-AF65-F5344CB8AC3E}">
        <p14:creationId xmlns:p14="http://schemas.microsoft.com/office/powerpoint/2010/main" val="1521520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799"/>
            <a:ext cx="8382000" cy="5016758"/>
          </a:xfrm>
          <a:prstGeom prst="rect">
            <a:avLst/>
          </a:prstGeom>
        </p:spPr>
        <p:txBody>
          <a:bodyPr wrap="square">
            <a:spAutoFit/>
          </a:bodyPr>
          <a:lstStyle/>
          <a:p>
            <a:endParaRPr lang="en-US" sz="1600" b="1" dirty="0">
              <a:solidFill>
                <a:schemeClr val="accent2"/>
              </a:solidFill>
              <a:latin typeface="Book Antiqua" panose="02040602050305030304" pitchFamily="18" charset="0"/>
            </a:endParaRPr>
          </a:p>
          <a:p>
            <a:endParaRPr lang="en-US" sz="1600" b="1" dirty="0">
              <a:solidFill>
                <a:schemeClr val="accent2"/>
              </a:solidFill>
              <a:latin typeface="Book Antiqua" panose="02040602050305030304" pitchFamily="18" charset="0"/>
            </a:endParaRPr>
          </a:p>
          <a:p>
            <a:endParaRPr lang="en-US" sz="1600" b="1" dirty="0">
              <a:solidFill>
                <a:schemeClr val="accent2"/>
              </a:solidFill>
              <a:latin typeface="Book Antiqua" panose="02040602050305030304" pitchFamily="18" charset="0"/>
            </a:endParaRPr>
          </a:p>
          <a:p>
            <a:r>
              <a:rPr lang="en-US" sz="1600" b="1" dirty="0" err="1">
                <a:solidFill>
                  <a:schemeClr val="accent2"/>
                </a:solidFill>
                <a:latin typeface="Book Antiqua" panose="02040602050305030304" pitchFamily="18" charset="0"/>
              </a:rPr>
              <a:t>Fabllar</a:t>
            </a:r>
            <a:endParaRPr lang="en-US" sz="1600" b="1" dirty="0">
              <a:solidFill>
                <a:schemeClr val="accent2"/>
              </a:solidFill>
              <a:latin typeface="Book Antiqua" panose="02040602050305030304" pitchFamily="18" charset="0"/>
            </a:endParaRPr>
          </a:p>
          <a:p>
            <a:r>
              <a:rPr lang="en-US" sz="1600" dirty="0">
                <a:latin typeface="Book Antiqua" panose="02040602050305030304" pitchFamily="18" charset="0"/>
              </a:rPr>
              <a:t>La </a:t>
            </a:r>
            <a:r>
              <a:rPr lang="en-US" sz="1600" dirty="0" err="1">
                <a:latin typeface="Book Antiqua" panose="02040602050305030304" pitchFamily="18" charset="0"/>
              </a:rPr>
              <a:t>Fontaine'in</a:t>
            </a:r>
            <a:r>
              <a:rPr lang="en-US" sz="1600" dirty="0">
                <a:latin typeface="Book Antiqua" panose="02040602050305030304" pitchFamily="18" charset="0"/>
              </a:rPr>
              <a:t> 12 </a:t>
            </a:r>
            <a:r>
              <a:rPr lang="en-US" sz="1600" dirty="0" err="1">
                <a:latin typeface="Book Antiqua" panose="02040602050305030304" pitchFamily="18" charset="0"/>
              </a:rPr>
              <a:t>kitaplık</a:t>
            </a:r>
            <a:r>
              <a:rPr lang="en-US" sz="1600" dirty="0">
                <a:latin typeface="Book Antiqua" panose="02040602050305030304" pitchFamily="18" charset="0"/>
              </a:rPr>
              <a:t> Fables </a:t>
            </a:r>
            <a:r>
              <a:rPr lang="en-US" sz="1600" dirty="0" err="1">
                <a:latin typeface="Book Antiqua" panose="02040602050305030304" pitchFamily="18" charset="0"/>
              </a:rPr>
              <a:t>choisies</a:t>
            </a:r>
            <a:r>
              <a:rPr lang="en-US" sz="1600" dirty="0">
                <a:latin typeface="Book Antiqua" panose="02040602050305030304" pitchFamily="18" charset="0"/>
              </a:rPr>
              <a:t>, </a:t>
            </a:r>
            <a:r>
              <a:rPr lang="en-US" sz="1600" dirty="0" err="1">
                <a:latin typeface="Book Antiqua" panose="02040602050305030304" pitchFamily="18" charset="0"/>
              </a:rPr>
              <a:t>mises</a:t>
            </a:r>
            <a:r>
              <a:rPr lang="en-US" sz="1600" dirty="0">
                <a:latin typeface="Book Antiqua" panose="02040602050305030304" pitchFamily="18" charset="0"/>
              </a:rPr>
              <a:t> </a:t>
            </a:r>
            <a:r>
              <a:rPr lang="en-US" sz="1600" dirty="0" err="1">
                <a:latin typeface="Book Antiqua" panose="02040602050305030304" pitchFamily="18" charset="0"/>
              </a:rPr>
              <a:t>en</a:t>
            </a:r>
            <a:r>
              <a:rPr lang="en-US" sz="1600" dirty="0">
                <a:latin typeface="Book Antiqua" panose="02040602050305030304" pitchFamily="18" charset="0"/>
              </a:rPr>
              <a:t> </a:t>
            </a:r>
            <a:r>
              <a:rPr lang="en-US" sz="1600" dirty="0" err="1">
                <a:latin typeface="Book Antiqua" panose="02040602050305030304" pitchFamily="18" charset="0"/>
              </a:rPr>
              <a:t>vere'de</a:t>
            </a:r>
            <a:r>
              <a:rPr lang="en-US" sz="1600" dirty="0">
                <a:latin typeface="Book Antiqua" panose="02040602050305030304" pitchFamily="18" charset="0"/>
              </a:rPr>
              <a:t> (</a:t>
            </a:r>
            <a:r>
              <a:rPr lang="en-US" sz="1600" b="1" dirty="0" err="1">
                <a:latin typeface="Book Antiqua" panose="02040602050305030304" pitchFamily="18" charset="0"/>
              </a:rPr>
              <a:t>Seçme</a:t>
            </a:r>
            <a:r>
              <a:rPr lang="en-US" sz="1600" b="1" dirty="0">
                <a:latin typeface="Book Antiqua" panose="02040602050305030304" pitchFamily="18" charset="0"/>
              </a:rPr>
              <a:t> </a:t>
            </a:r>
            <a:r>
              <a:rPr lang="en-US" sz="1600" b="1" dirty="0" err="1">
                <a:latin typeface="Book Antiqua" panose="02040602050305030304" pitchFamily="18" charset="0"/>
              </a:rPr>
              <a:t>Manzum</a:t>
            </a:r>
            <a:r>
              <a:rPr lang="en-US" sz="1600" b="1" dirty="0">
                <a:latin typeface="Book Antiqua" panose="02040602050305030304" pitchFamily="18" charset="0"/>
              </a:rPr>
              <a:t> </a:t>
            </a:r>
            <a:r>
              <a:rPr lang="en-US" sz="1600" b="1" dirty="0" err="1">
                <a:latin typeface="Book Antiqua" panose="02040602050305030304" pitchFamily="18" charset="0"/>
              </a:rPr>
              <a:t>Fabllar</a:t>
            </a:r>
            <a:r>
              <a:rPr lang="en-US" sz="1600" dirty="0">
                <a:latin typeface="Book Antiqua" panose="02040602050305030304" pitchFamily="18" charset="0"/>
              </a:rPr>
              <a:t>) </a:t>
            </a:r>
            <a:r>
              <a:rPr lang="en-US" sz="1600" dirty="0" err="1">
                <a:latin typeface="Book Antiqua" panose="02040602050305030304" pitchFamily="18" charset="0"/>
              </a:rPr>
              <a:t>toplanan</a:t>
            </a:r>
            <a:r>
              <a:rPr lang="en-US" sz="1600" dirty="0">
                <a:latin typeface="Book Antiqua" panose="02040602050305030304" pitchFamily="18" charset="0"/>
              </a:rPr>
              <a:t> </a:t>
            </a:r>
            <a:r>
              <a:rPr lang="en-US" sz="1600" b="1" dirty="0" err="1">
                <a:latin typeface="Book Antiqua" panose="02040602050305030304" pitchFamily="18" charset="0"/>
                <a:hlinkClick r:id="rId2"/>
              </a:rPr>
              <a:t>fabl</a:t>
            </a:r>
            <a:r>
              <a:rPr lang="en-US" sz="1600" b="1" dirty="0">
                <a:latin typeface="Book Antiqua" panose="02040602050305030304" pitchFamily="18" charset="0"/>
              </a:rPr>
              <a:t> </a:t>
            </a:r>
            <a:r>
              <a:rPr lang="en-US" sz="1600" dirty="0" err="1">
                <a:latin typeface="Book Antiqua" panose="02040602050305030304" pitchFamily="18" charset="0"/>
              </a:rPr>
              <a:t>ları</a:t>
            </a:r>
            <a:r>
              <a:rPr lang="en-US" sz="1600" dirty="0">
                <a:latin typeface="Book Antiqua" panose="02040602050305030304" pitchFamily="18" charset="0"/>
              </a:rPr>
              <a:t> </a:t>
            </a:r>
            <a:r>
              <a:rPr lang="en-US" sz="1600" dirty="0" err="1">
                <a:latin typeface="Book Antiqua" panose="02040602050305030304" pitchFamily="18" charset="0"/>
              </a:rPr>
              <a:t>kuşkusuz</a:t>
            </a:r>
            <a:r>
              <a:rPr lang="en-US" sz="1600" dirty="0">
                <a:latin typeface="Book Antiqua" panose="02040602050305030304" pitchFamily="18" charset="0"/>
              </a:rPr>
              <a:t> </a:t>
            </a:r>
            <a:r>
              <a:rPr lang="en-US" sz="1600" dirty="0" err="1">
                <a:latin typeface="Book Antiqua" panose="02040602050305030304" pitchFamily="18" charset="0"/>
              </a:rPr>
              <a:t>yazarlığının</a:t>
            </a:r>
            <a:r>
              <a:rPr lang="en-US" sz="1600" dirty="0">
                <a:latin typeface="Book Antiqua" panose="02040602050305030304" pitchFamily="18" charset="0"/>
              </a:rPr>
              <a:t> </a:t>
            </a:r>
            <a:r>
              <a:rPr lang="en-US" sz="1600" dirty="0" err="1">
                <a:latin typeface="Book Antiqua" panose="02040602050305030304" pitchFamily="18" charset="0"/>
              </a:rPr>
              <a:t>doruğunu</a:t>
            </a:r>
            <a:r>
              <a:rPr lang="en-US" sz="1600" dirty="0">
                <a:latin typeface="Book Antiqua" panose="02040602050305030304" pitchFamily="18" charset="0"/>
              </a:rPr>
              <a:t> </a:t>
            </a:r>
            <a:r>
              <a:rPr lang="en-US" sz="1600" dirty="0" err="1">
                <a:latin typeface="Book Antiqua" panose="02040602050305030304" pitchFamily="18" charset="0"/>
              </a:rPr>
              <a:t>oluşturur</a:t>
            </a:r>
            <a:r>
              <a:rPr lang="en-US" sz="1600" dirty="0">
                <a:latin typeface="Book Antiqua" panose="02040602050305030304" pitchFamily="18" charset="0"/>
              </a:rPr>
              <a:t>. </a:t>
            </a:r>
            <a:r>
              <a:rPr lang="en-US" sz="1600" dirty="0" err="1">
                <a:latin typeface="Book Antiqua" panose="02040602050305030304" pitchFamily="18" charset="0"/>
              </a:rPr>
              <a:t>Altı</a:t>
            </a:r>
            <a:r>
              <a:rPr lang="en-US" sz="1600" dirty="0">
                <a:latin typeface="Book Antiqua" panose="02040602050305030304" pitchFamily="18" charset="0"/>
              </a:rPr>
              <a:t> </a:t>
            </a:r>
            <a:r>
              <a:rPr lang="en-US" sz="1600" dirty="0" err="1">
                <a:latin typeface="Book Antiqua" panose="02040602050305030304" pitchFamily="18" charset="0"/>
              </a:rPr>
              <a:t>kitaptan</a:t>
            </a:r>
            <a:r>
              <a:rPr lang="en-US" sz="1600" dirty="0">
                <a:latin typeface="Book Antiqua" panose="02040602050305030304" pitchFamily="18" charset="0"/>
              </a:rPr>
              <a:t> </a:t>
            </a:r>
            <a:r>
              <a:rPr lang="en-US" sz="1600" dirty="0" err="1">
                <a:latin typeface="Book Antiqua" panose="02040602050305030304" pitchFamily="18" charset="0"/>
              </a:rPr>
              <a:t>oluşan</a:t>
            </a:r>
            <a:r>
              <a:rPr lang="en-US" sz="1600" dirty="0">
                <a:latin typeface="Book Antiqua" panose="02040602050305030304" pitchFamily="18" charset="0"/>
              </a:rPr>
              <a:t> ilk </a:t>
            </a:r>
            <a:r>
              <a:rPr lang="en-US" sz="1600" dirty="0" err="1">
                <a:latin typeface="Book Antiqua" panose="02040602050305030304" pitchFamily="18" charset="0"/>
              </a:rPr>
              <a:t>derleme</a:t>
            </a:r>
            <a:r>
              <a:rPr lang="en-US" sz="1600" dirty="0">
                <a:latin typeface="Book Antiqua" panose="02040602050305030304" pitchFamily="18" charset="0"/>
              </a:rPr>
              <a:t> 1668'de, </a:t>
            </a:r>
            <a:r>
              <a:rPr lang="en-US" sz="1600" dirty="0" err="1">
                <a:latin typeface="Book Antiqua" panose="02040602050305030304" pitchFamily="18" charset="0"/>
              </a:rPr>
              <a:t>beş</a:t>
            </a:r>
            <a:r>
              <a:rPr lang="en-US" sz="1600" dirty="0">
                <a:latin typeface="Book Antiqua" panose="02040602050305030304" pitchFamily="18" charset="0"/>
              </a:rPr>
              <a:t> </a:t>
            </a:r>
            <a:r>
              <a:rPr lang="en-US" sz="1600" dirty="0" err="1">
                <a:latin typeface="Book Antiqua" panose="02040602050305030304" pitchFamily="18" charset="0"/>
              </a:rPr>
              <a:t>kitaptan</a:t>
            </a:r>
            <a:r>
              <a:rPr lang="en-US" sz="1600" dirty="0">
                <a:latin typeface="Book Antiqua" panose="02040602050305030304" pitchFamily="18" charset="0"/>
              </a:rPr>
              <a:t> </a:t>
            </a:r>
            <a:r>
              <a:rPr lang="en-US" sz="1600" dirty="0" err="1">
                <a:latin typeface="Book Antiqua" panose="02040602050305030304" pitchFamily="18" charset="0"/>
              </a:rPr>
              <a:t>oluşan</a:t>
            </a:r>
            <a:r>
              <a:rPr lang="en-US" sz="1600" dirty="0">
                <a:latin typeface="Book Antiqua" panose="02040602050305030304" pitchFamily="18" charset="0"/>
              </a:rPr>
              <a:t> </a:t>
            </a:r>
            <a:r>
              <a:rPr lang="en-US" sz="1600" dirty="0" err="1">
                <a:latin typeface="Book Antiqua" panose="02040602050305030304" pitchFamily="18" charset="0"/>
              </a:rPr>
              <a:t>İkincisi</a:t>
            </a:r>
            <a:r>
              <a:rPr lang="en-US" sz="1600" dirty="0">
                <a:latin typeface="Book Antiqua" panose="02040602050305030304" pitchFamily="18" charset="0"/>
              </a:rPr>
              <a:t> 1678-1679 </a:t>
            </a:r>
            <a:r>
              <a:rPr lang="en-US" sz="1600" dirty="0" err="1">
                <a:latin typeface="Book Antiqua" panose="02040602050305030304" pitchFamily="18" charset="0"/>
              </a:rPr>
              <a:t>yıllarında</a:t>
            </a:r>
            <a:r>
              <a:rPr lang="en-US" sz="1600" dirty="0">
                <a:latin typeface="Book Antiqua" panose="02040602050305030304" pitchFamily="18" charset="0"/>
              </a:rPr>
              <a:t>, </a:t>
            </a:r>
            <a:r>
              <a:rPr lang="en-US" sz="1600" dirty="0" err="1">
                <a:latin typeface="Book Antiqua" panose="02040602050305030304" pitchFamily="18" charset="0"/>
              </a:rPr>
              <a:t>sonuncu</a:t>
            </a:r>
            <a:r>
              <a:rPr lang="en-US" sz="1600" dirty="0">
                <a:latin typeface="Book Antiqua" panose="02040602050305030304" pitchFamily="18" charset="0"/>
              </a:rPr>
              <a:t> </a:t>
            </a:r>
            <a:r>
              <a:rPr lang="en-US" sz="1600" dirty="0" err="1">
                <a:latin typeface="Book Antiqua" panose="02040602050305030304" pitchFamily="18" charset="0"/>
              </a:rPr>
              <a:t>kitap</a:t>
            </a:r>
            <a:r>
              <a:rPr lang="en-US" sz="1600" dirty="0">
                <a:latin typeface="Book Antiqua" panose="02040602050305030304" pitchFamily="18" charset="0"/>
              </a:rPr>
              <a:t> da 1693'te </a:t>
            </a:r>
            <a:r>
              <a:rPr lang="en-US" sz="1600" dirty="0" err="1">
                <a:latin typeface="Book Antiqua" panose="02040602050305030304" pitchFamily="18" charset="0"/>
              </a:rPr>
              <a:t>yayınlanmıştır</a:t>
            </a:r>
            <a:r>
              <a:rPr lang="en-US" sz="1600" dirty="0">
                <a:latin typeface="Book Antiqua" panose="02040602050305030304" pitchFamily="18" charset="0"/>
              </a:rPr>
              <a:t>. </a:t>
            </a:r>
            <a:r>
              <a:rPr lang="en-US" sz="1600" dirty="0" err="1">
                <a:latin typeface="Book Antiqua" panose="02040602050305030304" pitchFamily="18" charset="0"/>
              </a:rPr>
              <a:t>İkinci</a:t>
            </a:r>
            <a:r>
              <a:rPr lang="en-US" sz="1600" dirty="0">
                <a:latin typeface="Book Antiqua" panose="02040602050305030304" pitchFamily="18" charset="0"/>
              </a:rPr>
              <a:t> </a:t>
            </a:r>
            <a:r>
              <a:rPr lang="en-US" sz="1600" dirty="0" err="1">
                <a:latin typeface="Book Antiqua" panose="02040602050305030304" pitchFamily="18" charset="0"/>
              </a:rPr>
              <a:t>derlemede</a:t>
            </a:r>
            <a:r>
              <a:rPr lang="en-US" sz="1600" dirty="0">
                <a:latin typeface="Book Antiqua" panose="02040602050305030304" pitchFamily="18" charset="0"/>
              </a:rPr>
              <a:t> </a:t>
            </a:r>
            <a:r>
              <a:rPr lang="en-US" sz="1600" dirty="0" err="1">
                <a:latin typeface="Book Antiqua" panose="02040602050305030304" pitchFamily="18" charset="0"/>
              </a:rPr>
              <a:t>yer</a:t>
            </a:r>
            <a:r>
              <a:rPr lang="en-US" sz="1600" dirty="0">
                <a:latin typeface="Book Antiqua" panose="02040602050305030304" pitchFamily="18" charset="0"/>
              </a:rPr>
              <a:t> </a:t>
            </a:r>
            <a:r>
              <a:rPr lang="en-US" sz="1600" dirty="0" err="1">
                <a:latin typeface="Book Antiqua" panose="02040602050305030304" pitchFamily="18" charset="0"/>
              </a:rPr>
              <a:t>alan</a:t>
            </a:r>
            <a:r>
              <a:rPr lang="en-US" sz="1600" dirty="0">
                <a:latin typeface="Book Antiqua" panose="02040602050305030304" pitchFamily="18" charset="0"/>
              </a:rPr>
              <a:t> </a:t>
            </a:r>
            <a:r>
              <a:rPr lang="en-US" sz="1600" dirty="0" err="1">
                <a:latin typeface="Book Antiqua" panose="02040602050305030304" pitchFamily="18" charset="0"/>
              </a:rPr>
              <a:t>fabllar</a:t>
            </a:r>
            <a:r>
              <a:rPr lang="en-US" sz="1600" dirty="0">
                <a:latin typeface="Book Antiqua" panose="02040602050305030304" pitchFamily="18" charset="0"/>
              </a:rPr>
              <a:t> ilk </a:t>
            </a:r>
            <a:r>
              <a:rPr lang="en-US" sz="1600" dirty="0" err="1">
                <a:latin typeface="Book Antiqua" panose="02040602050305030304" pitchFamily="18" charset="0"/>
              </a:rPr>
              <a:t>derlemedekilerden</a:t>
            </a:r>
            <a:r>
              <a:rPr lang="en-US" sz="1600" dirty="0">
                <a:latin typeface="Book Antiqua" panose="02040602050305030304" pitchFamily="18" charset="0"/>
              </a:rPr>
              <a:t> </a:t>
            </a:r>
            <a:r>
              <a:rPr lang="en-US" sz="1600" dirty="0" err="1">
                <a:latin typeface="Book Antiqua" panose="02040602050305030304" pitchFamily="18" charset="0"/>
              </a:rPr>
              <a:t>daha</a:t>
            </a:r>
            <a:r>
              <a:rPr lang="en-US" sz="1600" dirty="0">
                <a:latin typeface="Book Antiqua" panose="02040602050305030304" pitchFamily="18" charset="0"/>
              </a:rPr>
              <a:t> </a:t>
            </a:r>
            <a:r>
              <a:rPr lang="en-US" sz="1600" dirty="0" err="1">
                <a:latin typeface="Book Antiqua" panose="02040602050305030304" pitchFamily="18" charset="0"/>
              </a:rPr>
              <a:t>büyük</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teknik</a:t>
            </a:r>
            <a:r>
              <a:rPr lang="en-US" sz="1600" dirty="0">
                <a:latin typeface="Book Antiqua" panose="02040602050305030304" pitchFamily="18" charset="0"/>
              </a:rPr>
              <a:t> </a:t>
            </a:r>
            <a:r>
              <a:rPr lang="en-US" sz="1600" dirty="0" err="1">
                <a:latin typeface="Book Antiqua" panose="02040602050305030304" pitchFamily="18" charset="0"/>
              </a:rPr>
              <a:t>ustalıkla</a:t>
            </a:r>
            <a:r>
              <a:rPr lang="en-US" sz="1600" dirty="0">
                <a:latin typeface="Book Antiqua" panose="02040602050305030304" pitchFamily="18" charset="0"/>
              </a:rPr>
              <a:t> </a:t>
            </a:r>
            <a:r>
              <a:rPr lang="en-US" sz="1600" dirty="0" err="1">
                <a:latin typeface="Book Antiqua" panose="02040602050305030304" pitchFamily="18" charset="0"/>
              </a:rPr>
              <a:t>yazılmıştır</a:t>
            </a:r>
            <a:r>
              <a:rPr lang="en-US" sz="1600" dirty="0">
                <a:latin typeface="Book Antiqua" panose="02040602050305030304" pitchFamily="18" charset="0"/>
              </a:rPr>
              <a:t>; </a:t>
            </a:r>
            <a:r>
              <a:rPr lang="en-US" sz="1600" dirty="0" err="1">
                <a:latin typeface="Book Antiqua" panose="02040602050305030304" pitchFamily="18" charset="0"/>
              </a:rPr>
              <a:t>daha</a:t>
            </a:r>
            <a:r>
              <a:rPr lang="en-US" sz="1600" dirty="0">
                <a:latin typeface="Book Antiqua" panose="02040602050305030304" pitchFamily="18" charset="0"/>
              </a:rPr>
              <a:t> </a:t>
            </a:r>
            <a:r>
              <a:rPr lang="en-US" sz="1600" dirty="0" err="1">
                <a:latin typeface="Book Antiqua" panose="02040602050305030304" pitchFamily="18" charset="0"/>
              </a:rPr>
              <a:t>uzun</a:t>
            </a:r>
            <a:r>
              <a:rPr lang="en-US" sz="1600" dirty="0">
                <a:latin typeface="Book Antiqua" panose="02040602050305030304" pitchFamily="18" charset="0"/>
              </a:rPr>
              <a:t>, </a:t>
            </a:r>
            <a:r>
              <a:rPr lang="en-US" sz="1600" dirty="0" err="1">
                <a:latin typeface="Book Antiqua" panose="02040602050305030304" pitchFamily="18" charset="0"/>
              </a:rPr>
              <a:t>daha</a:t>
            </a:r>
            <a:r>
              <a:rPr lang="en-US" sz="1600" dirty="0">
                <a:latin typeface="Book Antiqua" panose="02040602050305030304" pitchFamily="18" charset="0"/>
              </a:rPr>
              <a:t> </a:t>
            </a:r>
            <a:r>
              <a:rPr lang="en-US" sz="1600" dirty="0" err="1">
                <a:latin typeface="Book Antiqua" panose="02040602050305030304" pitchFamily="18" charset="0"/>
              </a:rPr>
              <a:t>düşünsel</a:t>
            </a:r>
            <a:r>
              <a:rPr lang="en-US" sz="1600" dirty="0">
                <a:latin typeface="Book Antiqua" panose="02040602050305030304" pitchFamily="18" charset="0"/>
              </a:rPr>
              <a:t> </a:t>
            </a:r>
            <a:r>
              <a:rPr lang="en-US" sz="1600" dirty="0" err="1">
                <a:latin typeface="Book Antiqua" panose="02040602050305030304" pitchFamily="18" charset="0"/>
              </a:rPr>
              <a:t>içerikli</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kişiseldirler</a:t>
            </a:r>
            <a:r>
              <a:rPr lang="en-US" sz="1600" dirty="0">
                <a:latin typeface="Book Antiqua" panose="02040602050305030304" pitchFamily="18" charset="0"/>
              </a:rPr>
              <a:t>. </a:t>
            </a:r>
            <a:r>
              <a:rPr lang="en-US" sz="1600" dirty="0" err="1">
                <a:latin typeface="Book Antiqua" panose="02040602050305030304" pitchFamily="18" charset="0"/>
              </a:rPr>
              <a:t>Birçok</a:t>
            </a:r>
            <a:r>
              <a:rPr lang="en-US" sz="1600" dirty="0">
                <a:latin typeface="Book Antiqua" panose="02040602050305030304" pitchFamily="18" charset="0"/>
              </a:rPr>
              <a:t> </a:t>
            </a:r>
            <a:r>
              <a:rPr lang="en-US" sz="1600" dirty="0" err="1">
                <a:latin typeface="Book Antiqua" panose="02040602050305030304" pitchFamily="18" charset="0"/>
              </a:rPr>
              <a:t>eleştirmen</a:t>
            </a:r>
            <a:r>
              <a:rPr lang="en-US" sz="1600" dirty="0">
                <a:latin typeface="Book Antiqua" panose="02040602050305030304" pitchFamily="18" charset="0"/>
              </a:rPr>
              <a:t> 12. </a:t>
            </a:r>
            <a:r>
              <a:rPr lang="en-US" sz="1600" dirty="0" err="1">
                <a:latin typeface="Book Antiqua" panose="02040602050305030304" pitchFamily="18" charset="0"/>
              </a:rPr>
              <a:t>kitabın</a:t>
            </a:r>
            <a:r>
              <a:rPr lang="en-US" sz="1600" dirty="0">
                <a:latin typeface="Book Antiqua" panose="02040602050305030304" pitchFamily="18" charset="0"/>
              </a:rPr>
              <a:t> </a:t>
            </a:r>
            <a:r>
              <a:rPr lang="en-US" sz="1600" dirty="0" err="1">
                <a:latin typeface="Book Antiqua" panose="02040602050305030304" pitchFamily="18" charset="0"/>
              </a:rPr>
              <a:t>önceki</a:t>
            </a:r>
            <a:r>
              <a:rPr lang="en-US" sz="1600" dirty="0">
                <a:latin typeface="Book Antiqua" panose="02040602050305030304" pitchFamily="18" charset="0"/>
              </a:rPr>
              <a:t> </a:t>
            </a:r>
            <a:r>
              <a:rPr lang="en-US" sz="1600" dirty="0" err="1">
                <a:latin typeface="Book Antiqua" panose="02040602050305030304" pitchFamily="18" charset="0"/>
              </a:rPr>
              <a:t>kitaplar</a:t>
            </a:r>
            <a:r>
              <a:rPr lang="en-US" sz="1600" dirty="0">
                <a:latin typeface="Book Antiqua" panose="02040602050305030304" pitchFamily="18" charset="0"/>
              </a:rPr>
              <a:t> </a:t>
            </a:r>
            <a:r>
              <a:rPr lang="en-US" sz="1600" dirty="0" err="1">
                <a:latin typeface="Book Antiqua" panose="02040602050305030304" pitchFamily="18" charset="0"/>
              </a:rPr>
              <a:t>kadar</a:t>
            </a:r>
            <a:r>
              <a:rPr lang="en-US" sz="1600" dirty="0">
                <a:latin typeface="Book Antiqua" panose="02040602050305030304" pitchFamily="18" charset="0"/>
              </a:rPr>
              <a:t> </a:t>
            </a:r>
            <a:r>
              <a:rPr lang="en-US" sz="1600" dirty="0" err="1">
                <a:latin typeface="Book Antiqua" panose="02040602050305030304" pitchFamily="18" charset="0"/>
              </a:rPr>
              <a:t>yetkin</a:t>
            </a:r>
            <a:r>
              <a:rPr lang="en-US" sz="1600" dirty="0">
                <a:latin typeface="Book Antiqua" panose="02040602050305030304" pitchFamily="18" charset="0"/>
              </a:rPr>
              <a:t> </a:t>
            </a:r>
            <a:r>
              <a:rPr lang="en-US" sz="1600" dirty="0" err="1">
                <a:latin typeface="Book Antiqua" panose="02040602050305030304" pitchFamily="18" charset="0"/>
              </a:rPr>
              <a:t>olmadığı</a:t>
            </a:r>
            <a:r>
              <a:rPr lang="en-US" sz="1600" dirty="0">
                <a:latin typeface="Book Antiqua" panose="02040602050305030304" pitchFamily="18" charset="0"/>
              </a:rPr>
              <a:t> </a:t>
            </a:r>
            <a:r>
              <a:rPr lang="en-US" sz="1600" dirty="0" err="1">
                <a:latin typeface="Book Antiqua" panose="02040602050305030304" pitchFamily="18" charset="0"/>
              </a:rPr>
              <a:t>görüşünde</a:t>
            </a:r>
            <a:r>
              <a:rPr lang="en-US" sz="1600" dirty="0">
                <a:latin typeface="Book Antiqua" panose="02040602050305030304" pitchFamily="18" charset="0"/>
              </a:rPr>
              <a:t> </a:t>
            </a:r>
            <a:r>
              <a:rPr lang="en-US" sz="1600" dirty="0" err="1">
                <a:latin typeface="Book Antiqua" panose="02040602050305030304" pitchFamily="18" charset="0"/>
              </a:rPr>
              <a:t>birleşir</a:t>
            </a:r>
            <a:r>
              <a:rPr lang="en-US" sz="1600" dirty="0">
                <a:latin typeface="Book Antiqua" panose="02040602050305030304" pitchFamily="18" charset="0"/>
              </a:rPr>
              <a:t>.</a:t>
            </a:r>
          </a:p>
          <a:p>
            <a:pPr lvl="0" eaLnBrk="0" fontAlgn="base" hangingPunct="0">
              <a:spcBef>
                <a:spcPct val="0"/>
              </a:spcBef>
              <a:spcAft>
                <a:spcPct val="0"/>
              </a:spcAft>
            </a:pPr>
            <a:r>
              <a:rPr kumimoji="0" lang="tr-TR" altLang="en-US" sz="1600" b="0" i="0" u="none" strike="noStrike" cap="none" normalizeH="0" baseline="0" dirty="0">
                <a:ln>
                  <a:noFill/>
                </a:ln>
                <a:solidFill>
                  <a:srgbClr val="202122"/>
                </a:solidFill>
                <a:effectLst/>
                <a:latin typeface="Book Antiqua" panose="02040602050305030304" pitchFamily="18" charset="0"/>
                <a:cs typeface="Arial" pitchFamily="34" charset="0"/>
              </a:rPr>
              <a:t>12 kitaba ayrılan </a:t>
            </a:r>
            <a:r>
              <a:rPr kumimoji="0" lang="tr-TR" altLang="en-US" sz="1600" b="0" i="1" u="none" strike="noStrike" cap="none" normalizeH="0" baseline="0" dirty="0">
                <a:ln>
                  <a:noFill/>
                </a:ln>
                <a:solidFill>
                  <a:srgbClr val="202122"/>
                </a:solidFill>
                <a:effectLst/>
                <a:latin typeface="Book Antiqua" panose="02040602050305030304" pitchFamily="18" charset="0"/>
                <a:cs typeface="Arial" pitchFamily="34" charset="0"/>
              </a:rPr>
              <a:t>Fabllar</a:t>
            </a:r>
            <a:r>
              <a:rPr kumimoji="0" lang="tr-TR" altLang="en-US" sz="1600" b="0" i="0" u="none" strike="noStrike" cap="none" normalizeH="0" baseline="0" dirty="0">
                <a:ln>
                  <a:noFill/>
                </a:ln>
                <a:solidFill>
                  <a:srgbClr val="202122"/>
                </a:solidFill>
                <a:effectLst/>
                <a:latin typeface="Book Antiqua" panose="02040602050305030304" pitchFamily="18" charset="0"/>
                <a:cs typeface="Arial" pitchFamily="34" charset="0"/>
              </a:rPr>
              <a:t> içerisinde 23</a:t>
            </a:r>
            <a:r>
              <a:rPr kumimoji="0" lang="en-US" altLang="en-US" sz="1600" b="0" i="0" u="none" strike="noStrike" cap="none" normalizeH="0" baseline="0" dirty="0">
                <a:ln>
                  <a:noFill/>
                </a:ln>
                <a:solidFill>
                  <a:srgbClr val="202122"/>
                </a:solidFill>
                <a:effectLst/>
                <a:latin typeface="Book Antiqua" panose="02040602050305030304" pitchFamily="18" charset="0"/>
                <a:cs typeface="Arial" pitchFamily="34" charset="0"/>
              </a:rPr>
              <a:t>8</a:t>
            </a:r>
            <a:r>
              <a:rPr kumimoji="0" lang="tr-TR" altLang="en-US" sz="1600" b="0" i="0" u="none" strike="noStrike" cap="none" normalizeH="0" baseline="0" dirty="0">
                <a:ln>
                  <a:noFill/>
                </a:ln>
                <a:solidFill>
                  <a:srgbClr val="202122"/>
                </a:solidFill>
                <a:effectLst/>
                <a:latin typeface="Book Antiqua" panose="02040602050305030304" pitchFamily="18" charset="0"/>
                <a:cs typeface="Arial" pitchFamily="34" charset="0"/>
              </a:rPr>
              <a:t> tane fabl yer almaktadır. </a:t>
            </a:r>
            <a:endParaRPr kumimoji="0" lang="en-US" altLang="en-US" sz="1600" b="0" i="0" u="none" strike="noStrike" cap="none" normalizeH="0" baseline="0" dirty="0">
              <a:ln>
                <a:noFill/>
              </a:ln>
              <a:solidFill>
                <a:srgbClr val="202122"/>
              </a:solidFill>
              <a:effectLst/>
              <a:latin typeface="Book Antiqua" panose="02040602050305030304" pitchFamily="18" charset="0"/>
              <a:cs typeface="Arial" pitchFamily="34" charset="0"/>
            </a:endParaRPr>
          </a:p>
          <a:p>
            <a:pPr lvl="0" eaLnBrk="0" fontAlgn="base" hangingPunct="0">
              <a:spcBef>
                <a:spcPct val="0"/>
              </a:spcBef>
              <a:spcAft>
                <a:spcPct val="0"/>
              </a:spcAft>
            </a:pPr>
            <a:r>
              <a:rPr kumimoji="0" lang="tr-TR" altLang="en-US" sz="1600" b="0" i="1" u="none" strike="noStrike" cap="none" normalizeH="0" baseline="0" dirty="0">
                <a:ln>
                  <a:noFill/>
                </a:ln>
                <a:solidFill>
                  <a:srgbClr val="202122"/>
                </a:solidFill>
                <a:effectLst/>
                <a:latin typeface="Book Antiqua" panose="02040602050305030304" pitchFamily="18" charset="0"/>
                <a:cs typeface="Arial" pitchFamily="34" charset="0"/>
              </a:rPr>
              <a:t>Fables Choisies</a:t>
            </a:r>
            <a:r>
              <a:rPr kumimoji="0" lang="tr-TR" altLang="en-US" sz="1600" b="0" i="0" u="none" strike="noStrike" cap="none" normalizeH="0" baseline="0" dirty="0">
                <a:ln>
                  <a:noFill/>
                </a:ln>
                <a:solidFill>
                  <a:srgbClr val="202122"/>
                </a:solidFill>
                <a:effectLst/>
                <a:latin typeface="Book Antiqua" panose="02040602050305030304" pitchFamily="18" charset="0"/>
                <a:cs typeface="Arial" pitchFamily="34" charset="0"/>
              </a:rPr>
              <a:t>'in ilk koleksiyonu 31 Mart 1668'de yayımlandı ve 124 fabl iki cilt halinde altı kitaba bölündü. </a:t>
            </a:r>
            <a:r>
              <a:rPr kumimoji="0" lang="tr-TR" altLang="en-US" sz="1600" b="0" i="0" u="none" strike="noStrike" cap="none" normalizeH="0" baseline="0" dirty="0">
                <a:ln>
                  <a:noFill/>
                </a:ln>
                <a:effectLst/>
                <a:latin typeface="Book Antiqua" panose="02040602050305030304" pitchFamily="18" charset="0"/>
                <a:cs typeface="Arial" pitchFamily="34" charset="0"/>
                <a:hlinkClick r:id="rId3" tooltip="XIV. Louis"/>
              </a:rPr>
              <a:t>XIV. Louis</a:t>
            </a:r>
            <a:r>
              <a:rPr kumimoji="0" lang="tr-TR" altLang="en-US" sz="1600" b="0" i="0" u="none" strike="noStrike" cap="none" normalizeH="0" baseline="0" dirty="0">
                <a:ln>
                  <a:noFill/>
                </a:ln>
                <a:solidFill>
                  <a:srgbClr val="202122"/>
                </a:solidFill>
                <a:effectLst/>
                <a:latin typeface="Book Antiqua" panose="02040602050305030304" pitchFamily="18" charset="0"/>
                <a:cs typeface="Arial" pitchFamily="34" charset="0"/>
              </a:rPr>
              <a:t> ile Kraliçe Maria Theresa'nın altı yaşındaki oğlu "Monsenyör" </a:t>
            </a:r>
            <a:r>
              <a:rPr kumimoji="0" lang="tr-TR" altLang="en-US" sz="1600" b="0" i="0" u="none" strike="noStrike" cap="none" normalizeH="0" baseline="0" dirty="0">
                <a:ln>
                  <a:noFill/>
                </a:ln>
                <a:solidFill>
                  <a:srgbClr val="DD3333"/>
                </a:solidFill>
                <a:effectLst/>
                <a:latin typeface="Book Antiqua" panose="02040602050305030304" pitchFamily="18" charset="0"/>
                <a:cs typeface="Arial" pitchFamily="34" charset="0"/>
                <a:hlinkClick r:id="rId4" tooltip="Louis, Grand Dauphin (sayfa mevcut değil)"/>
              </a:rPr>
              <a:t>Louis, le Grand Dauphin</a:t>
            </a:r>
            <a:r>
              <a:rPr kumimoji="0" lang="tr-TR" altLang="en-US" sz="1600" b="0" i="0" u="none" strike="noStrike" cap="none" normalizeH="0" baseline="0" dirty="0">
                <a:ln>
                  <a:noFill/>
                </a:ln>
                <a:solidFill>
                  <a:srgbClr val="202122"/>
                </a:solidFill>
                <a:effectLst/>
                <a:latin typeface="Book Antiqua" panose="02040602050305030304" pitchFamily="18" charset="0"/>
                <a:cs typeface="Arial" pitchFamily="34" charset="0"/>
              </a:rPr>
              <a:t>'a ithaf edildi. Bu esnada La Fontaine, 47 yaşındaydı ve okurlar tarafından nazım şeklindeki hayat dolu hikâyeler olan </a:t>
            </a:r>
            <a:r>
              <a:rPr kumimoji="0" lang="tr-TR" altLang="en-US" sz="1600" b="0" i="1" u="none" strike="noStrike" cap="none" normalizeH="0" baseline="0" dirty="0">
                <a:ln>
                  <a:noFill/>
                </a:ln>
                <a:solidFill>
                  <a:srgbClr val="202122"/>
                </a:solidFill>
                <a:effectLst/>
                <a:latin typeface="Book Antiqua" panose="02040602050305030304" pitchFamily="18" charset="0"/>
                <a:cs typeface="Arial" pitchFamily="34" charset="0"/>
              </a:rPr>
              <a:t>Contes</a:t>
            </a:r>
            <a:r>
              <a:rPr kumimoji="0" lang="tr-TR" altLang="en-US" sz="1600" b="0" i="0" u="none" strike="noStrike" cap="none" normalizeH="0" baseline="0" dirty="0">
                <a:ln>
                  <a:noFill/>
                </a:ln>
                <a:solidFill>
                  <a:srgbClr val="202122"/>
                </a:solidFill>
                <a:effectLst/>
                <a:latin typeface="Book Antiqua" panose="02040602050305030304" pitchFamily="18" charset="0"/>
                <a:cs typeface="Arial" pitchFamily="34" charset="0"/>
              </a:rPr>
              <a:t>'in yazarı olarak biliniyordu ve bu eserdeki hikâyeler döneminin ahlâki standartlarını bazen aşıyordu. </a:t>
            </a:r>
            <a:r>
              <a:rPr kumimoji="0" lang="tr-TR" altLang="en-US" sz="1600" b="0" i="1" u="none" strike="noStrike" cap="none" normalizeH="0" baseline="0" dirty="0">
                <a:ln>
                  <a:noFill/>
                </a:ln>
                <a:solidFill>
                  <a:srgbClr val="202122"/>
                </a:solidFill>
                <a:effectLst/>
                <a:latin typeface="Book Antiqua" panose="02040602050305030304" pitchFamily="18" charset="0"/>
                <a:cs typeface="Arial" pitchFamily="34" charset="0"/>
              </a:rPr>
              <a:t>Fabllar </a:t>
            </a:r>
            <a:r>
              <a:rPr kumimoji="0" lang="tr-TR" altLang="en-US" sz="1600" b="0" i="0" u="none" strike="noStrike" cap="none" normalizeH="0" baseline="0" dirty="0">
                <a:ln>
                  <a:noFill/>
                </a:ln>
                <a:solidFill>
                  <a:srgbClr val="202122"/>
                </a:solidFill>
                <a:effectLst/>
                <a:latin typeface="Book Antiqua" panose="02040602050305030304" pitchFamily="18" charset="0"/>
                <a:cs typeface="Arial" pitchFamily="34" charset="0"/>
              </a:rPr>
              <a:t>tam tersine bu ahlâki standartlara uyuyordu.</a:t>
            </a:r>
          </a:p>
          <a:p>
            <a:pPr lvl="0" eaLnBrk="0" fontAlgn="base" hangingPunct="0">
              <a:spcBef>
                <a:spcPct val="0"/>
              </a:spcBef>
              <a:spcAft>
                <a:spcPct val="0"/>
              </a:spcAft>
            </a:pPr>
            <a:r>
              <a:rPr kumimoji="0" lang="tr-TR" altLang="en-US" sz="1600" b="0" i="0" u="none" strike="noStrike" cap="none" normalizeH="0" baseline="0" dirty="0">
                <a:ln>
                  <a:noFill/>
                </a:ln>
                <a:solidFill>
                  <a:srgbClr val="202122"/>
                </a:solidFill>
                <a:effectLst/>
                <a:latin typeface="Book Antiqua" panose="02040602050305030304" pitchFamily="18" charset="0"/>
                <a:cs typeface="Arial" pitchFamily="34" charset="0"/>
              </a:rPr>
              <a:t>Sekiz yeni fabl, 1671'de yayımlandı ve ikinci koleksiyonun 7-9. kitaplarında yer aldı. 7 ve 8. kitaplar 1678'de; 9-11. kitaplar ise 1679'de yayımlandı. 87 fablın tümü kralın </a:t>
            </a:r>
            <a:r>
              <a:rPr kumimoji="0" lang="tr-TR" altLang="en-US" sz="1600" b="0" i="0" u="none" strike="noStrike" cap="none" normalizeH="0" baseline="0" dirty="0">
                <a:ln>
                  <a:noFill/>
                </a:ln>
                <a:solidFill>
                  <a:srgbClr val="3366CC"/>
                </a:solidFill>
                <a:effectLst/>
                <a:latin typeface="Book Antiqua" panose="02040602050305030304" pitchFamily="18" charset="0"/>
                <a:cs typeface="Arial" pitchFamily="34" charset="0"/>
                <a:hlinkClick r:id="rId5" tooltip="Metres"/>
              </a:rPr>
              <a:t>metresi</a:t>
            </a:r>
            <a:r>
              <a:rPr kumimoji="0" lang="tr-TR" altLang="en-US" sz="1600" b="0" i="0" u="none" strike="noStrike" cap="none" normalizeH="0" baseline="0" dirty="0">
                <a:ln>
                  <a:noFill/>
                </a:ln>
                <a:solidFill>
                  <a:srgbClr val="202122"/>
                </a:solidFill>
                <a:effectLst/>
                <a:latin typeface="Book Antiqua" panose="02040602050305030304" pitchFamily="18" charset="0"/>
                <a:cs typeface="Arial" pitchFamily="34" charset="0"/>
              </a:rPr>
              <a:t> </a:t>
            </a:r>
            <a:r>
              <a:rPr kumimoji="0" lang="tr-TR" altLang="en-US" sz="1600" b="0" i="0" u="none" strike="noStrike" cap="none" normalizeH="0" baseline="0" dirty="0">
                <a:ln>
                  <a:noFill/>
                </a:ln>
                <a:solidFill>
                  <a:srgbClr val="DD3333"/>
                </a:solidFill>
                <a:effectLst/>
                <a:latin typeface="Book Antiqua" panose="02040602050305030304" pitchFamily="18" charset="0"/>
                <a:cs typeface="Arial" pitchFamily="34" charset="0"/>
                <a:hlinkClick r:id="rId6" tooltip="Françoise-Athénaïs, marquise de Montespan (sayfa mevcut değil)"/>
              </a:rPr>
              <a:t>Madam de Montespan</a:t>
            </a:r>
            <a:r>
              <a:rPr kumimoji="0" lang="tr-TR" altLang="en-US" sz="1600" b="0" i="0" u="none" strike="noStrike" cap="none" normalizeH="0" baseline="0" dirty="0">
                <a:ln>
                  <a:noFill/>
                </a:ln>
                <a:solidFill>
                  <a:srgbClr val="202122"/>
                </a:solidFill>
                <a:effectLst/>
                <a:latin typeface="Book Antiqua" panose="02040602050305030304" pitchFamily="18" charset="0"/>
                <a:cs typeface="Arial" pitchFamily="34" charset="0"/>
              </a:rPr>
              <a:t>'a ithaf edildi. </a:t>
            </a:r>
            <a:endParaRPr kumimoji="0" lang="tr-TR" altLang="en-US" sz="1600" b="0" i="0" u="none" strike="noStrike" cap="none" normalizeH="0" baseline="0" dirty="0">
              <a:ln>
                <a:noFill/>
              </a:ln>
              <a:solidFill>
                <a:srgbClr val="000000"/>
              </a:solidFill>
              <a:effectLst/>
              <a:latin typeface="Book Antiqua" panose="02040602050305030304" pitchFamily="18" charset="0"/>
              <a:cs typeface="Arial" pitchFamily="34" charset="0"/>
            </a:endParaRPr>
          </a:p>
        </p:txBody>
      </p:sp>
    </p:spTree>
    <p:extLst>
      <p:ext uri="{BB962C8B-B14F-4D97-AF65-F5344CB8AC3E}">
        <p14:creationId xmlns:p14="http://schemas.microsoft.com/office/powerpoint/2010/main" val="1134485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8305800" cy="4770537"/>
          </a:xfrm>
          <a:prstGeom prst="rect">
            <a:avLst/>
          </a:prstGeom>
        </p:spPr>
        <p:txBody>
          <a:bodyPr wrap="square">
            <a:spAutoFit/>
          </a:bodyPr>
          <a:lstStyle/>
          <a:p>
            <a:endParaRPr lang="en-US" sz="1600" dirty="0">
              <a:latin typeface="Book Antiqua" panose="02040602050305030304" pitchFamily="18" charset="0"/>
            </a:endParaRPr>
          </a:p>
          <a:p>
            <a:endParaRPr lang="en-US" sz="1600" dirty="0">
              <a:latin typeface="Book Antiqua" panose="02040602050305030304" pitchFamily="18" charset="0"/>
            </a:endParaRPr>
          </a:p>
          <a:p>
            <a:endParaRPr lang="en-US" sz="1600" dirty="0">
              <a:latin typeface="Book Antiqua" panose="02040602050305030304" pitchFamily="18" charset="0"/>
            </a:endParaRPr>
          </a:p>
          <a:p>
            <a:pPr lvl="0"/>
            <a:r>
              <a:rPr lang="tr-TR" altLang="en-US" sz="1600" dirty="0">
                <a:solidFill>
                  <a:srgbClr val="202122"/>
                </a:solidFill>
                <a:latin typeface="Book Antiqua" panose="02040602050305030304" pitchFamily="18" charset="0"/>
                <a:cs typeface="Arial" pitchFamily="34" charset="0"/>
              </a:rPr>
              <a:t>1682 ile 1685 yılları arasında birkaç tane fabl yayımlandı ve bunlar, antik çağdaki kişilerle ilgiliydi. Daha sonradan 12. kitap 1694'te ayrı bir cilt olarak yayımlandı ve 29 fabldan oluşan eser, kralın 12 yaşındaki torunu Louis'e ithaf edildi.</a:t>
            </a:r>
            <a:endParaRPr lang="tr-TR" altLang="en-US" sz="1600" dirty="0">
              <a:solidFill>
                <a:srgbClr val="000000"/>
              </a:solidFill>
              <a:latin typeface="Book Antiqua" panose="02040602050305030304" pitchFamily="18" charset="0"/>
              <a:cs typeface="Arial" pitchFamily="34" charset="0"/>
            </a:endParaRPr>
          </a:p>
          <a:p>
            <a:r>
              <a:rPr lang="en-US" sz="1600" dirty="0">
                <a:latin typeface="Book Antiqua" panose="02040602050305030304" pitchFamily="18" charset="0"/>
              </a:rPr>
              <a:t>La Fontaine </a:t>
            </a:r>
            <a:r>
              <a:rPr lang="en-US" sz="1600" dirty="0" err="1">
                <a:latin typeface="Book Antiqua" panose="02040602050305030304" pitchFamily="18" charset="0"/>
              </a:rPr>
              <a:t>fabllarında</a:t>
            </a:r>
            <a:r>
              <a:rPr lang="en-US" sz="1600" dirty="0">
                <a:latin typeface="Book Antiqua" panose="02040602050305030304" pitchFamily="18" charset="0"/>
              </a:rPr>
              <a:t> </a:t>
            </a:r>
            <a:r>
              <a:rPr lang="en-US" sz="1600" dirty="0" err="1">
                <a:latin typeface="Book Antiqua" panose="02040602050305030304" pitchFamily="18" charset="0"/>
              </a:rPr>
              <a:t>genellikle</a:t>
            </a:r>
            <a:r>
              <a:rPr lang="en-US" sz="1600" dirty="0">
                <a:latin typeface="Book Antiqua" panose="02040602050305030304" pitchFamily="18" charset="0"/>
              </a:rPr>
              <a:t> </a:t>
            </a:r>
            <a:r>
              <a:rPr lang="en-US" sz="1600" dirty="0" err="1">
                <a:latin typeface="Book Antiqua" panose="02040602050305030304" pitchFamily="18" charset="0"/>
              </a:rPr>
              <a:t>Aisopos</a:t>
            </a:r>
            <a:r>
              <a:rPr lang="en-US" sz="1600" dirty="0">
                <a:latin typeface="Book Antiqua" panose="02040602050305030304" pitchFamily="18" charset="0"/>
              </a:rPr>
              <a:t> </a:t>
            </a:r>
            <a:r>
              <a:rPr lang="en-US" sz="1600" dirty="0" err="1">
                <a:latin typeface="Book Antiqua" panose="02040602050305030304" pitchFamily="18" charset="0"/>
              </a:rPr>
              <a:t>geleneğinden</a:t>
            </a:r>
            <a:r>
              <a:rPr lang="en-US" sz="1600" dirty="0">
                <a:latin typeface="Book Antiqua" panose="02040602050305030304" pitchFamily="18" charset="0"/>
              </a:rPr>
              <a:t>, </a:t>
            </a:r>
            <a:r>
              <a:rPr lang="en-US" sz="1600" dirty="0" err="1">
                <a:latin typeface="Book Antiqua" panose="02040602050305030304" pitchFamily="18" charset="0"/>
              </a:rPr>
              <a:t>ikinci</a:t>
            </a:r>
            <a:r>
              <a:rPr lang="en-US" sz="1600" dirty="0">
                <a:latin typeface="Book Antiqua" panose="02040602050305030304" pitchFamily="18" charset="0"/>
              </a:rPr>
              <a:t> </a:t>
            </a:r>
            <a:r>
              <a:rPr lang="en-US" sz="1600" dirty="0" err="1">
                <a:latin typeface="Book Antiqua" panose="02040602050305030304" pitchFamily="18" charset="0"/>
              </a:rPr>
              <a:t>derlemede</a:t>
            </a:r>
            <a:r>
              <a:rPr lang="en-US" sz="1600" dirty="0">
                <a:latin typeface="Book Antiqua" panose="02040602050305030304" pitchFamily="18" charset="0"/>
              </a:rPr>
              <a:t> </a:t>
            </a:r>
            <a:r>
              <a:rPr lang="en-US" sz="1600" dirty="0" err="1">
                <a:latin typeface="Book Antiqua" panose="02040602050305030304" pitchFamily="18" charset="0"/>
              </a:rPr>
              <a:t>ise</a:t>
            </a:r>
            <a:r>
              <a:rPr lang="en-US" sz="1600" dirty="0">
                <a:latin typeface="Book Antiqua" panose="02040602050305030304" pitchFamily="18" charset="0"/>
              </a:rPr>
              <a:t> </a:t>
            </a:r>
            <a:r>
              <a:rPr lang="en-US" sz="1600" dirty="0" err="1">
                <a:latin typeface="Book Antiqua" panose="02040602050305030304" pitchFamily="18" charset="0"/>
              </a:rPr>
              <a:t>daha</a:t>
            </a:r>
            <a:r>
              <a:rPr lang="en-US" sz="1600" dirty="0">
                <a:latin typeface="Book Antiqua" panose="02040602050305030304" pitchFamily="18" charset="0"/>
              </a:rPr>
              <a:t> </a:t>
            </a:r>
            <a:r>
              <a:rPr lang="en-US" sz="1600" dirty="0" err="1">
                <a:latin typeface="Book Antiqua" panose="02040602050305030304" pitchFamily="18" charset="0"/>
              </a:rPr>
              <a:t>çok</a:t>
            </a:r>
            <a:r>
              <a:rPr lang="en-US" sz="1600" dirty="0">
                <a:latin typeface="Book Antiqua" panose="02040602050305030304" pitchFamily="18" charset="0"/>
              </a:rPr>
              <a:t> </a:t>
            </a:r>
            <a:r>
              <a:rPr lang="en-US" sz="1600" dirty="0" err="1">
                <a:latin typeface="Book Antiqua" panose="02040602050305030304" pitchFamily="18" charset="0"/>
              </a:rPr>
              <a:t>Doğu</a:t>
            </a:r>
            <a:r>
              <a:rPr lang="en-US" sz="1600" dirty="0">
                <a:latin typeface="Book Antiqua" panose="02040602050305030304" pitchFamily="18" charset="0"/>
              </a:rPr>
              <a:t> </a:t>
            </a:r>
            <a:r>
              <a:rPr lang="en-US" sz="1600" dirty="0" err="1">
                <a:latin typeface="Book Antiqua" panose="02040602050305030304" pitchFamily="18" charset="0"/>
              </a:rPr>
              <a:t>edebiyatından</a:t>
            </a:r>
            <a:r>
              <a:rPr lang="en-US" sz="1600" dirty="0">
                <a:latin typeface="Book Antiqua" panose="02040602050305030304" pitchFamily="18" charset="0"/>
              </a:rPr>
              <a:t> </a:t>
            </a:r>
            <a:r>
              <a:rPr lang="en-US" sz="1600" dirty="0" err="1">
                <a:latin typeface="Book Antiqua" panose="02040602050305030304" pitchFamily="18" charset="0"/>
              </a:rPr>
              <a:t>yararlandı</a:t>
            </a:r>
            <a:r>
              <a:rPr lang="en-US" sz="1600" dirty="0">
                <a:latin typeface="Book Antiqua" panose="02040602050305030304" pitchFamily="18" charset="0"/>
              </a:rPr>
              <a:t>. </a:t>
            </a:r>
            <a:r>
              <a:rPr lang="en-US" sz="1600" dirty="0" err="1">
                <a:latin typeface="Book Antiqua" panose="02040602050305030304" pitchFamily="18" charset="0"/>
              </a:rPr>
              <a:t>Daha</a:t>
            </a:r>
            <a:r>
              <a:rPr lang="en-US" sz="1600" dirty="0">
                <a:latin typeface="Book Antiqua" panose="02040602050305030304" pitchFamily="18" charset="0"/>
              </a:rPr>
              <a:t> </a:t>
            </a:r>
            <a:r>
              <a:rPr lang="en-US" sz="1600" dirty="0" err="1">
                <a:latin typeface="Book Antiqua" panose="02040602050305030304" pitchFamily="18" charset="0"/>
              </a:rPr>
              <a:t>önceki</a:t>
            </a:r>
            <a:r>
              <a:rPr lang="en-US" sz="1600" dirty="0">
                <a:latin typeface="Book Antiqua" panose="02040602050305030304" pitchFamily="18" charset="0"/>
              </a:rPr>
              <a:t> </a:t>
            </a:r>
            <a:r>
              <a:rPr lang="en-US" sz="1600" dirty="0" err="1">
                <a:latin typeface="Book Antiqua" panose="02040602050305030304" pitchFamily="18" charset="0"/>
              </a:rPr>
              <a:t>fabl</a:t>
            </a:r>
            <a:r>
              <a:rPr lang="en-US" sz="1600" dirty="0">
                <a:latin typeface="Book Antiqua" panose="02040602050305030304" pitchFamily="18" charset="0"/>
              </a:rPr>
              <a:t> </a:t>
            </a:r>
            <a:r>
              <a:rPr lang="en-US" sz="1600" dirty="0" err="1">
                <a:latin typeface="Book Antiqua" panose="02040602050305030304" pitchFamily="18" charset="0"/>
              </a:rPr>
              <a:t>yazarlarının</a:t>
            </a:r>
            <a:r>
              <a:rPr lang="en-US" sz="1600" dirty="0">
                <a:latin typeface="Book Antiqua" panose="02040602050305030304" pitchFamily="18" charset="0"/>
              </a:rPr>
              <a:t> </a:t>
            </a:r>
            <a:r>
              <a:rPr lang="en-US" sz="1600" dirty="0" err="1">
                <a:latin typeface="Book Antiqua" panose="02040602050305030304" pitchFamily="18" charset="0"/>
              </a:rPr>
              <a:t>kendilerini</a:t>
            </a:r>
            <a:r>
              <a:rPr lang="en-US" sz="1600" dirty="0">
                <a:latin typeface="Book Antiqua" panose="02040602050305030304" pitchFamily="18" charset="0"/>
              </a:rPr>
              <a:t> </a:t>
            </a:r>
            <a:r>
              <a:rPr lang="en-US" sz="1600" dirty="0" err="1">
                <a:latin typeface="Book Antiqua" panose="02040602050305030304" pitchFamily="18" charset="0"/>
              </a:rPr>
              <a:t>öğreticilikle</a:t>
            </a:r>
            <a:r>
              <a:rPr lang="en-US" sz="1600" dirty="0">
                <a:latin typeface="Book Antiqua" panose="02040602050305030304" pitchFamily="18" charset="0"/>
              </a:rPr>
              <a:t> </a:t>
            </a:r>
            <a:r>
              <a:rPr lang="en-US" sz="1600" dirty="0" err="1">
                <a:latin typeface="Book Antiqua" panose="02040602050305030304" pitchFamily="18" charset="0"/>
              </a:rPr>
              <a:t>sınırlayıp</a:t>
            </a:r>
            <a:r>
              <a:rPr lang="en-US" sz="1600" dirty="0">
                <a:latin typeface="Book Antiqua" panose="02040602050305030304" pitchFamily="18" charset="0"/>
              </a:rPr>
              <a:t> </a:t>
            </a:r>
            <a:r>
              <a:rPr lang="en-US" sz="1600" dirty="0" err="1">
                <a:latin typeface="Book Antiqua" panose="02040602050305030304" pitchFamily="18" charset="0"/>
              </a:rPr>
              <a:t>gelişigüzel</a:t>
            </a:r>
            <a:r>
              <a:rPr lang="en-US" sz="1600" dirty="0">
                <a:latin typeface="Book Antiqua" panose="02040602050305030304" pitchFamily="18" charset="0"/>
              </a:rPr>
              <a:t> </a:t>
            </a:r>
            <a:r>
              <a:rPr lang="en-US" sz="1600" dirty="0" err="1">
                <a:latin typeface="Book Antiqua" panose="02040602050305030304" pitchFamily="18" charset="0"/>
              </a:rPr>
              <a:t>anlattıkları</a:t>
            </a:r>
            <a:r>
              <a:rPr lang="en-US" sz="1600" dirty="0">
                <a:latin typeface="Book Antiqua" panose="02040602050305030304" pitchFamily="18" charset="0"/>
              </a:rPr>
              <a:t> </a:t>
            </a:r>
            <a:r>
              <a:rPr lang="en-US" sz="1600" dirty="0" err="1">
                <a:latin typeface="Book Antiqua" panose="02040602050305030304" pitchFamily="18" charset="0"/>
              </a:rPr>
              <a:t>basit</a:t>
            </a:r>
            <a:r>
              <a:rPr lang="en-US" sz="1600" dirty="0">
                <a:latin typeface="Book Antiqua" panose="02040602050305030304" pitchFamily="18" charset="0"/>
              </a:rPr>
              <a:t> </a:t>
            </a:r>
            <a:r>
              <a:rPr lang="en-US" sz="1600" dirty="0" err="1">
                <a:latin typeface="Book Antiqua" panose="02040602050305030304" pitchFamily="18" charset="0"/>
              </a:rPr>
              <a:t>öyküleri</a:t>
            </a:r>
            <a:r>
              <a:rPr lang="en-US" sz="1600" dirty="0">
                <a:latin typeface="Book Antiqua" panose="02040602050305030304" pitchFamily="18" charset="0"/>
              </a:rPr>
              <a:t> </a:t>
            </a:r>
            <a:r>
              <a:rPr lang="en-US" sz="1600" dirty="0" err="1">
                <a:latin typeface="Book Antiqua" panose="02040602050305030304" pitchFamily="18" charset="0"/>
              </a:rPr>
              <a:t>zenginleştirerek,büyük</a:t>
            </a:r>
            <a:r>
              <a:rPr lang="en-US" sz="1600" dirty="0">
                <a:latin typeface="Book Antiqua" panose="02040602050305030304" pitchFamily="18" charset="0"/>
              </a:rPr>
              <a:t> </a:t>
            </a:r>
            <a:r>
              <a:rPr lang="en-US" sz="1600" dirty="0" err="1">
                <a:latin typeface="Book Antiqua" panose="02040602050305030304" pitchFamily="18" charset="0"/>
              </a:rPr>
              <a:t>keyifle</a:t>
            </a:r>
            <a:r>
              <a:rPr lang="en-US" sz="1600" dirty="0">
                <a:latin typeface="Book Antiqua" panose="02040602050305030304" pitchFamily="18" charset="0"/>
              </a:rPr>
              <a:t> </a:t>
            </a:r>
            <a:r>
              <a:rPr lang="en-US" sz="1600" dirty="0" err="1">
                <a:latin typeface="Book Antiqua" panose="02040602050305030304" pitchFamily="18" charset="0"/>
              </a:rPr>
              <a:t>okunabilecek</a:t>
            </a:r>
            <a:r>
              <a:rPr lang="en-US" sz="1600" dirty="0">
                <a:latin typeface="Book Antiqua" panose="02040602050305030304" pitchFamily="18" charset="0"/>
              </a:rPr>
              <a:t> </a:t>
            </a:r>
            <a:r>
              <a:rPr lang="en-US" sz="1600" dirty="0" err="1">
                <a:latin typeface="Book Antiqua" panose="02040602050305030304" pitchFamily="18" charset="0"/>
              </a:rPr>
              <a:t>küçük</a:t>
            </a:r>
            <a:r>
              <a:rPr lang="en-US" sz="1600" dirty="0">
                <a:latin typeface="Book Antiqua" panose="02040602050305030304" pitchFamily="18" charset="0"/>
              </a:rPr>
              <a:t> </a:t>
            </a:r>
            <a:r>
              <a:rPr lang="en-US" sz="1600" dirty="0" err="1">
                <a:latin typeface="Book Antiqua" panose="02040602050305030304" pitchFamily="18" charset="0"/>
              </a:rPr>
              <a:t>komedi</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dramlar</a:t>
            </a:r>
            <a:r>
              <a:rPr lang="en-US" sz="1600" dirty="0">
                <a:latin typeface="Book Antiqua" panose="02040602050305030304" pitchFamily="18" charset="0"/>
              </a:rPr>
              <a:t> </a:t>
            </a:r>
            <a:r>
              <a:rPr lang="en-US" sz="1600" dirty="0" err="1">
                <a:latin typeface="Book Antiqua" panose="02040602050305030304" pitchFamily="18" charset="0"/>
              </a:rPr>
              <a:t>yarattı</a:t>
            </a:r>
            <a:r>
              <a:rPr lang="en-US" sz="1600" dirty="0">
                <a:latin typeface="Book Antiqua" panose="02040602050305030304" pitchFamily="18" charset="0"/>
              </a:rPr>
              <a:t>. </a:t>
            </a:r>
            <a:r>
              <a:rPr lang="en-US" sz="1600" dirty="0" err="1">
                <a:latin typeface="Book Antiqua" panose="02040602050305030304" pitchFamily="18" charset="0"/>
              </a:rPr>
              <a:t>Özellikle</a:t>
            </a:r>
            <a:r>
              <a:rPr lang="en-US" sz="1600" dirty="0">
                <a:latin typeface="Book Antiqua" panose="02040602050305030304" pitchFamily="18" charset="0"/>
              </a:rPr>
              <a:t> de </a:t>
            </a:r>
            <a:r>
              <a:rPr lang="en-US" sz="1600" dirty="0" err="1">
                <a:latin typeface="Book Antiqua" panose="02040602050305030304" pitchFamily="18" charset="0"/>
              </a:rPr>
              <a:t>görünüşleri</a:t>
            </a:r>
            <a:r>
              <a:rPr lang="en-US" sz="1600" dirty="0">
                <a:latin typeface="Book Antiqua" panose="02040602050305030304" pitchFamily="18" charset="0"/>
              </a:rPr>
              <a:t>, </a:t>
            </a:r>
            <a:r>
              <a:rPr lang="en-US" sz="1600" dirty="0" err="1">
                <a:latin typeface="Book Antiqua" panose="02040602050305030304" pitchFamily="18" charset="0"/>
              </a:rPr>
              <a:t>davranışları</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konuşmalarıyla</a:t>
            </a:r>
            <a:r>
              <a:rPr lang="en-US" sz="1600" dirty="0">
                <a:latin typeface="Book Antiqua" panose="02040602050305030304" pitchFamily="18" charset="0"/>
              </a:rPr>
              <a:t> son </a:t>
            </a:r>
            <a:r>
              <a:rPr lang="en-US" sz="1600" dirty="0" err="1">
                <a:latin typeface="Book Antiqua" panose="02040602050305030304" pitchFamily="18" charset="0"/>
              </a:rPr>
              <a:t>derece</a:t>
            </a:r>
            <a:r>
              <a:rPr lang="en-US" sz="1600" dirty="0">
                <a:latin typeface="Book Antiqua" panose="02040602050305030304" pitchFamily="18" charset="0"/>
              </a:rPr>
              <a:t> </a:t>
            </a:r>
            <a:r>
              <a:rPr lang="en-US" sz="1600" dirty="0" err="1">
                <a:latin typeface="Book Antiqua" panose="02040602050305030304" pitchFamily="18" charset="0"/>
              </a:rPr>
              <a:t>canlı</a:t>
            </a:r>
            <a:r>
              <a:rPr lang="en-US" sz="1600" dirty="0">
                <a:latin typeface="Book Antiqua" panose="02040602050305030304" pitchFamily="18" charset="0"/>
              </a:rPr>
              <a:t> </a:t>
            </a:r>
            <a:r>
              <a:rPr lang="en-US" sz="1600" dirty="0" err="1">
                <a:latin typeface="Book Antiqua" panose="02040602050305030304" pitchFamily="18" charset="0"/>
              </a:rPr>
              <a:t>masal</a:t>
            </a:r>
            <a:r>
              <a:rPr lang="en-US" sz="1600" dirty="0">
                <a:latin typeface="Book Antiqua" panose="02040602050305030304" pitchFamily="18" charset="0"/>
              </a:rPr>
              <a:t> </a:t>
            </a:r>
            <a:r>
              <a:rPr lang="en-US" sz="1600" dirty="0" err="1">
                <a:latin typeface="Book Antiqua" panose="02040602050305030304" pitchFamily="18" charset="0"/>
              </a:rPr>
              <a:t>kişileri</a:t>
            </a:r>
            <a:r>
              <a:rPr lang="en-US" sz="1600" dirty="0">
                <a:latin typeface="Book Antiqua" panose="02040602050305030304" pitchFamily="18" charset="0"/>
              </a:rPr>
              <a:t> </a:t>
            </a:r>
            <a:r>
              <a:rPr lang="en-US" sz="1600" dirty="0" err="1">
                <a:latin typeface="Book Antiqua" panose="02040602050305030304" pitchFamily="18" charset="0"/>
              </a:rPr>
              <a:t>yaratmadaki</a:t>
            </a:r>
            <a:r>
              <a:rPr lang="en-US" sz="1600" dirty="0">
                <a:latin typeface="Book Antiqua" panose="02040602050305030304" pitchFamily="18" charset="0"/>
              </a:rPr>
              <a:t> </a:t>
            </a:r>
            <a:r>
              <a:rPr lang="en-US" sz="1600" dirty="0" err="1">
                <a:latin typeface="Book Antiqua" panose="02040602050305030304" pitchFamily="18" charset="0"/>
              </a:rPr>
              <a:t>ustalığıyla</a:t>
            </a:r>
            <a:r>
              <a:rPr lang="en-US" sz="1600" dirty="0">
                <a:latin typeface="Book Antiqua" panose="02040602050305030304" pitchFamily="18" charset="0"/>
              </a:rPr>
              <a:t> </a:t>
            </a:r>
            <a:r>
              <a:rPr lang="en-US" sz="1600" dirty="0" err="1">
                <a:latin typeface="Book Antiqua" panose="02040602050305030304" pitchFamily="18" charset="0"/>
              </a:rPr>
              <a:t>dikkati</a:t>
            </a:r>
            <a:r>
              <a:rPr lang="en-US" sz="1600" dirty="0">
                <a:latin typeface="Book Antiqua" panose="02040602050305030304" pitchFamily="18" charset="0"/>
              </a:rPr>
              <a:t> </a:t>
            </a:r>
            <a:r>
              <a:rPr lang="en-US" sz="1600" dirty="0" err="1">
                <a:latin typeface="Book Antiqua" panose="02040602050305030304" pitchFamily="18" charset="0"/>
              </a:rPr>
              <a:t>çekti</a:t>
            </a:r>
            <a:r>
              <a:rPr lang="en-US" sz="1600" dirty="0">
                <a:latin typeface="Book Antiqua" panose="02040602050305030304" pitchFamily="18" charset="0"/>
              </a:rPr>
              <a:t>. </a:t>
            </a:r>
          </a:p>
          <a:p>
            <a:r>
              <a:rPr lang="en-US" sz="1600" dirty="0" err="1">
                <a:latin typeface="Book Antiqua" panose="02040602050305030304" pitchFamily="18" charset="0"/>
              </a:rPr>
              <a:t>Sayıları</a:t>
            </a:r>
            <a:r>
              <a:rPr lang="en-US" sz="1600" dirty="0">
                <a:latin typeface="Book Antiqua" panose="02040602050305030304" pitchFamily="18" charset="0"/>
              </a:rPr>
              <a:t> 240'ı </a:t>
            </a:r>
            <a:r>
              <a:rPr lang="en-US" sz="1600" dirty="0" err="1">
                <a:latin typeface="Book Antiqua" panose="02040602050305030304" pitchFamily="18" charset="0"/>
              </a:rPr>
              <a:t>bulan</a:t>
            </a:r>
            <a:r>
              <a:rPr lang="en-US" sz="1600" dirty="0">
                <a:latin typeface="Book Antiqua" panose="02040602050305030304" pitchFamily="18" charset="0"/>
              </a:rPr>
              <a:t> </a:t>
            </a:r>
            <a:r>
              <a:rPr lang="en-US" sz="1600" dirty="0" err="1">
                <a:latin typeface="Book Antiqua" panose="02040602050305030304" pitchFamily="18" charset="0"/>
              </a:rPr>
              <a:t>bu</a:t>
            </a:r>
            <a:r>
              <a:rPr lang="en-US" sz="1600" dirty="0">
                <a:latin typeface="Book Antiqua" panose="02040602050305030304" pitchFamily="18" charset="0"/>
              </a:rPr>
              <a:t> </a:t>
            </a:r>
            <a:r>
              <a:rPr lang="en-US" sz="1600" dirty="0" err="1">
                <a:latin typeface="Book Antiqua" panose="02040602050305030304" pitchFamily="18" charset="0"/>
              </a:rPr>
              <a:t>manzum</a:t>
            </a:r>
            <a:r>
              <a:rPr lang="en-US" sz="1600" dirty="0">
                <a:latin typeface="Book Antiqua" panose="02040602050305030304" pitchFamily="18" charset="0"/>
              </a:rPr>
              <a:t> </a:t>
            </a:r>
            <a:r>
              <a:rPr lang="en-US" sz="1600" dirty="0" err="1">
                <a:latin typeface="Book Antiqua" panose="02040602050305030304" pitchFamily="18" charset="0"/>
                <a:hlinkClick r:id="rId2"/>
              </a:rPr>
              <a:t>masal</a:t>
            </a:r>
            <a:r>
              <a:rPr lang="en-US" sz="1600" dirty="0" err="1">
                <a:latin typeface="Book Antiqua" panose="02040602050305030304" pitchFamily="18" charset="0"/>
              </a:rPr>
              <a:t>larda</a:t>
            </a:r>
            <a:r>
              <a:rPr lang="en-US" sz="1600" dirty="0">
                <a:latin typeface="Book Antiqua" panose="02040602050305030304" pitchFamily="18" charset="0"/>
              </a:rPr>
              <a:t> </a:t>
            </a:r>
            <a:r>
              <a:rPr lang="en-US" sz="1600" dirty="0" err="1">
                <a:latin typeface="Book Antiqua" panose="02040602050305030304" pitchFamily="18" charset="0"/>
              </a:rPr>
              <a:t>büyük</a:t>
            </a:r>
            <a:r>
              <a:rPr lang="en-US" sz="1600" dirty="0">
                <a:latin typeface="Book Antiqua" panose="02040602050305030304" pitchFamily="18" charset="0"/>
              </a:rPr>
              <a:t> </a:t>
            </a:r>
            <a:r>
              <a:rPr lang="en-US" sz="1600" dirty="0" err="1">
                <a:latin typeface="Book Antiqua" panose="02040602050305030304" pitchFamily="18" charset="0"/>
              </a:rPr>
              <a:t>konu</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anlatım</a:t>
            </a:r>
            <a:r>
              <a:rPr lang="en-US" sz="1600" dirty="0">
                <a:latin typeface="Book Antiqua" panose="02040602050305030304" pitchFamily="18" charset="0"/>
              </a:rPr>
              <a:t> </a:t>
            </a:r>
            <a:r>
              <a:rPr lang="en-US" sz="1600" dirty="0" err="1">
                <a:latin typeface="Book Antiqua" panose="02040602050305030304" pitchFamily="18" charset="0"/>
              </a:rPr>
              <a:t>zenginliği</a:t>
            </a:r>
            <a:r>
              <a:rPr lang="en-US" sz="1600" dirty="0">
                <a:latin typeface="Book Antiqua" panose="02040602050305030304" pitchFamily="18" charset="0"/>
              </a:rPr>
              <a:t> </a:t>
            </a:r>
            <a:r>
              <a:rPr lang="en-US" sz="1600" dirty="0" err="1">
                <a:latin typeface="Book Antiqua" panose="02040602050305030304" pitchFamily="18" charset="0"/>
              </a:rPr>
              <a:t>görülür</a:t>
            </a:r>
            <a:r>
              <a:rPr lang="en-US" sz="1600" dirty="0">
                <a:latin typeface="Book Antiqua" panose="02040602050305030304" pitchFamily="18" charset="0"/>
              </a:rPr>
              <a:t>. </a:t>
            </a:r>
          </a:p>
          <a:p>
            <a:r>
              <a:rPr lang="en-US" sz="1600" dirty="0">
                <a:latin typeface="Book Antiqua" panose="02040602050305030304" pitchFamily="18" charset="0"/>
              </a:rPr>
              <a:t>La Fontaine </a:t>
            </a:r>
            <a:r>
              <a:rPr lang="en-US" sz="1600" dirty="0" err="1">
                <a:latin typeface="Book Antiqua" panose="02040602050305030304" pitchFamily="18" charset="0"/>
              </a:rPr>
              <a:t>fabllarında</a:t>
            </a:r>
            <a:r>
              <a:rPr lang="en-US" sz="1600" dirty="0">
                <a:latin typeface="Book Antiqua" panose="02040602050305030304" pitchFamily="18" charset="0"/>
              </a:rPr>
              <a:t> </a:t>
            </a:r>
            <a:r>
              <a:rPr lang="en-US" sz="1600" dirty="0" err="1">
                <a:latin typeface="Book Antiqua" panose="02040602050305030304" pitchFamily="18" charset="0"/>
              </a:rPr>
              <a:t>dönemin</a:t>
            </a:r>
            <a:r>
              <a:rPr lang="en-US" sz="1600" dirty="0">
                <a:latin typeface="Book Antiqua" panose="02040602050305030304" pitchFamily="18" charset="0"/>
              </a:rPr>
              <a:t> </a:t>
            </a:r>
            <a:r>
              <a:rPr lang="en-US" sz="1600" dirty="0" err="1">
                <a:latin typeface="Book Antiqua" panose="02040602050305030304" pitchFamily="18" charset="0"/>
              </a:rPr>
              <a:t>toplumsal</a:t>
            </a:r>
            <a:r>
              <a:rPr lang="en-US" sz="1600" dirty="0">
                <a:latin typeface="Book Antiqua" panose="02040602050305030304" pitchFamily="18" charset="0"/>
              </a:rPr>
              <a:t> </a:t>
            </a:r>
            <a:r>
              <a:rPr lang="en-US" sz="1600" dirty="0" err="1">
                <a:latin typeface="Book Antiqua" panose="02040602050305030304" pitchFamily="18" charset="0"/>
              </a:rPr>
              <a:t>hiyerarşisini</a:t>
            </a:r>
            <a:r>
              <a:rPr lang="en-US" sz="1600" dirty="0">
                <a:latin typeface="Book Antiqua" panose="02040602050305030304" pitchFamily="18" charset="0"/>
              </a:rPr>
              <a:t> de </a:t>
            </a:r>
            <a:r>
              <a:rPr lang="en-US" sz="1600" dirty="0" err="1">
                <a:latin typeface="Book Antiqua" panose="02040602050305030304" pitchFamily="18" charset="0"/>
              </a:rPr>
              <a:t>yansıtır</a:t>
            </a:r>
            <a:r>
              <a:rPr lang="en-US" sz="1600" dirty="0">
                <a:latin typeface="Book Antiqua" panose="02040602050305030304" pitchFamily="18" charset="0"/>
              </a:rPr>
              <a:t>. Zaman </a:t>
            </a:r>
            <a:r>
              <a:rPr lang="en-US" sz="1600" dirty="0" err="1">
                <a:latin typeface="Book Antiqua" panose="02040602050305030304" pitchFamily="18" charset="0"/>
              </a:rPr>
              <a:t>zaman</a:t>
            </a:r>
            <a:r>
              <a:rPr lang="en-US" sz="1600" dirty="0">
                <a:latin typeface="Book Antiqua" panose="02040602050305030304" pitchFamily="18" charset="0"/>
              </a:rPr>
              <a:t> </a:t>
            </a:r>
            <a:r>
              <a:rPr lang="en-US" sz="1600" dirty="0" err="1">
                <a:latin typeface="Book Antiqua" panose="02040602050305030304" pitchFamily="18" charset="0"/>
              </a:rPr>
              <a:t>yergiye</a:t>
            </a:r>
            <a:r>
              <a:rPr lang="en-US" sz="1600" dirty="0">
                <a:latin typeface="Book Antiqua" panose="02040602050305030304" pitchFamily="18" charset="0"/>
              </a:rPr>
              <a:t> </a:t>
            </a:r>
            <a:r>
              <a:rPr lang="en-US" sz="1600" dirty="0" err="1">
                <a:latin typeface="Book Antiqua" panose="02040602050305030304" pitchFamily="18" charset="0"/>
              </a:rPr>
              <a:t>yönelmiş</a:t>
            </a:r>
            <a:r>
              <a:rPr lang="en-US" sz="1600" dirty="0">
                <a:latin typeface="Book Antiqua" panose="02040602050305030304" pitchFamily="18" charset="0"/>
              </a:rPr>
              <a:t>, </a:t>
            </a:r>
            <a:r>
              <a:rPr lang="en-US" sz="1600" dirty="0" err="1">
                <a:latin typeface="Book Antiqua" panose="02040602050305030304" pitchFamily="18" charset="0"/>
              </a:rPr>
              <a:t>hatta</a:t>
            </a:r>
            <a:r>
              <a:rPr lang="en-US" sz="1600" dirty="0">
                <a:latin typeface="Book Antiqua" panose="02040602050305030304" pitchFamily="18" charset="0"/>
              </a:rPr>
              <a:t> </a:t>
            </a:r>
            <a:r>
              <a:rPr lang="en-US" sz="1600" dirty="0" err="1">
                <a:latin typeface="Book Antiqua" panose="02040602050305030304" pitchFamily="18" charset="0"/>
              </a:rPr>
              <a:t>epey</a:t>
            </a:r>
            <a:r>
              <a:rPr lang="en-US" sz="1600" dirty="0">
                <a:latin typeface="Book Antiqua" panose="02040602050305030304" pitchFamily="18" charset="0"/>
              </a:rPr>
              <a:t> </a:t>
            </a:r>
            <a:r>
              <a:rPr lang="en-US" sz="1600" dirty="0" err="1">
                <a:latin typeface="Book Antiqua" panose="02040602050305030304" pitchFamily="18" charset="0"/>
              </a:rPr>
              <a:t>sert</a:t>
            </a:r>
            <a:r>
              <a:rPr lang="en-US" sz="1600" dirty="0">
                <a:latin typeface="Book Antiqua" panose="02040602050305030304" pitchFamily="18" charset="0"/>
              </a:rPr>
              <a:t> </a:t>
            </a:r>
            <a:r>
              <a:rPr lang="en-US" sz="1600" dirty="0" err="1">
                <a:latin typeface="Book Antiqua" panose="02040602050305030304" pitchFamily="18" charset="0"/>
              </a:rPr>
              <a:t>dokundurmalar</a:t>
            </a:r>
            <a:r>
              <a:rPr lang="en-US" sz="1600" dirty="0">
                <a:latin typeface="Book Antiqua" panose="02040602050305030304" pitchFamily="18" charset="0"/>
              </a:rPr>
              <a:t> </a:t>
            </a:r>
            <a:r>
              <a:rPr lang="en-US" sz="1600" dirty="0" err="1">
                <a:latin typeface="Book Antiqua" panose="02040602050305030304" pitchFamily="18" charset="0"/>
              </a:rPr>
              <a:t>yapmışsa</a:t>
            </a:r>
            <a:r>
              <a:rPr lang="en-US" sz="1600" dirty="0">
                <a:latin typeface="Book Antiqua" panose="02040602050305030304" pitchFamily="18" charset="0"/>
              </a:rPr>
              <a:t> da, </a:t>
            </a:r>
            <a:r>
              <a:rPr lang="en-US" sz="1600" dirty="0" err="1">
                <a:latin typeface="Book Antiqua" panose="02040602050305030304" pitchFamily="18" charset="0"/>
              </a:rPr>
              <a:t>eleştirilerini</a:t>
            </a:r>
            <a:r>
              <a:rPr lang="en-US" sz="1600" dirty="0">
                <a:latin typeface="Book Antiqua" panose="02040602050305030304" pitchFamily="18" charset="0"/>
              </a:rPr>
              <a:t> </a:t>
            </a:r>
            <a:r>
              <a:rPr lang="en-US" sz="1600" dirty="0" err="1">
                <a:latin typeface="Book Antiqua" panose="02040602050305030304" pitchFamily="18" charset="0"/>
              </a:rPr>
              <a:t>sonuna</a:t>
            </a:r>
            <a:r>
              <a:rPr lang="en-US" sz="1600" dirty="0">
                <a:latin typeface="Book Antiqua" panose="02040602050305030304" pitchFamily="18" charset="0"/>
              </a:rPr>
              <a:t> </a:t>
            </a:r>
            <a:r>
              <a:rPr lang="en-US" sz="1600" dirty="0" err="1">
                <a:latin typeface="Book Antiqua" panose="02040602050305030304" pitchFamily="18" charset="0"/>
              </a:rPr>
              <a:t>kadar</a:t>
            </a:r>
            <a:r>
              <a:rPr lang="en-US" sz="1600" dirty="0">
                <a:latin typeface="Book Antiqua" panose="02040602050305030304" pitchFamily="18" charset="0"/>
              </a:rPr>
              <a:t> </a:t>
            </a:r>
            <a:r>
              <a:rPr lang="en-US" sz="1600" dirty="0" err="1">
                <a:latin typeface="Book Antiqua" panose="02040602050305030304" pitchFamily="18" charset="0"/>
              </a:rPr>
              <a:t>götürecek</a:t>
            </a:r>
            <a:r>
              <a:rPr lang="en-US" sz="1600" dirty="0">
                <a:latin typeface="Book Antiqua" panose="02040602050305030304" pitchFamily="18" charset="0"/>
              </a:rPr>
              <a:t> </a:t>
            </a:r>
            <a:r>
              <a:rPr lang="en-US" sz="1600" dirty="0" err="1">
                <a:latin typeface="Book Antiqua" panose="02040602050305030304" pitchFamily="18" charset="0"/>
              </a:rPr>
              <a:t>öfkesi</a:t>
            </a:r>
            <a:r>
              <a:rPr lang="en-US" sz="1600" dirty="0">
                <a:latin typeface="Book Antiqua" panose="02040602050305030304" pitchFamily="18" charset="0"/>
              </a:rPr>
              <a:t> </a:t>
            </a:r>
            <a:r>
              <a:rPr lang="en-US" sz="1600" dirty="0" err="1">
                <a:latin typeface="Book Antiqua" panose="02040602050305030304" pitchFamily="18" charset="0"/>
              </a:rPr>
              <a:t>olmadığından</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yergici</a:t>
            </a:r>
            <a:r>
              <a:rPr lang="en-US" sz="1600" dirty="0">
                <a:latin typeface="Book Antiqua" panose="02040602050305030304" pitchFamily="18" charset="0"/>
              </a:rPr>
              <a:t> </a:t>
            </a:r>
            <a:r>
              <a:rPr lang="en-US" sz="1600" dirty="0" err="1">
                <a:latin typeface="Book Antiqua" panose="02040602050305030304" pitchFamily="18" charset="0"/>
              </a:rPr>
              <a:t>tavrını</a:t>
            </a:r>
            <a:r>
              <a:rPr lang="en-US" sz="1600" dirty="0">
                <a:latin typeface="Book Antiqua" panose="02040602050305030304" pitchFamily="18" charset="0"/>
              </a:rPr>
              <a:t> </a:t>
            </a:r>
            <a:r>
              <a:rPr lang="en-US" sz="1600" dirty="0" err="1">
                <a:latin typeface="Book Antiqua" panose="02040602050305030304" pitchFamily="18" charset="0"/>
              </a:rPr>
              <a:t>benimsememiştir</a:t>
            </a:r>
            <a:r>
              <a:rPr lang="en-US" sz="1600" dirty="0">
                <a:latin typeface="Book Antiqua" panose="02040602050305030304" pitchFamily="18" charset="0"/>
              </a:rPr>
              <a:t>. </a:t>
            </a:r>
            <a:r>
              <a:rPr lang="en-US" sz="1600" dirty="0" err="1">
                <a:latin typeface="Book Antiqua" panose="02040602050305030304" pitchFamily="18" charset="0"/>
              </a:rPr>
              <a:t>Dönemin</a:t>
            </a:r>
            <a:endParaRPr lang="en-US" sz="1600" dirty="0">
              <a:latin typeface="Book Antiqua" panose="02040602050305030304" pitchFamily="18" charset="0"/>
            </a:endParaRPr>
          </a:p>
          <a:p>
            <a:r>
              <a:rPr lang="en-US" sz="1600" dirty="0">
                <a:latin typeface="Book Antiqua" panose="02040602050305030304" pitchFamily="18" charset="0"/>
              </a:rPr>
              <a:t> </a:t>
            </a:r>
            <a:r>
              <a:rPr lang="en-US" sz="1600" dirty="0" err="1">
                <a:latin typeface="Book Antiqua" panose="02040602050305030304" pitchFamily="18" charset="0"/>
              </a:rPr>
              <a:t>siyasal</a:t>
            </a:r>
            <a:r>
              <a:rPr lang="en-US" sz="1600" dirty="0">
                <a:latin typeface="Book Antiqua" panose="02040602050305030304" pitchFamily="18" charset="0"/>
              </a:rPr>
              <a:t> </a:t>
            </a:r>
            <a:r>
              <a:rPr lang="en-US" sz="1600" dirty="0" err="1">
                <a:latin typeface="Book Antiqua" panose="02040602050305030304" pitchFamily="18" charset="0"/>
              </a:rPr>
              <a:t>olaylarıni</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düşünsel</a:t>
            </a:r>
            <a:r>
              <a:rPr lang="en-US" sz="1600" dirty="0">
                <a:latin typeface="Book Antiqua" panose="02040602050305030304" pitchFamily="18" charset="0"/>
              </a:rPr>
              <a:t> </a:t>
            </a:r>
            <a:r>
              <a:rPr lang="en-US" sz="1600" dirty="0" err="1">
                <a:latin typeface="Book Antiqua" panose="02040602050305030304" pitchFamily="18" charset="0"/>
              </a:rPr>
              <a:t>etkinliklerini</a:t>
            </a:r>
            <a:r>
              <a:rPr lang="en-US" sz="1600" dirty="0">
                <a:latin typeface="Book Antiqua" panose="02040602050305030304" pitchFamily="18" charset="0"/>
              </a:rPr>
              <a:t> </a:t>
            </a:r>
            <a:r>
              <a:rPr lang="en-US" sz="1600" dirty="0" err="1">
                <a:latin typeface="Book Antiqua" panose="02040602050305030304" pitchFamily="18" charset="0"/>
              </a:rPr>
              <a:t>ele</a:t>
            </a:r>
            <a:r>
              <a:rPr lang="en-US" sz="1600" dirty="0">
                <a:latin typeface="Book Antiqua" panose="02040602050305030304" pitchFamily="18" charset="0"/>
              </a:rPr>
              <a:t> </a:t>
            </a:r>
            <a:r>
              <a:rPr lang="en-US" sz="1600" dirty="0" err="1">
                <a:latin typeface="Book Antiqua" panose="02040602050305030304" pitchFamily="18" charset="0"/>
              </a:rPr>
              <a:t>alan</a:t>
            </a:r>
            <a:r>
              <a:rPr lang="en-US" sz="1600" dirty="0">
                <a:latin typeface="Book Antiqua" panose="02040602050305030304" pitchFamily="18" charset="0"/>
              </a:rPr>
              <a:t> </a:t>
            </a:r>
            <a:r>
              <a:rPr lang="en-US" sz="1600" dirty="0" err="1">
                <a:latin typeface="Book Antiqua" panose="02040602050305030304" pitchFamily="18" charset="0"/>
              </a:rPr>
              <a:t>bazı</a:t>
            </a:r>
            <a:r>
              <a:rPr lang="en-US" sz="1600" dirty="0">
                <a:latin typeface="Book Antiqua" panose="02040602050305030304" pitchFamily="18" charset="0"/>
              </a:rPr>
              <a:t> </a:t>
            </a:r>
            <a:r>
              <a:rPr lang="en-US" sz="1600" dirty="0" err="1">
                <a:latin typeface="Book Antiqua" panose="02040602050305030304" pitchFamily="18" charset="0"/>
              </a:rPr>
              <a:t>fablları</a:t>
            </a:r>
            <a:r>
              <a:rPr lang="en-US" sz="1600" dirty="0">
                <a:latin typeface="Book Antiqua" panose="02040602050305030304" pitchFamily="18" charset="0"/>
              </a:rPr>
              <a:t> da </a:t>
            </a:r>
            <a:r>
              <a:rPr lang="en-US" sz="1600" dirty="0" err="1">
                <a:latin typeface="Book Antiqua" panose="02040602050305030304" pitchFamily="18" charset="0"/>
              </a:rPr>
              <a:t>vardır</a:t>
            </a:r>
            <a:r>
              <a:rPr lang="en-US" sz="1600" dirty="0">
                <a:latin typeface="Book Antiqua" panose="02040602050305030304" pitchFamily="18" charset="0"/>
              </a:rPr>
              <a:t>, </a:t>
            </a:r>
            <a:r>
              <a:rPr lang="en-US" sz="1600" dirty="0" err="1">
                <a:latin typeface="Book Antiqua" panose="02040602050305030304" pitchFamily="18" charset="0"/>
              </a:rPr>
              <a:t>ama</a:t>
            </a:r>
            <a:r>
              <a:rPr lang="en-US" sz="1600" dirty="0">
                <a:latin typeface="Book Antiqua" panose="02040602050305030304" pitchFamily="18" charset="0"/>
              </a:rPr>
              <a:t> </a:t>
            </a:r>
            <a:r>
              <a:rPr lang="en-US" sz="1600" dirty="0" err="1">
                <a:latin typeface="Book Antiqua" panose="02040602050305030304" pitchFamily="18" charset="0"/>
              </a:rPr>
              <a:t>bunların</a:t>
            </a:r>
            <a:r>
              <a:rPr lang="en-US" sz="1600" dirty="0">
                <a:latin typeface="Book Antiqua" panose="02040602050305030304" pitchFamily="18" charset="0"/>
              </a:rPr>
              <a:t> </a:t>
            </a:r>
            <a:r>
              <a:rPr lang="en-US" sz="1600" dirty="0" err="1">
                <a:latin typeface="Book Antiqua" panose="02040602050305030304" pitchFamily="18" charset="0"/>
              </a:rPr>
              <a:t>birçoğu</a:t>
            </a:r>
            <a:r>
              <a:rPr lang="en-US" sz="1600" dirty="0">
                <a:latin typeface="Book Antiqua" panose="02040602050305030304" pitchFamily="18" charset="0"/>
              </a:rPr>
              <a:t> </a:t>
            </a:r>
            <a:r>
              <a:rPr lang="en-US" sz="1600" dirty="0" err="1">
                <a:latin typeface="Book Antiqua" panose="02040602050305030304" pitchFamily="18" charset="0"/>
              </a:rPr>
              <a:t>gerçekte</a:t>
            </a:r>
            <a:r>
              <a:rPr lang="en-US" sz="1600" dirty="0">
                <a:latin typeface="Book Antiqua" panose="02040602050305030304" pitchFamily="18" charset="0"/>
              </a:rPr>
              <a:t> </a:t>
            </a:r>
            <a:r>
              <a:rPr lang="en-US" sz="1600" dirty="0" err="1">
                <a:latin typeface="Book Antiqua" panose="02040602050305030304" pitchFamily="18" charset="0"/>
              </a:rPr>
              <a:t>eleji</a:t>
            </a:r>
            <a:r>
              <a:rPr lang="en-US" sz="1600" dirty="0">
                <a:latin typeface="Book Antiqua" panose="02040602050305030304" pitchFamily="18" charset="0"/>
              </a:rPr>
              <a:t>, </a:t>
            </a:r>
            <a:r>
              <a:rPr lang="en-US" sz="1600" dirty="0" err="1">
                <a:latin typeface="Book Antiqua" panose="02040602050305030304" pitchFamily="18" charset="0"/>
                <a:hlinkClick r:id="rId3"/>
              </a:rPr>
              <a:t>idil</a:t>
            </a:r>
            <a:r>
              <a:rPr lang="en-US" sz="1600" dirty="0">
                <a:latin typeface="Book Antiqua" panose="02040602050305030304" pitchFamily="18" charset="0"/>
              </a:rPr>
              <a:t> </a:t>
            </a:r>
            <a:r>
              <a:rPr lang="en-US" sz="1600" dirty="0" err="1">
                <a:latin typeface="Book Antiqua" panose="02040602050305030304" pitchFamily="18" charset="0"/>
              </a:rPr>
              <a:t>ya</a:t>
            </a:r>
            <a:r>
              <a:rPr lang="en-US" sz="1600" dirty="0">
                <a:latin typeface="Book Antiqua" panose="02040602050305030304" pitchFamily="18" charset="0"/>
              </a:rPr>
              <a:t> da </a:t>
            </a:r>
            <a:r>
              <a:rPr lang="en-US" sz="1600" dirty="0" err="1">
                <a:latin typeface="Book Antiqua" panose="02040602050305030304" pitchFamily="18" charset="0"/>
                <a:hlinkClick r:id="rId4"/>
              </a:rPr>
              <a:t>mektup</a:t>
            </a:r>
            <a:r>
              <a:rPr lang="en-US" sz="1600" dirty="0">
                <a:latin typeface="Book Antiqua" panose="02040602050305030304" pitchFamily="18" charset="0"/>
                <a:hlinkClick r:id="rId4"/>
              </a:rPr>
              <a:t> </a:t>
            </a:r>
            <a:r>
              <a:rPr lang="en-US" sz="1600" dirty="0" err="1">
                <a:latin typeface="Book Antiqua" panose="02040602050305030304" pitchFamily="18" charset="0"/>
                <a:hlinkClick r:id="rId4"/>
              </a:rPr>
              <a:t>özellikleri</a:t>
            </a:r>
            <a:r>
              <a:rPr lang="en-US" sz="1600" dirty="0">
                <a:latin typeface="Book Antiqua" panose="02040602050305030304" pitchFamily="18" charset="0"/>
              </a:rPr>
              <a:t> </a:t>
            </a:r>
            <a:r>
              <a:rPr lang="en-US" sz="1600" dirty="0" err="1">
                <a:latin typeface="Book Antiqua" panose="02040602050305030304" pitchFamily="18" charset="0"/>
              </a:rPr>
              <a:t>gösterir</a:t>
            </a:r>
            <a:r>
              <a:rPr lang="en-US" sz="1600" dirty="0">
                <a:latin typeface="Book Antiqua" panose="02040602050305030304" pitchFamily="18" charset="0"/>
              </a:rPr>
              <a:t>. La </a:t>
            </a:r>
            <a:r>
              <a:rPr lang="en-US" sz="1600" dirty="0" err="1">
                <a:latin typeface="Book Antiqua" panose="02040602050305030304" pitchFamily="18" charset="0"/>
              </a:rPr>
              <a:t>Fontaine'in</a:t>
            </a:r>
            <a:r>
              <a:rPr lang="en-US" sz="1600" dirty="0">
                <a:latin typeface="Book Antiqua" panose="02040602050305030304" pitchFamily="18" charset="0"/>
              </a:rPr>
              <a:t> </a:t>
            </a:r>
            <a:r>
              <a:rPr lang="en-US" sz="1600" dirty="0" err="1">
                <a:latin typeface="Book Antiqua" panose="02040602050305030304" pitchFamily="18" charset="0"/>
              </a:rPr>
              <a:t>fabllarının</a:t>
            </a:r>
            <a:r>
              <a:rPr lang="en-US" sz="1600" dirty="0">
                <a:latin typeface="Book Antiqua" panose="02040602050305030304" pitchFamily="18" charset="0"/>
              </a:rPr>
              <a:t> </a:t>
            </a:r>
            <a:r>
              <a:rPr lang="en-US" sz="1600" dirty="0" err="1">
                <a:latin typeface="Book Antiqua" panose="02040602050305030304" pitchFamily="18" charset="0"/>
              </a:rPr>
              <a:t>başlıca</a:t>
            </a:r>
            <a:r>
              <a:rPr lang="en-US" sz="1600" dirty="0">
                <a:latin typeface="Book Antiqua" panose="02040602050305030304" pitchFamily="18" charset="0"/>
              </a:rPr>
              <a:t> </a:t>
            </a:r>
            <a:r>
              <a:rPr lang="en-US" sz="1600" dirty="0" err="1">
                <a:latin typeface="Book Antiqua" panose="02040602050305030304" pitchFamily="18" charset="0"/>
              </a:rPr>
              <a:t>teması</a:t>
            </a:r>
            <a:r>
              <a:rPr lang="en-US" sz="1600" dirty="0">
                <a:latin typeface="Book Antiqua" panose="02040602050305030304" pitchFamily="18" charset="0"/>
              </a:rPr>
              <a:t> </a:t>
            </a:r>
            <a:r>
              <a:rPr lang="en-US" sz="1600" dirty="0" err="1">
                <a:latin typeface="Book Antiqua" panose="02040602050305030304" pitchFamily="18" charset="0"/>
              </a:rPr>
              <a:t>bütün</a:t>
            </a:r>
            <a:r>
              <a:rPr lang="en-US" sz="1600" dirty="0">
                <a:latin typeface="Book Antiqua" panose="02040602050305030304" pitchFamily="18" charset="0"/>
              </a:rPr>
              <a:t> </a:t>
            </a:r>
            <a:r>
              <a:rPr lang="en-US" sz="1600" dirty="0" err="1">
                <a:latin typeface="Book Antiqua" panose="02040602050305030304" pitchFamily="18" charset="0"/>
              </a:rPr>
              <a:t>fablların</a:t>
            </a:r>
            <a:r>
              <a:rPr lang="en-US" sz="1600" dirty="0">
                <a:latin typeface="Book Antiqua" panose="02040602050305030304" pitchFamily="18" charset="0"/>
              </a:rPr>
              <a:t> </a:t>
            </a:r>
            <a:r>
              <a:rPr lang="en-US" sz="1600" dirty="0" err="1">
                <a:latin typeface="Book Antiqua" panose="02040602050305030304" pitchFamily="18" charset="0"/>
              </a:rPr>
              <a:t>geleneksel</a:t>
            </a:r>
            <a:r>
              <a:rPr lang="en-US" sz="1600" dirty="0">
                <a:latin typeface="Book Antiqua" panose="02040602050305030304" pitchFamily="18" charset="0"/>
              </a:rPr>
              <a:t> </a:t>
            </a:r>
            <a:r>
              <a:rPr lang="en-US" sz="1600" dirty="0" err="1">
                <a:latin typeface="Book Antiqua" panose="02040602050305030304" pitchFamily="18" charset="0"/>
              </a:rPr>
              <a:t>teması</a:t>
            </a:r>
            <a:r>
              <a:rPr lang="en-US" sz="1600" dirty="0">
                <a:latin typeface="Book Antiqua" panose="02040602050305030304" pitchFamily="18" charset="0"/>
              </a:rPr>
              <a:t> </a:t>
            </a:r>
            <a:r>
              <a:rPr lang="en-US" sz="1600" dirty="0" err="1">
                <a:latin typeface="Book Antiqua" panose="02040602050305030304" pitchFamily="18" charset="0"/>
              </a:rPr>
              <a:t>olan</a:t>
            </a:r>
            <a:r>
              <a:rPr lang="en-US" sz="1600" dirty="0">
                <a:latin typeface="Book Antiqua" panose="02040602050305030304" pitchFamily="18" charset="0"/>
              </a:rPr>
              <a:t>, </a:t>
            </a:r>
            <a:r>
              <a:rPr lang="en-US" sz="1600" dirty="0" err="1">
                <a:latin typeface="Book Antiqua" panose="02040602050305030304" pitchFamily="18" charset="0"/>
              </a:rPr>
              <a:t>insanoğlunun</a:t>
            </a:r>
            <a:r>
              <a:rPr lang="en-US" sz="1600" dirty="0">
                <a:latin typeface="Book Antiqua" panose="02040602050305030304" pitchFamily="18" charset="0"/>
              </a:rPr>
              <a:t> </a:t>
            </a:r>
            <a:r>
              <a:rPr lang="en-US" sz="1600" dirty="0" err="1">
                <a:latin typeface="Book Antiqua" panose="02040602050305030304" pitchFamily="18" charset="0"/>
              </a:rPr>
              <a:t>yüzyıllardır</a:t>
            </a:r>
            <a:r>
              <a:rPr lang="en-US" sz="1600" dirty="0">
                <a:latin typeface="Book Antiqua" panose="02040602050305030304" pitchFamily="18" charset="0"/>
              </a:rPr>
              <a:t> </a:t>
            </a:r>
            <a:r>
              <a:rPr lang="en-US" sz="1600" dirty="0" err="1">
                <a:latin typeface="Book Antiqua" panose="02040602050305030304" pitchFamily="18" charset="0"/>
              </a:rPr>
              <a:t>günlük</a:t>
            </a:r>
            <a:r>
              <a:rPr lang="en-US" sz="1600" dirty="0">
                <a:latin typeface="Book Antiqua" panose="02040602050305030304" pitchFamily="18" charset="0"/>
              </a:rPr>
              <a:t> </a:t>
            </a:r>
            <a:r>
              <a:rPr lang="en-US" sz="1600" dirty="0" err="1">
                <a:latin typeface="Book Antiqua" panose="02040602050305030304" pitchFamily="18" charset="0"/>
              </a:rPr>
              <a:t>yaşamında</a:t>
            </a:r>
            <a:r>
              <a:rPr lang="en-US" sz="1600" dirty="0">
                <a:latin typeface="Book Antiqua" panose="02040602050305030304" pitchFamily="18" charset="0"/>
              </a:rPr>
              <a:t> </a:t>
            </a:r>
            <a:r>
              <a:rPr lang="en-US" sz="1600" dirty="0" err="1">
                <a:latin typeface="Book Antiqua" panose="02040602050305030304" pitchFamily="18" charset="0"/>
              </a:rPr>
              <a:t>edinegeldiği</a:t>
            </a:r>
            <a:r>
              <a:rPr lang="en-US" sz="1600" dirty="0">
                <a:latin typeface="Book Antiqua" panose="02040602050305030304" pitchFamily="18" charset="0"/>
              </a:rPr>
              <a:t> </a:t>
            </a:r>
            <a:r>
              <a:rPr lang="en-US" sz="1600" dirty="0" err="1">
                <a:latin typeface="Book Antiqua" panose="02040602050305030304" pitchFamily="18" charset="0"/>
              </a:rPr>
              <a:t>temel</a:t>
            </a:r>
            <a:r>
              <a:rPr lang="en-US" sz="1600" dirty="0">
                <a:latin typeface="Book Antiqua" panose="02040602050305030304" pitchFamily="18" charset="0"/>
              </a:rPr>
              <a:t> </a:t>
            </a:r>
            <a:r>
              <a:rPr lang="en-US" sz="1600" dirty="0" err="1">
                <a:latin typeface="Book Antiqua" panose="02040602050305030304" pitchFamily="18" charset="0"/>
              </a:rPr>
              <a:t>ahlaki</a:t>
            </a:r>
            <a:r>
              <a:rPr lang="en-US" sz="1600" dirty="0">
                <a:latin typeface="Book Antiqua" panose="02040602050305030304" pitchFamily="18" charset="0"/>
              </a:rPr>
              <a:t> </a:t>
            </a:r>
            <a:r>
              <a:rPr lang="en-US" sz="1600" dirty="0" err="1">
                <a:latin typeface="Book Antiqua" panose="02040602050305030304" pitchFamily="18" charset="0"/>
              </a:rPr>
              <a:t>deneyimlerdir</a:t>
            </a:r>
            <a:r>
              <a:rPr lang="en-US" sz="1600" dirty="0">
                <a:latin typeface="Book Antiqua" panose="02040602050305030304" pitchFamily="18" charset="0"/>
              </a:rPr>
              <a:t>.</a:t>
            </a:r>
          </a:p>
        </p:txBody>
      </p:sp>
    </p:spTree>
    <p:extLst>
      <p:ext uri="{BB962C8B-B14F-4D97-AF65-F5344CB8AC3E}">
        <p14:creationId xmlns:p14="http://schemas.microsoft.com/office/powerpoint/2010/main" val="2309650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76200"/>
            <a:ext cx="7924800" cy="5262979"/>
          </a:xfrm>
          <a:prstGeom prst="rect">
            <a:avLst/>
          </a:prstGeom>
        </p:spPr>
        <p:txBody>
          <a:bodyPr wrap="square">
            <a:spAutoFit/>
          </a:bodyPr>
          <a:lstStyle/>
          <a:p>
            <a:endParaRPr lang="en-US" sz="1600" dirty="0">
              <a:latin typeface="Book Antiqua" panose="02040602050305030304" pitchFamily="18" charset="0"/>
            </a:endParaRPr>
          </a:p>
          <a:p>
            <a:endParaRPr lang="en-US" sz="1600" dirty="0">
              <a:latin typeface="Book Antiqua" panose="02040602050305030304" pitchFamily="18" charset="0"/>
            </a:endParaRPr>
          </a:p>
          <a:p>
            <a:endParaRPr lang="en-US" sz="1600" dirty="0">
              <a:latin typeface="Book Antiqua" panose="02040602050305030304" pitchFamily="18" charset="0"/>
            </a:endParaRPr>
          </a:p>
          <a:p>
            <a:endParaRPr lang="en-US" sz="1600" dirty="0">
              <a:latin typeface="Book Antiqua" panose="02040602050305030304" pitchFamily="18" charset="0"/>
            </a:endParaRPr>
          </a:p>
          <a:p>
            <a:r>
              <a:rPr lang="en-US" sz="1600" dirty="0" err="1">
                <a:latin typeface="Book Antiqua" panose="02040602050305030304" pitchFamily="18" charset="0"/>
              </a:rPr>
              <a:t>Eleştirmenler</a:t>
            </a:r>
            <a:r>
              <a:rPr lang="en-US" sz="1600" dirty="0">
                <a:latin typeface="Book Antiqua" panose="02040602050305030304" pitchFamily="18" charset="0"/>
              </a:rPr>
              <a:t> La </a:t>
            </a:r>
            <a:r>
              <a:rPr lang="en-US" sz="1600" dirty="0" err="1">
                <a:latin typeface="Book Antiqua" panose="02040602050305030304" pitchFamily="18" charset="0"/>
              </a:rPr>
              <a:t>Fontaine'in</a:t>
            </a:r>
            <a:r>
              <a:rPr lang="en-US" sz="1600" dirty="0">
                <a:latin typeface="Book Antiqua" panose="02040602050305030304" pitchFamily="18" charset="0"/>
              </a:rPr>
              <a:t> </a:t>
            </a:r>
            <a:r>
              <a:rPr lang="en-US" sz="1600" dirty="0" err="1">
                <a:latin typeface="Book Antiqua" panose="02040602050305030304" pitchFamily="18" charset="0"/>
              </a:rPr>
              <a:t>fabllarının</a:t>
            </a:r>
            <a:r>
              <a:rPr lang="en-US" sz="1600" dirty="0">
                <a:latin typeface="Book Antiqua" panose="02040602050305030304" pitchFamily="18" charset="0"/>
              </a:rPr>
              <a:t> </a:t>
            </a:r>
            <a:r>
              <a:rPr lang="en-US" sz="1600" dirty="0" err="1">
                <a:latin typeface="Book Antiqua" panose="02040602050305030304" pitchFamily="18" charset="0"/>
              </a:rPr>
              <a:t>içerdiği</a:t>
            </a:r>
            <a:r>
              <a:rPr lang="en-US" sz="1600" dirty="0">
                <a:latin typeface="Book Antiqua" panose="02040602050305030304" pitchFamily="18" charset="0"/>
              </a:rPr>
              <a:t> </a:t>
            </a:r>
            <a:r>
              <a:rPr lang="en-US" sz="1600" dirty="0" err="1">
                <a:latin typeface="Book Antiqua" panose="02040602050305030304" pitchFamily="18" charset="0"/>
              </a:rPr>
              <a:t>ahlak</a:t>
            </a:r>
            <a:r>
              <a:rPr lang="en-US" sz="1600" dirty="0">
                <a:latin typeface="Book Antiqua" panose="02040602050305030304" pitchFamily="18" charset="0"/>
              </a:rPr>
              <a:t> </a:t>
            </a:r>
            <a:r>
              <a:rPr lang="en-US" sz="1600" dirty="0" err="1">
                <a:latin typeface="Book Antiqua" panose="02040602050305030304" pitchFamily="18" charset="0"/>
              </a:rPr>
              <a:t>derslerini</a:t>
            </a:r>
            <a:r>
              <a:rPr lang="en-US" sz="1600" dirty="0">
                <a:latin typeface="Book Antiqua" panose="02040602050305030304" pitchFamily="18" charset="0"/>
              </a:rPr>
              <a:t> </a:t>
            </a:r>
            <a:r>
              <a:rPr lang="en-US" sz="1600" dirty="0" err="1">
                <a:latin typeface="Book Antiqua" panose="02040602050305030304" pitchFamily="18" charset="0"/>
              </a:rPr>
              <a:t>sınıflandırmış</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bu</a:t>
            </a:r>
            <a:r>
              <a:rPr lang="en-US" sz="1600" dirty="0">
                <a:latin typeface="Book Antiqua" panose="02040602050305030304" pitchFamily="18" charset="0"/>
              </a:rPr>
              <a:t> </a:t>
            </a:r>
            <a:r>
              <a:rPr lang="en-US" sz="1600" dirty="0" err="1">
                <a:latin typeface="Book Antiqua" panose="02040602050305030304" pitchFamily="18" charset="0"/>
              </a:rPr>
              <a:t>yapıtların</a:t>
            </a:r>
            <a:r>
              <a:rPr lang="en-US" sz="1600" dirty="0">
                <a:latin typeface="Book Antiqua" panose="02040602050305030304" pitchFamily="18" charset="0"/>
              </a:rPr>
              <a:t>, </a:t>
            </a:r>
            <a:r>
              <a:rPr lang="en-US" sz="1600" dirty="0" err="1">
                <a:latin typeface="Book Antiqua" panose="02040602050305030304" pitchFamily="18" charset="0"/>
              </a:rPr>
              <a:t>atasözlerinde</a:t>
            </a:r>
            <a:r>
              <a:rPr lang="en-US" sz="1600" dirty="0">
                <a:latin typeface="Book Antiqua" panose="02040602050305030304" pitchFamily="18" charset="0"/>
              </a:rPr>
              <a:t> </a:t>
            </a:r>
            <a:r>
              <a:rPr lang="en-US" sz="1600" dirty="0" err="1">
                <a:latin typeface="Book Antiqua" panose="02040602050305030304" pitchFamily="18" charset="0"/>
              </a:rPr>
              <a:t>rastlanan</a:t>
            </a:r>
            <a:r>
              <a:rPr lang="en-US" sz="1600" dirty="0">
                <a:latin typeface="Book Antiqua" panose="02040602050305030304" pitchFamily="18" charset="0"/>
              </a:rPr>
              <a:t> </a:t>
            </a:r>
            <a:r>
              <a:rPr lang="en-US" sz="1600" dirty="0" err="1">
                <a:latin typeface="Book Antiqua" panose="02040602050305030304" pitchFamily="18" charset="0"/>
              </a:rPr>
              <a:t>türden</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bilgeliğe</a:t>
            </a:r>
            <a:r>
              <a:rPr lang="en-US" sz="1600" dirty="0">
                <a:latin typeface="Book Antiqua" panose="02040602050305030304" pitchFamily="18" charset="0"/>
              </a:rPr>
              <a:t> </a:t>
            </a:r>
            <a:r>
              <a:rPr lang="en-US" sz="1600" dirty="0" err="1">
                <a:latin typeface="Book Antiqua" panose="02040602050305030304" pitchFamily="18" charset="0"/>
              </a:rPr>
              <a:t>dayandığı</a:t>
            </a:r>
            <a:r>
              <a:rPr lang="en-US" sz="1600" dirty="0">
                <a:latin typeface="Book Antiqua" panose="02040602050305030304" pitchFamily="18" charset="0"/>
              </a:rPr>
              <a:t>, </a:t>
            </a:r>
            <a:r>
              <a:rPr lang="en-US" sz="1600" dirty="0" err="1">
                <a:latin typeface="Book Antiqua" panose="02040602050305030304" pitchFamily="18" charset="0"/>
              </a:rPr>
              <a:t>genellikle</a:t>
            </a:r>
            <a:r>
              <a:rPr lang="en-US" sz="1600" dirty="0">
                <a:latin typeface="Book Antiqua" panose="02040602050305030304" pitchFamily="18" charset="0"/>
              </a:rPr>
              <a:t> </a:t>
            </a:r>
            <a:r>
              <a:rPr lang="en-US" sz="1600" dirty="0" err="1">
                <a:latin typeface="Book Antiqua" panose="02040602050305030304" pitchFamily="18" charset="0"/>
              </a:rPr>
              <a:t>sağgörüye</a:t>
            </a:r>
            <a:r>
              <a:rPr lang="en-US" sz="1600" dirty="0">
                <a:latin typeface="Book Antiqua" panose="02040602050305030304" pitchFamily="18" charset="0"/>
              </a:rPr>
              <a:t> </a:t>
            </a:r>
            <a:r>
              <a:rPr lang="en-US" sz="1600" dirty="0" err="1">
                <a:latin typeface="Book Antiqua" panose="02040602050305030304" pitchFamily="18" charset="0"/>
              </a:rPr>
              <a:t>seslenmekle</a:t>
            </a:r>
            <a:r>
              <a:rPr lang="en-US" sz="1600" dirty="0">
                <a:latin typeface="Book Antiqua" panose="02040602050305030304" pitchFamily="18" charset="0"/>
              </a:rPr>
              <a:t> </a:t>
            </a:r>
            <a:r>
              <a:rPr lang="en-US" sz="1600" dirty="0" err="1">
                <a:latin typeface="Book Antiqua" panose="02040602050305030304" pitchFamily="18" charset="0"/>
              </a:rPr>
              <a:t>birlikte</a:t>
            </a:r>
            <a:r>
              <a:rPr lang="en-US" sz="1600" dirty="0">
                <a:latin typeface="Book Antiqua" panose="02040602050305030304" pitchFamily="18" charset="0"/>
              </a:rPr>
              <a:t>, </a:t>
            </a:r>
            <a:r>
              <a:rPr lang="en-US" sz="1600" dirty="0" err="1">
                <a:latin typeface="Book Antiqua" panose="02040602050305030304" pitchFamily="18" charset="0"/>
              </a:rPr>
              <a:t>ikinci</a:t>
            </a:r>
            <a:r>
              <a:rPr lang="en-US" sz="1600" dirty="0">
                <a:latin typeface="Book Antiqua" panose="02040602050305030304" pitchFamily="18" charset="0"/>
              </a:rPr>
              <a:t> </a:t>
            </a:r>
            <a:r>
              <a:rPr lang="en-US" sz="1600" dirty="0" err="1">
                <a:latin typeface="Book Antiqua" panose="02040602050305030304" pitchFamily="18" charset="0"/>
              </a:rPr>
              <a:t>derlemede</a:t>
            </a:r>
            <a:r>
              <a:rPr lang="en-US" sz="1600" dirty="0">
                <a:latin typeface="Book Antiqua" panose="02040602050305030304" pitchFamily="18" charset="0"/>
              </a:rPr>
              <a:t> </a:t>
            </a:r>
            <a:r>
              <a:rPr lang="en-US" sz="1600" dirty="0" err="1">
                <a:latin typeface="Book Antiqua" panose="02040602050305030304" pitchFamily="18" charset="0"/>
              </a:rPr>
              <a:t>daha</a:t>
            </a:r>
            <a:r>
              <a:rPr lang="en-US" sz="1600" dirty="0">
                <a:latin typeface="Book Antiqua" panose="02040602050305030304" pitchFamily="18" charset="0"/>
              </a:rPr>
              <a:t> </a:t>
            </a:r>
            <a:r>
              <a:rPr lang="en-US" sz="1600" dirty="0" err="1">
                <a:latin typeface="Book Antiqua" panose="02040602050305030304" pitchFamily="18" charset="0"/>
              </a:rPr>
              <a:t>neşeli</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keyif</a:t>
            </a:r>
            <a:r>
              <a:rPr lang="en-US" sz="1600" dirty="0">
                <a:latin typeface="Book Antiqua" panose="02040602050305030304" pitchFamily="18" charset="0"/>
              </a:rPr>
              <a:t> </a:t>
            </a:r>
            <a:r>
              <a:rPr lang="en-US" sz="1600" dirty="0" err="1">
                <a:latin typeface="Book Antiqua" panose="02040602050305030304" pitchFamily="18" charset="0"/>
              </a:rPr>
              <a:t>düşkünü</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yaklaşımdan</a:t>
            </a:r>
            <a:r>
              <a:rPr lang="en-US" sz="1600" dirty="0">
                <a:latin typeface="Book Antiqua" panose="02040602050305030304" pitchFamily="18" charset="0"/>
              </a:rPr>
              <a:t> </a:t>
            </a:r>
            <a:r>
              <a:rPr lang="en-US" sz="1600" dirty="0" err="1">
                <a:latin typeface="Book Antiqua" panose="02040602050305030304" pitchFamily="18" charset="0"/>
              </a:rPr>
              <a:t>beslendiği</a:t>
            </a:r>
            <a:r>
              <a:rPr lang="en-US" sz="1600" dirty="0">
                <a:latin typeface="Book Antiqua" panose="02040602050305030304" pitchFamily="18" charset="0"/>
              </a:rPr>
              <a:t> </a:t>
            </a:r>
            <a:r>
              <a:rPr lang="en-US" sz="1600" dirty="0" err="1">
                <a:latin typeface="Book Antiqua" panose="02040602050305030304" pitchFamily="18" charset="0"/>
              </a:rPr>
              <a:t>sonucuna</a:t>
            </a:r>
            <a:r>
              <a:rPr lang="en-US" sz="1600" dirty="0">
                <a:latin typeface="Book Antiqua" panose="02040602050305030304" pitchFamily="18" charset="0"/>
              </a:rPr>
              <a:t> </a:t>
            </a:r>
            <a:r>
              <a:rPr lang="en-US" sz="1600" dirty="0" err="1">
                <a:latin typeface="Book Antiqua" panose="02040602050305030304" pitchFamily="18" charset="0"/>
              </a:rPr>
              <a:t>varmışlardır</a:t>
            </a:r>
            <a:r>
              <a:rPr lang="en-US" sz="1600" dirty="0">
                <a:latin typeface="Book Antiqua" panose="02040602050305030304" pitchFamily="18" charset="0"/>
              </a:rPr>
              <a:t>.</a:t>
            </a:r>
          </a:p>
          <a:p>
            <a:r>
              <a:rPr lang="en-US" sz="1600" dirty="0">
                <a:latin typeface="Book Antiqua" panose="02040602050305030304" pitchFamily="18" charset="0"/>
              </a:rPr>
              <a:t> </a:t>
            </a:r>
            <a:r>
              <a:rPr lang="en-US" sz="1600" dirty="0" err="1">
                <a:latin typeface="Book Antiqua" panose="02040602050305030304" pitchFamily="18" charset="0"/>
              </a:rPr>
              <a:t>Fabllarının</a:t>
            </a:r>
            <a:r>
              <a:rPr lang="en-US" sz="1600" dirty="0">
                <a:latin typeface="Book Antiqua" panose="02040602050305030304" pitchFamily="18" charset="0"/>
              </a:rPr>
              <a:t> </a:t>
            </a:r>
            <a:r>
              <a:rPr lang="en-US" sz="1600" dirty="0" err="1">
                <a:latin typeface="Book Antiqua" panose="02040602050305030304" pitchFamily="18" charset="0"/>
              </a:rPr>
              <a:t>büyük</a:t>
            </a:r>
            <a:r>
              <a:rPr lang="en-US" sz="1600" dirty="0">
                <a:latin typeface="Book Antiqua" panose="02040602050305030304" pitchFamily="18" charset="0"/>
              </a:rPr>
              <a:t> </a:t>
            </a:r>
            <a:r>
              <a:rPr lang="en-US" sz="1600" dirty="0" err="1">
                <a:latin typeface="Book Antiqua" panose="02040602050305030304" pitchFamily="18" charset="0"/>
              </a:rPr>
              <a:t>yankı</a:t>
            </a:r>
            <a:r>
              <a:rPr lang="en-US" sz="1600" dirty="0">
                <a:latin typeface="Book Antiqua" panose="02040602050305030304" pitchFamily="18" charset="0"/>
              </a:rPr>
              <a:t> </a:t>
            </a:r>
            <a:r>
              <a:rPr lang="en-US" sz="1600" dirty="0" err="1">
                <a:latin typeface="Book Antiqua" panose="02040602050305030304" pitchFamily="18" charset="0"/>
              </a:rPr>
              <a:t>yapmasında</a:t>
            </a:r>
            <a:r>
              <a:rPr lang="en-US" sz="1600" dirty="0">
                <a:latin typeface="Book Antiqua" panose="02040602050305030304" pitchFamily="18" charset="0"/>
              </a:rPr>
              <a:t> hem her </a:t>
            </a:r>
            <a:r>
              <a:rPr lang="en-US" sz="1600" dirty="0" err="1">
                <a:latin typeface="Book Antiqua" panose="02040602050305030304" pitchFamily="18" charset="0"/>
              </a:rPr>
              <a:t>çağa</a:t>
            </a:r>
            <a:r>
              <a:rPr lang="en-US" sz="1600" dirty="0">
                <a:latin typeface="Book Antiqua" panose="02040602050305030304" pitchFamily="18" charset="0"/>
              </a:rPr>
              <a:t> </a:t>
            </a:r>
            <a:r>
              <a:rPr lang="en-US" sz="1600" dirty="0" err="1">
                <a:latin typeface="Book Antiqua" panose="02040602050305030304" pitchFamily="18" charset="0"/>
              </a:rPr>
              <a:t>ait</a:t>
            </a:r>
            <a:r>
              <a:rPr lang="en-US" sz="1600" dirty="0">
                <a:latin typeface="Book Antiqua" panose="02040602050305030304" pitchFamily="18" charset="0"/>
              </a:rPr>
              <a:t> </a:t>
            </a:r>
            <a:r>
              <a:rPr lang="en-US" sz="1600" dirty="0" err="1">
                <a:latin typeface="Book Antiqua" panose="02040602050305030304" pitchFamily="18" charset="0"/>
              </a:rPr>
              <a:t>olan</a:t>
            </a:r>
            <a:r>
              <a:rPr lang="en-US" sz="1600" dirty="0">
                <a:latin typeface="Book Antiqua" panose="02040602050305030304" pitchFamily="18" charset="0"/>
              </a:rPr>
              <a:t>, hem de </a:t>
            </a:r>
            <a:r>
              <a:rPr lang="en-US" sz="1600" dirty="0" err="1">
                <a:latin typeface="Book Antiqua" panose="02040602050305030304" pitchFamily="18" charset="0"/>
              </a:rPr>
              <a:t>hiçbir</a:t>
            </a:r>
            <a:r>
              <a:rPr lang="en-US" sz="1600" dirty="0">
                <a:latin typeface="Book Antiqua" panose="02040602050305030304" pitchFamily="18" charset="0"/>
              </a:rPr>
              <a:t> </a:t>
            </a:r>
            <a:r>
              <a:rPr lang="en-US" sz="1600" dirty="0" err="1">
                <a:latin typeface="Book Antiqua" panose="02040602050305030304" pitchFamily="18" charset="0"/>
              </a:rPr>
              <a:t>çağa</a:t>
            </a:r>
            <a:r>
              <a:rPr lang="en-US" sz="1600" dirty="0">
                <a:latin typeface="Book Antiqua" panose="02040602050305030304" pitchFamily="18" charset="0"/>
              </a:rPr>
              <a:t> </a:t>
            </a:r>
            <a:r>
              <a:rPr lang="en-US" sz="1600" dirty="0" err="1">
                <a:latin typeface="Book Antiqua" panose="02040602050305030304" pitchFamily="18" charset="0"/>
              </a:rPr>
              <a:t>ait</a:t>
            </a:r>
            <a:r>
              <a:rPr lang="en-US" sz="1600" dirty="0">
                <a:latin typeface="Book Antiqua" panose="02040602050305030304" pitchFamily="18" charset="0"/>
              </a:rPr>
              <a:t> </a:t>
            </a:r>
            <a:r>
              <a:rPr lang="en-US" sz="1600" dirty="0" err="1">
                <a:latin typeface="Book Antiqua" panose="02040602050305030304" pitchFamily="18" charset="0"/>
              </a:rPr>
              <a:t>olmayan</a:t>
            </a:r>
            <a:r>
              <a:rPr lang="en-US" sz="1600" dirty="0">
                <a:latin typeface="Book Antiqua" panose="02040602050305030304" pitchFamily="18" charset="0"/>
              </a:rPr>
              <a:t>, </a:t>
            </a:r>
            <a:r>
              <a:rPr lang="en-US" sz="1600" dirty="0" err="1">
                <a:latin typeface="Book Antiqua" panose="02040602050305030304" pitchFamily="18" charset="0"/>
              </a:rPr>
              <a:t>zamanın</a:t>
            </a:r>
            <a:r>
              <a:rPr lang="en-US" sz="1600" dirty="0">
                <a:latin typeface="Book Antiqua" panose="02040602050305030304" pitchFamily="18" charset="0"/>
              </a:rPr>
              <a:t> </a:t>
            </a:r>
            <a:r>
              <a:rPr lang="en-US" sz="1600" dirty="0" err="1">
                <a:latin typeface="Book Antiqua" panose="02040602050305030304" pitchFamily="18" charset="0"/>
              </a:rPr>
              <a:t>ötesine</a:t>
            </a:r>
            <a:r>
              <a:rPr lang="en-US" sz="1600" dirty="0">
                <a:latin typeface="Book Antiqua" panose="02040602050305030304" pitchFamily="18" charset="0"/>
              </a:rPr>
              <a:t> </a:t>
            </a:r>
            <a:r>
              <a:rPr lang="en-US" sz="1600" dirty="0" err="1">
                <a:latin typeface="Book Antiqua" panose="02040602050305030304" pitchFamily="18" charset="0"/>
              </a:rPr>
              <a:t>geçebilen</a:t>
            </a:r>
            <a:r>
              <a:rPr lang="en-US" sz="1600" dirty="0">
                <a:latin typeface="Book Antiqua" panose="02040602050305030304" pitchFamily="18" charset="0"/>
              </a:rPr>
              <a:t> </a:t>
            </a:r>
            <a:r>
              <a:rPr lang="en-US" sz="1600" dirty="0" err="1">
                <a:latin typeface="Book Antiqua" panose="02040602050305030304" pitchFamily="18" charset="0"/>
              </a:rPr>
              <a:t>masal</a:t>
            </a:r>
            <a:r>
              <a:rPr lang="en-US" sz="1600" dirty="0">
                <a:latin typeface="Book Antiqua" panose="02040602050305030304" pitchFamily="18" charset="0"/>
              </a:rPr>
              <a:t> </a:t>
            </a:r>
            <a:r>
              <a:rPr lang="en-US" sz="1600" dirty="0" err="1">
                <a:latin typeface="Book Antiqua" panose="02040602050305030304" pitchFamily="18" charset="0"/>
              </a:rPr>
              <a:t>kişilerinin</a:t>
            </a:r>
            <a:r>
              <a:rPr lang="en-US" sz="1600" dirty="0">
                <a:latin typeface="Book Antiqua" panose="02040602050305030304" pitchFamily="18" charset="0"/>
              </a:rPr>
              <a:t> </a:t>
            </a:r>
            <a:r>
              <a:rPr lang="en-US" sz="1600" dirty="0" err="1">
                <a:latin typeface="Book Antiqua" panose="02040602050305030304" pitchFamily="18" charset="0"/>
              </a:rPr>
              <a:t>rolü</a:t>
            </a:r>
            <a:r>
              <a:rPr lang="en-US" sz="1600" dirty="0">
                <a:latin typeface="Book Antiqua" panose="02040602050305030304" pitchFamily="18" charset="0"/>
              </a:rPr>
              <a:t> </a:t>
            </a:r>
            <a:r>
              <a:rPr lang="en-US" sz="1600" dirty="0" err="1">
                <a:latin typeface="Book Antiqua" panose="02040602050305030304" pitchFamily="18" charset="0"/>
              </a:rPr>
              <a:t>büyüktür</a:t>
            </a:r>
            <a:r>
              <a:rPr lang="en-US" sz="1600" dirty="0">
                <a:latin typeface="Book Antiqua" panose="02040602050305030304" pitchFamily="18" charset="0"/>
              </a:rPr>
              <a:t>.</a:t>
            </a:r>
          </a:p>
          <a:p>
            <a:endParaRPr lang="en-US" sz="1600" dirty="0">
              <a:latin typeface="Book Antiqua" panose="02040602050305030304" pitchFamily="18" charset="0"/>
            </a:endParaRPr>
          </a:p>
          <a:p>
            <a:r>
              <a:rPr lang="en-US" sz="1600" dirty="0">
                <a:latin typeface="Book Antiqua" panose="02040602050305030304" pitchFamily="18" charset="0"/>
              </a:rPr>
              <a:t>La </a:t>
            </a:r>
            <a:r>
              <a:rPr lang="en-US" sz="1600" dirty="0" err="1">
                <a:latin typeface="Book Antiqua" panose="02040602050305030304" pitchFamily="18" charset="0"/>
              </a:rPr>
              <a:t>Fontaine'in</a:t>
            </a:r>
            <a:r>
              <a:rPr lang="en-US" sz="1600" dirty="0">
                <a:latin typeface="Book Antiqua" panose="02040602050305030304" pitchFamily="18" charset="0"/>
              </a:rPr>
              <a:t> </a:t>
            </a:r>
            <a:r>
              <a:rPr lang="en-US" sz="1600" dirty="0" err="1">
                <a:latin typeface="Book Antiqua" panose="02040602050305030304" pitchFamily="18" charset="0"/>
              </a:rPr>
              <a:t>Fables'ının</a:t>
            </a:r>
            <a:r>
              <a:rPr lang="en-US" sz="1600" dirty="0">
                <a:latin typeface="Book Antiqua" panose="02040602050305030304" pitchFamily="18" charset="0"/>
              </a:rPr>
              <a:t> </a:t>
            </a:r>
            <a:r>
              <a:rPr lang="en-US" sz="1600" dirty="0" err="1">
                <a:latin typeface="Book Antiqua" panose="02040602050305030304" pitchFamily="18" charset="0"/>
              </a:rPr>
              <a:t>pek</a:t>
            </a:r>
            <a:r>
              <a:rPr lang="en-US" sz="1600" dirty="0">
                <a:latin typeface="Book Antiqua" panose="02040602050305030304" pitchFamily="18" charset="0"/>
              </a:rPr>
              <a:t> </a:t>
            </a:r>
            <a:r>
              <a:rPr lang="en-US" sz="1600" dirty="0" err="1">
                <a:latin typeface="Book Antiqua" panose="02040602050305030304" pitchFamily="18" charset="0"/>
              </a:rPr>
              <a:t>çok</a:t>
            </a:r>
            <a:r>
              <a:rPr lang="en-US" sz="1600" dirty="0">
                <a:latin typeface="Book Antiqua" panose="02040602050305030304" pitchFamily="18" charset="0"/>
              </a:rPr>
              <a:t> </a:t>
            </a:r>
            <a:r>
              <a:rPr lang="en-US" sz="1600" dirty="0" err="1">
                <a:latin typeface="Book Antiqua" panose="02040602050305030304" pitchFamily="18" charset="0"/>
              </a:rPr>
              <a:t>okuru</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eleştirmeni</a:t>
            </a:r>
            <a:r>
              <a:rPr lang="en-US" sz="1600" dirty="0">
                <a:latin typeface="Book Antiqua" panose="02040602050305030304" pitchFamily="18" charset="0"/>
              </a:rPr>
              <a:t> </a:t>
            </a:r>
            <a:r>
              <a:rPr lang="en-US" sz="1600" dirty="0" err="1">
                <a:latin typeface="Book Antiqua" panose="02040602050305030304" pitchFamily="18" charset="0"/>
              </a:rPr>
              <a:t>şaşırtan</a:t>
            </a:r>
            <a:r>
              <a:rPr lang="en-US" sz="1600" dirty="0">
                <a:latin typeface="Book Antiqua" panose="02040602050305030304" pitchFamily="18" charset="0"/>
              </a:rPr>
              <a:t> </a:t>
            </a:r>
            <a:r>
              <a:rPr lang="en-US" sz="1600" dirty="0" err="1">
                <a:latin typeface="Book Antiqua" panose="02040602050305030304" pitchFamily="18" charset="0"/>
              </a:rPr>
              <a:t>yönü</a:t>
            </a:r>
            <a:r>
              <a:rPr lang="en-US" sz="1600" dirty="0">
                <a:latin typeface="Book Antiqua" panose="02040602050305030304" pitchFamily="18" charset="0"/>
              </a:rPr>
              <a:t>, </a:t>
            </a:r>
            <a:r>
              <a:rPr lang="en-US" sz="1600" dirty="0" err="1">
                <a:latin typeface="Book Antiqua" panose="02040602050305030304" pitchFamily="18" charset="0"/>
              </a:rPr>
              <a:t>derin</a:t>
            </a:r>
            <a:r>
              <a:rPr lang="en-US" sz="1600" dirty="0">
                <a:latin typeface="Book Antiqua" panose="02040602050305030304" pitchFamily="18" charset="0"/>
              </a:rPr>
              <a:t> </a:t>
            </a:r>
            <a:r>
              <a:rPr lang="en-US" sz="1600" dirty="0" err="1">
                <a:latin typeface="Book Antiqua" panose="02040602050305030304" pitchFamily="18" charset="0"/>
              </a:rPr>
              <a:t>konuları</a:t>
            </a:r>
            <a:r>
              <a:rPr lang="en-US" sz="1600" dirty="0">
                <a:latin typeface="Book Antiqua" panose="02040602050305030304" pitchFamily="18" charset="0"/>
              </a:rPr>
              <a:t> son </a:t>
            </a:r>
            <a:r>
              <a:rPr lang="en-US" sz="1600" dirty="0" err="1">
                <a:latin typeface="Book Antiqua" panose="02040602050305030304" pitchFamily="18" charset="0"/>
              </a:rPr>
              <a:t>derece</a:t>
            </a:r>
            <a:r>
              <a:rPr lang="en-US" sz="1600" dirty="0">
                <a:latin typeface="Book Antiqua" panose="02040602050305030304" pitchFamily="18" charset="0"/>
              </a:rPr>
              <a:t> </a:t>
            </a:r>
            <a:r>
              <a:rPr lang="en-US" sz="1600" dirty="0" err="1">
                <a:latin typeface="Book Antiqua" panose="02040602050305030304" pitchFamily="18" charset="0"/>
              </a:rPr>
              <a:t>hafif</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anlatımla</a:t>
            </a:r>
            <a:r>
              <a:rPr lang="en-US" sz="1600" dirty="0">
                <a:latin typeface="Book Antiqua" panose="02040602050305030304" pitchFamily="18" charset="0"/>
              </a:rPr>
              <a:t> </a:t>
            </a:r>
            <a:r>
              <a:rPr lang="en-US" sz="1600" dirty="0" err="1">
                <a:latin typeface="Book Antiqua" panose="02040602050305030304" pitchFamily="18" charset="0"/>
              </a:rPr>
              <a:t>ifade</a:t>
            </a:r>
            <a:r>
              <a:rPr lang="en-US" sz="1600" dirty="0">
                <a:latin typeface="Book Antiqua" panose="02040602050305030304" pitchFamily="18" charset="0"/>
              </a:rPr>
              <a:t> </a:t>
            </a:r>
            <a:r>
              <a:rPr lang="en-US" sz="1600" dirty="0" err="1">
                <a:latin typeface="Book Antiqua" panose="02040602050305030304" pitchFamily="18" charset="0"/>
              </a:rPr>
              <a:t>edebilmesidir</a:t>
            </a:r>
            <a:r>
              <a:rPr lang="en-US" sz="1600" dirty="0">
                <a:latin typeface="Book Antiqua" panose="02040602050305030304" pitchFamily="18" charset="0"/>
              </a:rPr>
              <a:t>. Bu </a:t>
            </a:r>
            <a:r>
              <a:rPr lang="en-US" sz="1600" dirty="0" err="1">
                <a:latin typeface="Book Antiqua" panose="02040602050305030304" pitchFamily="18" charset="0"/>
              </a:rPr>
              <a:t>özellik</a:t>
            </a:r>
            <a:r>
              <a:rPr lang="en-US" sz="1600" dirty="0">
                <a:latin typeface="Book Antiqua" panose="02040602050305030304" pitchFamily="18" charset="0"/>
              </a:rPr>
              <a:t> </a:t>
            </a:r>
            <a:r>
              <a:rPr lang="en-US" sz="1600" dirty="0" err="1">
                <a:latin typeface="Book Antiqua" panose="02040602050305030304" pitchFamily="18" charset="0"/>
              </a:rPr>
              <a:t>en</a:t>
            </a:r>
            <a:r>
              <a:rPr lang="en-US" sz="1600" dirty="0">
                <a:latin typeface="Book Antiqua" panose="02040602050305030304" pitchFamily="18" charset="0"/>
              </a:rPr>
              <a:t> </a:t>
            </a:r>
            <a:r>
              <a:rPr lang="en-US" sz="1600" dirty="0" err="1">
                <a:latin typeface="Book Antiqua" panose="02040602050305030304" pitchFamily="18" charset="0"/>
              </a:rPr>
              <a:t>çok</a:t>
            </a:r>
            <a:r>
              <a:rPr lang="en-US" sz="1600" dirty="0">
                <a:latin typeface="Book Antiqua" panose="02040602050305030304" pitchFamily="18" charset="0"/>
              </a:rPr>
              <a:t> </a:t>
            </a:r>
            <a:r>
              <a:rPr lang="en-US" sz="1600" dirty="0" err="1">
                <a:latin typeface="Book Antiqua" panose="02040602050305030304" pitchFamily="18" charset="0"/>
              </a:rPr>
              <a:t>fablların</a:t>
            </a:r>
            <a:r>
              <a:rPr lang="en-US" sz="1600" dirty="0">
                <a:latin typeface="Book Antiqua" panose="02040602050305030304" pitchFamily="18" charset="0"/>
              </a:rPr>
              <a:t> </a:t>
            </a:r>
            <a:r>
              <a:rPr lang="en-US" sz="1600" dirty="0" err="1">
                <a:latin typeface="Book Antiqua" panose="02040602050305030304" pitchFamily="18" charset="0"/>
              </a:rPr>
              <a:t>hayvan</a:t>
            </a:r>
            <a:r>
              <a:rPr lang="en-US" sz="1600" dirty="0">
                <a:latin typeface="Book Antiqua" panose="02040602050305030304" pitchFamily="18" charset="0"/>
              </a:rPr>
              <a:t> </a:t>
            </a:r>
            <a:r>
              <a:rPr lang="en-US" sz="1600" dirty="0" err="1">
                <a:latin typeface="Book Antiqua" panose="02040602050305030304" pitchFamily="18" charset="0"/>
              </a:rPr>
              <a:t>karakterlerinde</a:t>
            </a:r>
            <a:r>
              <a:rPr lang="en-US" sz="1600" dirty="0">
                <a:latin typeface="Book Antiqua" panose="02040602050305030304" pitchFamily="18" charset="0"/>
              </a:rPr>
              <a:t> </a:t>
            </a:r>
            <a:r>
              <a:rPr lang="en-US" sz="1600" dirty="0" err="1">
                <a:latin typeface="Book Antiqua" panose="02040602050305030304" pitchFamily="18" charset="0"/>
              </a:rPr>
              <a:t>belirgindir</a:t>
            </a:r>
            <a:r>
              <a:rPr lang="en-US" sz="1600" dirty="0">
                <a:latin typeface="Book Antiqua" panose="02040602050305030304" pitchFamily="18" charset="0"/>
              </a:rPr>
              <a:t>. </a:t>
            </a:r>
            <a:r>
              <a:rPr lang="en-US" sz="1600" dirty="0" err="1">
                <a:latin typeface="Book Antiqua" panose="02040602050305030304" pitchFamily="18" charset="0"/>
              </a:rPr>
              <a:t>Değişik</a:t>
            </a:r>
            <a:r>
              <a:rPr lang="en-US" sz="1600" dirty="0">
                <a:latin typeface="Book Antiqua" panose="02040602050305030304" pitchFamily="18" charset="0"/>
              </a:rPr>
              <a:t> </a:t>
            </a:r>
            <a:r>
              <a:rPr lang="en-US" sz="1600" dirty="0" err="1">
                <a:latin typeface="Book Antiqua" panose="02040602050305030304" pitchFamily="18" charset="0"/>
              </a:rPr>
              <a:t>insan</a:t>
            </a:r>
            <a:r>
              <a:rPr lang="en-US" sz="1600" dirty="0">
                <a:latin typeface="Book Antiqua" panose="02040602050305030304" pitchFamily="18" charset="0"/>
              </a:rPr>
              <a:t> </a:t>
            </a:r>
            <a:r>
              <a:rPr lang="en-US" sz="1600" dirty="0" err="1">
                <a:latin typeface="Book Antiqua" panose="02040602050305030304" pitchFamily="18" charset="0"/>
              </a:rPr>
              <a:t>tiplerini</a:t>
            </a:r>
            <a:r>
              <a:rPr lang="en-US" sz="1600" dirty="0">
                <a:latin typeface="Book Antiqua" panose="02040602050305030304" pitchFamily="18" charset="0"/>
              </a:rPr>
              <a:t> </a:t>
            </a:r>
            <a:r>
              <a:rPr lang="en-US" sz="1600" dirty="0" err="1">
                <a:latin typeface="Book Antiqua" panose="02040602050305030304" pitchFamily="18" charset="0"/>
              </a:rPr>
              <a:t>temsil</a:t>
            </a:r>
            <a:r>
              <a:rPr lang="en-US" sz="1600" dirty="0">
                <a:latin typeface="Book Antiqua" panose="02040602050305030304" pitchFamily="18" charset="0"/>
              </a:rPr>
              <a:t> </a:t>
            </a:r>
            <a:r>
              <a:rPr lang="en-US" sz="1600" dirty="0" err="1">
                <a:latin typeface="Book Antiqua" panose="02040602050305030304" pitchFamily="18" charset="0"/>
              </a:rPr>
              <a:t>eden</a:t>
            </a:r>
            <a:r>
              <a:rPr lang="en-US" sz="1600" dirty="0">
                <a:latin typeface="Book Antiqua" panose="02040602050305030304" pitchFamily="18" charset="0"/>
              </a:rPr>
              <a:t> </a:t>
            </a:r>
            <a:r>
              <a:rPr lang="en-US" sz="1600" dirty="0" err="1">
                <a:latin typeface="Book Antiqua" panose="02040602050305030304" pitchFamily="18" charset="0"/>
              </a:rPr>
              <a:t>bu</a:t>
            </a:r>
            <a:r>
              <a:rPr lang="en-US" sz="1600" dirty="0">
                <a:latin typeface="Book Antiqua" panose="02040602050305030304" pitchFamily="18" charset="0"/>
              </a:rPr>
              <a:t> </a:t>
            </a:r>
            <a:r>
              <a:rPr lang="en-US" sz="1600" dirty="0" err="1">
                <a:latin typeface="Book Antiqua" panose="02040602050305030304" pitchFamily="18" charset="0"/>
              </a:rPr>
              <a:t>hayvanlar</a:t>
            </a:r>
            <a:r>
              <a:rPr lang="en-US" sz="1600" dirty="0">
                <a:latin typeface="Book Antiqua" panose="02040602050305030304" pitchFamily="18" charset="0"/>
              </a:rPr>
              <a:t>, </a:t>
            </a:r>
            <a:r>
              <a:rPr lang="en-US" sz="1600" dirty="0" err="1">
                <a:latin typeface="Book Antiqua" panose="02040602050305030304" pitchFamily="18" charset="0"/>
              </a:rPr>
              <a:t>insan</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hayvan</a:t>
            </a:r>
            <a:r>
              <a:rPr lang="en-US" sz="1600" dirty="0">
                <a:latin typeface="Book Antiqua" panose="02040602050305030304" pitchFamily="18" charset="0"/>
              </a:rPr>
              <a:t> </a:t>
            </a:r>
            <a:r>
              <a:rPr lang="en-US" sz="1600" dirty="0" err="1">
                <a:latin typeface="Book Antiqua" panose="02040602050305030304" pitchFamily="18" charset="0"/>
              </a:rPr>
              <a:t>doğasının</a:t>
            </a:r>
            <a:r>
              <a:rPr lang="en-US" sz="1600" dirty="0">
                <a:latin typeface="Book Antiqua" panose="02040602050305030304" pitchFamily="18" charset="0"/>
              </a:rPr>
              <a:t> </a:t>
            </a:r>
            <a:r>
              <a:rPr lang="en-US" sz="1600" dirty="0" err="1">
                <a:latin typeface="Book Antiqua" panose="02040602050305030304" pitchFamily="18" charset="0"/>
              </a:rPr>
              <a:t>pek</a:t>
            </a:r>
            <a:r>
              <a:rPr lang="en-US" sz="1600" dirty="0">
                <a:latin typeface="Book Antiqua" panose="02040602050305030304" pitchFamily="18" charset="0"/>
              </a:rPr>
              <a:t> </a:t>
            </a:r>
            <a:r>
              <a:rPr lang="en-US" sz="1600" dirty="0" err="1">
                <a:latin typeface="Book Antiqua" panose="02040602050305030304" pitchFamily="18" charset="0"/>
              </a:rPr>
              <a:t>çok</a:t>
            </a:r>
            <a:r>
              <a:rPr lang="en-US" sz="1600" dirty="0">
                <a:latin typeface="Book Antiqua" panose="02040602050305030304" pitchFamily="18" charset="0"/>
              </a:rPr>
              <a:t> </a:t>
            </a:r>
            <a:r>
              <a:rPr lang="en-US" sz="1600" dirty="0" err="1">
                <a:latin typeface="Book Antiqua" panose="02040602050305030304" pitchFamily="18" charset="0"/>
              </a:rPr>
              <a:t>ortak</a:t>
            </a:r>
            <a:r>
              <a:rPr lang="en-US" sz="1600" dirty="0">
                <a:latin typeface="Book Antiqua" panose="02040602050305030304" pitchFamily="18" charset="0"/>
              </a:rPr>
              <a:t> </a:t>
            </a:r>
            <a:r>
              <a:rPr lang="en-US" sz="1600" dirty="0" err="1">
                <a:latin typeface="Book Antiqua" panose="02040602050305030304" pitchFamily="18" charset="0"/>
              </a:rPr>
              <a:t>yönü</a:t>
            </a:r>
            <a:r>
              <a:rPr lang="en-US" sz="1600" dirty="0">
                <a:latin typeface="Book Antiqua" panose="02040602050305030304" pitchFamily="18" charset="0"/>
              </a:rPr>
              <a:t> </a:t>
            </a:r>
            <a:r>
              <a:rPr lang="en-US" sz="1600" dirty="0" err="1">
                <a:latin typeface="Book Antiqua" panose="02040602050305030304" pitchFamily="18" charset="0"/>
              </a:rPr>
              <a:t>olduğunu</a:t>
            </a:r>
            <a:r>
              <a:rPr lang="en-US" sz="1600" dirty="0">
                <a:latin typeface="Book Antiqua" panose="02040602050305030304" pitchFamily="18" charset="0"/>
              </a:rPr>
              <a:t> </a:t>
            </a:r>
            <a:r>
              <a:rPr lang="en-US" sz="1600" dirty="0" err="1">
                <a:latin typeface="Book Antiqua" panose="02040602050305030304" pitchFamily="18" charset="0"/>
              </a:rPr>
              <a:t>düşündürür</a:t>
            </a:r>
            <a:r>
              <a:rPr lang="en-US" sz="1600" dirty="0">
                <a:latin typeface="Book Antiqua" panose="02040602050305030304" pitchFamily="18" charset="0"/>
              </a:rPr>
              <a:t>, </a:t>
            </a:r>
            <a:r>
              <a:rPr lang="en-US" sz="1600" dirty="0" err="1">
                <a:latin typeface="Book Antiqua" panose="02040602050305030304" pitchFamily="18" charset="0"/>
              </a:rPr>
              <a:t>ama</a:t>
            </a:r>
            <a:r>
              <a:rPr lang="en-US" sz="1600" dirty="0">
                <a:latin typeface="Book Antiqua" panose="02040602050305030304" pitchFamily="18" charset="0"/>
              </a:rPr>
              <a:t> </a:t>
            </a:r>
            <a:r>
              <a:rPr lang="en-US" sz="1600" dirty="0" err="1">
                <a:latin typeface="Book Antiqua" panose="02040602050305030304" pitchFamily="18" charset="0"/>
              </a:rPr>
              <a:t>bunlar</a:t>
            </a:r>
            <a:r>
              <a:rPr lang="en-US" sz="1600" dirty="0">
                <a:latin typeface="Book Antiqua" panose="02040602050305030304" pitchFamily="18" charset="0"/>
              </a:rPr>
              <a:t> </a:t>
            </a:r>
            <a:r>
              <a:rPr lang="en-US" sz="1600" dirty="0" err="1">
                <a:latin typeface="Book Antiqua" panose="02040602050305030304" pitchFamily="18" charset="0"/>
              </a:rPr>
              <a:t>aynı</a:t>
            </a:r>
            <a:r>
              <a:rPr lang="en-US" sz="1600" dirty="0">
                <a:latin typeface="Book Antiqua" panose="02040602050305030304" pitchFamily="18" charset="0"/>
              </a:rPr>
              <a:t> </a:t>
            </a:r>
            <a:r>
              <a:rPr lang="en-US" sz="1600" dirty="0" err="1">
                <a:latin typeface="Book Antiqua" panose="02040602050305030304" pitchFamily="18" charset="0"/>
              </a:rPr>
              <a:t>zamanda</a:t>
            </a:r>
            <a:r>
              <a:rPr lang="en-US" sz="1600" dirty="0">
                <a:latin typeface="Book Antiqua" panose="02040602050305030304" pitchFamily="18" charset="0"/>
              </a:rPr>
              <a:t>, </a:t>
            </a:r>
            <a:r>
              <a:rPr lang="en-US" sz="1600" dirty="0" err="1">
                <a:latin typeface="Book Antiqua" panose="02040602050305030304" pitchFamily="18" charset="0"/>
              </a:rPr>
              <a:t>gerçek</a:t>
            </a:r>
            <a:r>
              <a:rPr lang="en-US" sz="1600" dirty="0">
                <a:latin typeface="Book Antiqua" panose="02040602050305030304" pitchFamily="18" charset="0"/>
              </a:rPr>
              <a:t> </a:t>
            </a:r>
            <a:r>
              <a:rPr lang="en-US" sz="1600" dirty="0" err="1">
                <a:latin typeface="Book Antiqua" panose="02040602050305030304" pitchFamily="18" charset="0"/>
              </a:rPr>
              <a:t>hayvanlarla</a:t>
            </a:r>
            <a:r>
              <a:rPr lang="en-US" sz="1600" dirty="0">
                <a:latin typeface="Book Antiqua" panose="02040602050305030304" pitchFamily="18" charset="0"/>
              </a:rPr>
              <a:t> </a:t>
            </a:r>
            <a:r>
              <a:rPr lang="en-US" sz="1600" dirty="0" err="1">
                <a:latin typeface="Book Antiqua" panose="02040602050305030304" pitchFamily="18" charset="0"/>
              </a:rPr>
              <a:t>yalnızca</a:t>
            </a:r>
            <a:r>
              <a:rPr lang="en-US" sz="1600" dirty="0">
                <a:latin typeface="Book Antiqua" panose="02040602050305030304" pitchFamily="18" charset="0"/>
              </a:rPr>
              <a:t> </a:t>
            </a:r>
            <a:r>
              <a:rPr lang="en-US" sz="1600" dirty="0" err="1">
                <a:latin typeface="Book Antiqua" panose="02040602050305030304" pitchFamily="18" charset="0"/>
              </a:rPr>
              <a:t>uzaktan</a:t>
            </a:r>
            <a:r>
              <a:rPr lang="en-US" sz="1600" dirty="0">
                <a:latin typeface="Book Antiqua" panose="02040602050305030304" pitchFamily="18" charset="0"/>
              </a:rPr>
              <a:t> </a:t>
            </a:r>
            <a:r>
              <a:rPr lang="en-US" sz="1600" dirty="0" err="1">
                <a:latin typeface="Book Antiqua" panose="02040602050305030304" pitchFamily="18" charset="0"/>
              </a:rPr>
              <a:t>benzerliği</a:t>
            </a:r>
            <a:r>
              <a:rPr lang="en-US" sz="1600" dirty="0">
                <a:latin typeface="Book Antiqua" panose="02040602050305030304" pitchFamily="18" charset="0"/>
              </a:rPr>
              <a:t> </a:t>
            </a:r>
            <a:r>
              <a:rPr lang="en-US" sz="1600" dirty="0" err="1">
                <a:latin typeface="Book Antiqua" panose="02040602050305030304" pitchFamily="18" charset="0"/>
              </a:rPr>
              <a:t>olan</a:t>
            </a:r>
            <a:r>
              <a:rPr lang="en-US" sz="1600" dirty="0">
                <a:latin typeface="Book Antiqua" panose="02040602050305030304" pitchFamily="18" charset="0"/>
              </a:rPr>
              <a:t> </a:t>
            </a:r>
            <a:r>
              <a:rPr lang="en-US" sz="1600" dirty="0" err="1">
                <a:latin typeface="Book Antiqua" panose="02040602050305030304" pitchFamily="18" charset="0"/>
              </a:rPr>
              <a:t>düş</a:t>
            </a:r>
            <a:r>
              <a:rPr lang="en-US" sz="1600" dirty="0">
                <a:latin typeface="Book Antiqua" panose="02040602050305030304" pitchFamily="18" charset="0"/>
              </a:rPr>
              <a:t> </a:t>
            </a:r>
            <a:r>
              <a:rPr lang="en-US" sz="1600" dirty="0" err="1">
                <a:latin typeface="Book Antiqua" panose="02040602050305030304" pitchFamily="18" charset="0"/>
              </a:rPr>
              <a:t>ürünü</a:t>
            </a:r>
            <a:r>
              <a:rPr lang="en-US" sz="1600" dirty="0">
                <a:latin typeface="Book Antiqua" panose="02040602050305030304" pitchFamily="18" charset="0"/>
              </a:rPr>
              <a:t> </a:t>
            </a:r>
            <a:r>
              <a:rPr lang="en-US" sz="1600" dirty="0" err="1">
                <a:latin typeface="Book Antiqua" panose="02040602050305030304" pitchFamily="18" charset="0"/>
              </a:rPr>
              <a:t>yaratıklardır</a:t>
            </a:r>
            <a:r>
              <a:rPr lang="en-US" sz="1600" dirty="0">
                <a:latin typeface="Book Antiqua" panose="02040602050305030304" pitchFamily="18" charset="0"/>
              </a:rPr>
              <a:t>. </a:t>
            </a:r>
            <a:r>
              <a:rPr lang="en-US" sz="1600" dirty="0" err="1">
                <a:latin typeface="Book Antiqua" panose="02040602050305030304" pitchFamily="18" charset="0"/>
              </a:rPr>
              <a:t>Eğlendiriciliklerini</a:t>
            </a:r>
            <a:r>
              <a:rPr lang="en-US" sz="1600" dirty="0">
                <a:latin typeface="Book Antiqua" panose="02040602050305030304" pitchFamily="18" charset="0"/>
              </a:rPr>
              <a:t>, La </a:t>
            </a:r>
            <a:r>
              <a:rPr lang="en-US" sz="1600" dirty="0" err="1">
                <a:latin typeface="Book Antiqua" panose="02040602050305030304" pitchFamily="18" charset="0"/>
              </a:rPr>
              <a:t>Fontaine'in</a:t>
            </a:r>
            <a:r>
              <a:rPr lang="en-US" sz="1600" dirty="0">
                <a:latin typeface="Book Antiqua" panose="02040602050305030304" pitchFamily="18" charset="0"/>
              </a:rPr>
              <a:t> </a:t>
            </a:r>
            <a:r>
              <a:rPr lang="en-US" sz="1600" dirty="0" err="1">
                <a:latin typeface="Book Antiqua" panose="02040602050305030304" pitchFamily="18" charset="0"/>
              </a:rPr>
              <a:t>hayvan</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insan</a:t>
            </a:r>
            <a:r>
              <a:rPr lang="en-US" sz="1600" dirty="0">
                <a:latin typeface="Book Antiqua" panose="02040602050305030304" pitchFamily="18" charset="0"/>
              </a:rPr>
              <a:t> </a:t>
            </a:r>
            <a:r>
              <a:rPr lang="en-US" sz="1600" dirty="0" err="1">
                <a:latin typeface="Book Antiqua" panose="02040602050305030304" pitchFamily="18" charset="0"/>
              </a:rPr>
              <a:t>özellikleri</a:t>
            </a:r>
            <a:r>
              <a:rPr lang="en-US" sz="1600" dirty="0">
                <a:latin typeface="Book Antiqua" panose="02040602050305030304" pitchFamily="18" charset="0"/>
              </a:rPr>
              <a:t> </a:t>
            </a:r>
            <a:r>
              <a:rPr lang="en-US" sz="1600" dirty="0" err="1">
                <a:latin typeface="Book Antiqua" panose="02040602050305030304" pitchFamily="18" charset="0"/>
              </a:rPr>
              <a:t>arasındaki</a:t>
            </a:r>
            <a:r>
              <a:rPr lang="en-US" sz="1600" dirty="0">
                <a:latin typeface="Book Antiqua" panose="02040602050305030304" pitchFamily="18" charset="0"/>
              </a:rPr>
              <a:t> </a:t>
            </a:r>
            <a:r>
              <a:rPr lang="en-US" sz="1600" dirty="0" err="1">
                <a:latin typeface="Book Antiqua" panose="02040602050305030304" pitchFamily="18" charset="0"/>
              </a:rPr>
              <a:t>uyuşmazlığı</a:t>
            </a:r>
            <a:r>
              <a:rPr lang="en-US" sz="1600" dirty="0">
                <a:latin typeface="Book Antiqua" panose="02040602050305030304" pitchFamily="18" charset="0"/>
              </a:rPr>
              <a:t> </a:t>
            </a:r>
            <a:r>
              <a:rPr lang="en-US" sz="1600" dirty="0" err="1">
                <a:latin typeface="Book Antiqua" panose="02040602050305030304" pitchFamily="18" charset="0"/>
              </a:rPr>
              <a:t>ustaca</a:t>
            </a:r>
            <a:r>
              <a:rPr lang="en-US" sz="1600" dirty="0">
                <a:latin typeface="Book Antiqua" panose="02040602050305030304" pitchFamily="18" charset="0"/>
              </a:rPr>
              <a:t> </a:t>
            </a:r>
            <a:r>
              <a:rPr lang="en-US" sz="1600" dirty="0" err="1">
                <a:latin typeface="Book Antiqua" panose="02040602050305030304" pitchFamily="18" charset="0"/>
              </a:rPr>
              <a:t>kullanmasından</a:t>
            </a:r>
            <a:r>
              <a:rPr lang="en-US" sz="1600" dirty="0">
                <a:latin typeface="Book Antiqua" panose="02040602050305030304" pitchFamily="18" charset="0"/>
              </a:rPr>
              <a:t> </a:t>
            </a:r>
            <a:r>
              <a:rPr lang="en-US" sz="1600" dirty="0" err="1">
                <a:latin typeface="Book Antiqua" panose="02040602050305030304" pitchFamily="18" charset="0"/>
              </a:rPr>
              <a:t>alırlar</a:t>
            </a:r>
            <a:r>
              <a:rPr lang="en-US" sz="1600" dirty="0">
                <a:latin typeface="Book Antiqua" panose="02040602050305030304" pitchFamily="18" charset="0"/>
              </a:rPr>
              <a:t>. </a:t>
            </a:r>
            <a:r>
              <a:rPr lang="en-US" sz="1600" dirty="0" err="1">
                <a:latin typeface="Book Antiqua" panose="02040602050305030304" pitchFamily="18" charset="0"/>
              </a:rPr>
              <a:t>Ayrıca</a:t>
            </a:r>
            <a:r>
              <a:rPr lang="en-US" sz="1600" dirty="0">
                <a:latin typeface="Book Antiqua" panose="02040602050305030304" pitchFamily="18" charset="0"/>
              </a:rPr>
              <a:t> </a:t>
            </a:r>
            <a:r>
              <a:rPr lang="en-US" sz="1600" dirty="0" err="1">
                <a:latin typeface="Book Antiqua" panose="02040602050305030304" pitchFamily="18" charset="0"/>
              </a:rPr>
              <a:t>bu</a:t>
            </a:r>
            <a:r>
              <a:rPr lang="en-US" sz="1600" dirty="0">
                <a:latin typeface="Book Antiqua" panose="02040602050305030304" pitchFamily="18" charset="0"/>
              </a:rPr>
              <a:t> </a:t>
            </a:r>
            <a:r>
              <a:rPr lang="en-US" sz="1600" dirty="0" err="1">
                <a:latin typeface="Book Antiqua" panose="02040602050305030304" pitchFamily="18" charset="0"/>
              </a:rPr>
              <a:t>fabllarda</a:t>
            </a:r>
            <a:r>
              <a:rPr lang="en-US" sz="1600" dirty="0">
                <a:latin typeface="Book Antiqua" panose="02040602050305030304" pitchFamily="18" charset="0"/>
              </a:rPr>
              <a:t>, </a:t>
            </a:r>
            <a:r>
              <a:rPr lang="en-US" sz="1600" dirty="0" err="1">
                <a:latin typeface="Book Antiqua" panose="02040602050305030304" pitchFamily="18" charset="0"/>
              </a:rPr>
              <a:t>tıpkı</a:t>
            </a:r>
            <a:r>
              <a:rPr lang="en-US" sz="1600" dirty="0">
                <a:latin typeface="Book Antiqua" panose="02040602050305030304" pitchFamily="18" charset="0"/>
              </a:rPr>
              <a:t> </a:t>
            </a:r>
            <a:r>
              <a:rPr lang="en-US" sz="1600" dirty="0" err="1">
                <a:latin typeface="Book Antiqua" panose="02040602050305030304" pitchFamily="18" charset="0"/>
              </a:rPr>
              <a:t>Contes</a:t>
            </a:r>
            <a:r>
              <a:rPr lang="en-US" sz="1600" dirty="0">
                <a:latin typeface="Book Antiqua" panose="02040602050305030304" pitchFamily="18" charset="0"/>
              </a:rPr>
              <a:t> et </a:t>
            </a:r>
            <a:r>
              <a:rPr lang="en-US" sz="1600" dirty="0" err="1">
                <a:latin typeface="Book Antiqua" panose="02040602050305030304" pitchFamily="18" charset="0"/>
              </a:rPr>
              <a:t>nouvelles</a:t>
            </a:r>
            <a:r>
              <a:rPr lang="en-US" sz="1600" dirty="0">
                <a:latin typeface="Book Antiqua" panose="02040602050305030304" pitchFamily="18" charset="0"/>
              </a:rPr>
              <a:t> </a:t>
            </a:r>
            <a:r>
              <a:rPr lang="en-US" sz="1600" dirty="0" err="1">
                <a:latin typeface="Book Antiqua" panose="02040602050305030304" pitchFamily="18" charset="0"/>
              </a:rPr>
              <a:t>en</a:t>
            </a:r>
            <a:r>
              <a:rPr lang="en-US" sz="1600" dirty="0">
                <a:latin typeface="Book Antiqua" panose="02040602050305030304" pitchFamily="18" charset="0"/>
              </a:rPr>
              <a:t> </a:t>
            </a:r>
            <a:r>
              <a:rPr lang="en-US" sz="1600" dirty="0" err="1">
                <a:latin typeface="Book Antiqua" panose="02040602050305030304" pitchFamily="18" charset="0"/>
              </a:rPr>
              <a:t>vers'de</a:t>
            </a:r>
            <a:r>
              <a:rPr lang="en-US" sz="1600" dirty="0">
                <a:latin typeface="Book Antiqua" panose="02040602050305030304" pitchFamily="18" charset="0"/>
              </a:rPr>
              <a:t> (</a:t>
            </a:r>
            <a:r>
              <a:rPr lang="en-US" sz="1600" dirty="0" err="1">
                <a:latin typeface="Book Antiqua" panose="02040602050305030304" pitchFamily="18" charset="0"/>
              </a:rPr>
              <a:t>Manzum</a:t>
            </a:r>
            <a:r>
              <a:rPr lang="en-US" sz="1600" dirty="0">
                <a:latin typeface="Book Antiqua" panose="02040602050305030304" pitchFamily="18" charset="0"/>
              </a:rPr>
              <a:t> </a:t>
            </a:r>
            <a:r>
              <a:rPr lang="en-US" sz="1600" dirty="0" err="1">
                <a:latin typeface="Book Antiqua" panose="02040602050305030304" pitchFamily="18" charset="0"/>
              </a:rPr>
              <a:t>Masal</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Öyküler</a:t>
            </a:r>
            <a:r>
              <a:rPr lang="en-US" sz="1600" dirty="0">
                <a:latin typeface="Book Antiqua" panose="02040602050305030304" pitchFamily="18" charset="0"/>
              </a:rPr>
              <a:t>) </a:t>
            </a:r>
            <a:r>
              <a:rPr lang="en-US" sz="1600" dirty="0" err="1">
                <a:latin typeface="Book Antiqua" panose="02040602050305030304" pitchFamily="18" charset="0"/>
              </a:rPr>
              <a:t>olduğu</a:t>
            </a:r>
            <a:r>
              <a:rPr lang="en-US" sz="1600" dirty="0">
                <a:latin typeface="Book Antiqua" panose="02040602050305030304" pitchFamily="18" charset="0"/>
              </a:rPr>
              <a:t> </a:t>
            </a:r>
            <a:r>
              <a:rPr lang="en-US" sz="1600" dirty="0" err="1">
                <a:latin typeface="Book Antiqua" panose="02040602050305030304" pitchFamily="18" charset="0"/>
              </a:rPr>
              <a:t>gibi</a:t>
            </a:r>
            <a:r>
              <a:rPr lang="en-US" sz="1600" dirty="0">
                <a:latin typeface="Book Antiqua" panose="02040602050305030304" pitchFamily="18" charset="0"/>
              </a:rPr>
              <a:t>, </a:t>
            </a:r>
            <a:r>
              <a:rPr lang="en-US" sz="1600" dirty="0" err="1">
                <a:latin typeface="Book Antiqua" panose="02040602050305030304" pitchFamily="18" charset="0"/>
              </a:rPr>
              <a:t>ama</a:t>
            </a:r>
            <a:r>
              <a:rPr lang="en-US" sz="1600" dirty="0">
                <a:latin typeface="Book Antiqua" panose="02040602050305030304" pitchFamily="18" charset="0"/>
              </a:rPr>
              <a:t> </a:t>
            </a:r>
            <a:r>
              <a:rPr lang="en-US" sz="1600" dirty="0" err="1">
                <a:latin typeface="Book Antiqua" panose="02040602050305030304" pitchFamily="18" charset="0"/>
              </a:rPr>
              <a:t>çok</a:t>
            </a:r>
            <a:r>
              <a:rPr lang="en-US" sz="1600" dirty="0">
                <a:latin typeface="Book Antiqua" panose="02040602050305030304" pitchFamily="18" charset="0"/>
              </a:rPr>
              <a:t> </a:t>
            </a:r>
            <a:r>
              <a:rPr lang="en-US" sz="1600" dirty="0" err="1">
                <a:latin typeface="Book Antiqua" panose="02040602050305030304" pitchFamily="18" charset="0"/>
              </a:rPr>
              <a:t>daha</a:t>
            </a:r>
            <a:r>
              <a:rPr lang="en-US" sz="1600" dirty="0">
                <a:latin typeface="Book Antiqua" panose="02040602050305030304" pitchFamily="18" charset="0"/>
              </a:rPr>
              <a:t> </a:t>
            </a:r>
            <a:r>
              <a:rPr lang="en-US" sz="1600" dirty="0" err="1">
                <a:latin typeface="Book Antiqua" panose="02040602050305030304" pitchFamily="18" charset="0"/>
              </a:rPr>
              <a:t>lirik</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ince</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tonda</a:t>
            </a:r>
            <a:r>
              <a:rPr lang="en-US" sz="1600" dirty="0">
                <a:latin typeface="Book Antiqua" panose="02040602050305030304" pitchFamily="18" charset="0"/>
              </a:rPr>
              <a:t>, La </a:t>
            </a:r>
            <a:r>
              <a:rPr lang="en-US" sz="1600" dirty="0" err="1">
                <a:latin typeface="Book Antiqua" panose="02040602050305030304" pitchFamily="18" charset="0"/>
              </a:rPr>
              <a:t>Fontaine'in</a:t>
            </a:r>
            <a:r>
              <a:rPr lang="en-US" sz="1600" dirty="0">
                <a:latin typeface="Book Antiqua" panose="02040602050305030304" pitchFamily="18" charset="0"/>
              </a:rPr>
              <a:t> </a:t>
            </a:r>
            <a:r>
              <a:rPr lang="en-US" sz="1600" dirty="0" err="1">
                <a:latin typeface="Book Antiqua" panose="02040602050305030304" pitchFamily="18" charset="0"/>
              </a:rPr>
              <a:t>kendi</a:t>
            </a:r>
            <a:r>
              <a:rPr lang="en-US" sz="1600" dirty="0">
                <a:latin typeface="Book Antiqua" panose="02040602050305030304" pitchFamily="18" charset="0"/>
              </a:rPr>
              <a:t> </a:t>
            </a:r>
            <a:r>
              <a:rPr lang="en-US" sz="1600" dirty="0" err="1">
                <a:latin typeface="Book Antiqua" panose="02040602050305030304" pitchFamily="18" charset="0"/>
              </a:rPr>
              <a:t>sesini</a:t>
            </a:r>
            <a:r>
              <a:rPr lang="en-US" sz="1600" dirty="0">
                <a:latin typeface="Book Antiqua" panose="02040602050305030304" pitchFamily="18" charset="0"/>
              </a:rPr>
              <a:t> </a:t>
            </a:r>
            <a:r>
              <a:rPr lang="en-US" sz="1600" dirty="0" err="1">
                <a:latin typeface="Book Antiqua" panose="02040602050305030304" pitchFamily="18" charset="0"/>
              </a:rPr>
              <a:t>duymak</a:t>
            </a:r>
            <a:r>
              <a:rPr lang="en-US" sz="1600" dirty="0">
                <a:latin typeface="Book Antiqua" panose="02040602050305030304" pitchFamily="18" charset="0"/>
              </a:rPr>
              <a:t> </a:t>
            </a:r>
            <a:r>
              <a:rPr lang="en-US" sz="1600" dirty="0" err="1">
                <a:latin typeface="Book Antiqua" panose="02040602050305030304" pitchFamily="18" charset="0"/>
              </a:rPr>
              <a:t>olanaklıdır</a:t>
            </a:r>
            <a:r>
              <a:rPr lang="en-US" sz="1600" dirty="0">
                <a:latin typeface="Book Antiqua" panose="02040602050305030304" pitchFamily="18" charset="0"/>
              </a:rPr>
              <a:t>. Bu </a:t>
            </a:r>
            <a:r>
              <a:rPr lang="en-US" sz="1600" dirty="0" err="1">
                <a:latin typeface="Book Antiqua" panose="02040602050305030304" pitchFamily="18" charset="0"/>
              </a:rPr>
              <a:t>ses</a:t>
            </a:r>
            <a:r>
              <a:rPr lang="en-US" sz="1600" dirty="0">
                <a:latin typeface="Book Antiqua" panose="02040602050305030304" pitchFamily="18" charset="0"/>
              </a:rPr>
              <a:t>, </a:t>
            </a:r>
            <a:r>
              <a:rPr lang="en-US" sz="1600" dirty="0" err="1">
                <a:latin typeface="Book Antiqua" panose="02040602050305030304" pitchFamily="18" charset="0"/>
              </a:rPr>
              <a:t>en</a:t>
            </a:r>
            <a:r>
              <a:rPr lang="en-US" sz="1600" dirty="0">
                <a:latin typeface="Book Antiqua" panose="02040602050305030304" pitchFamily="18" charset="0"/>
              </a:rPr>
              <a:t> </a:t>
            </a:r>
            <a:r>
              <a:rPr lang="en-US" sz="1600" dirty="0" err="1">
                <a:latin typeface="Book Antiqua" panose="02040602050305030304" pitchFamily="18" charset="0"/>
              </a:rPr>
              <a:t>duygu</a:t>
            </a:r>
            <a:r>
              <a:rPr lang="en-US" sz="1600" dirty="0">
                <a:latin typeface="Book Antiqua" panose="02040602050305030304" pitchFamily="18" charset="0"/>
              </a:rPr>
              <a:t> </a:t>
            </a:r>
            <a:r>
              <a:rPr lang="en-US" sz="1600" dirty="0" err="1">
                <a:latin typeface="Book Antiqua" panose="02040602050305030304" pitchFamily="18" charset="0"/>
              </a:rPr>
              <a:t>yüklü</a:t>
            </a:r>
            <a:r>
              <a:rPr lang="en-US" sz="1600" dirty="0">
                <a:latin typeface="Book Antiqua" panose="02040602050305030304" pitchFamily="18" charset="0"/>
              </a:rPr>
              <a:t> </a:t>
            </a:r>
            <a:r>
              <a:rPr lang="en-US" sz="1600" dirty="0" err="1">
                <a:latin typeface="Book Antiqua" panose="02040602050305030304" pitchFamily="18" charset="0"/>
              </a:rPr>
              <a:t>olduğu</a:t>
            </a:r>
            <a:r>
              <a:rPr lang="en-US" sz="1600" dirty="0">
                <a:latin typeface="Book Antiqua" panose="02040602050305030304" pitchFamily="18" charset="0"/>
              </a:rPr>
              <a:t> </a:t>
            </a:r>
            <a:r>
              <a:rPr lang="en-US" sz="1600" dirty="0" err="1">
                <a:latin typeface="Book Antiqua" panose="02040602050305030304" pitchFamily="18" charset="0"/>
              </a:rPr>
              <a:t>zamanlarda</a:t>
            </a:r>
            <a:r>
              <a:rPr lang="en-US" sz="1600" dirty="0">
                <a:latin typeface="Book Antiqua" panose="02040602050305030304" pitchFamily="18" charset="0"/>
              </a:rPr>
              <a:t> bile </a:t>
            </a:r>
            <a:r>
              <a:rPr lang="en-US" sz="1600" dirty="0" err="1">
                <a:latin typeface="Book Antiqua" panose="02040602050305030304" pitchFamily="18" charset="0"/>
              </a:rPr>
              <a:t>mesafeli</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denetimlidir</a:t>
            </a:r>
            <a:endParaRPr lang="en-US" sz="1600" dirty="0">
              <a:latin typeface="Book Antiqua" panose="02040602050305030304" pitchFamily="18" charset="0"/>
            </a:endParaRPr>
          </a:p>
        </p:txBody>
      </p:sp>
    </p:spTree>
    <p:extLst>
      <p:ext uri="{BB962C8B-B14F-4D97-AF65-F5344CB8AC3E}">
        <p14:creationId xmlns:p14="http://schemas.microsoft.com/office/powerpoint/2010/main" val="3682031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762001"/>
            <a:ext cx="7391400" cy="5755422"/>
          </a:xfrm>
          <a:prstGeom prst="rect">
            <a:avLst/>
          </a:prstGeom>
        </p:spPr>
        <p:txBody>
          <a:bodyPr wrap="square">
            <a:spAutoFit/>
          </a:bodyPr>
          <a:lstStyle/>
          <a:p>
            <a:endParaRPr lang="en-US" sz="1600" dirty="0">
              <a:latin typeface="Book Antiqua" panose="02040602050305030304" pitchFamily="18" charset="0"/>
            </a:endParaRPr>
          </a:p>
          <a:p>
            <a:r>
              <a:rPr lang="en-US" sz="1600" dirty="0" err="1">
                <a:latin typeface="Book Antiqua" panose="02040602050305030304" pitchFamily="18" charset="0"/>
              </a:rPr>
              <a:t>Tonu</a:t>
            </a:r>
            <a:r>
              <a:rPr lang="en-US" sz="1600" dirty="0">
                <a:latin typeface="Book Antiqua" panose="02040602050305030304" pitchFamily="18" charset="0"/>
              </a:rPr>
              <a:t>, </a:t>
            </a:r>
            <a:r>
              <a:rPr lang="en-US" sz="1600" dirty="0" err="1">
                <a:latin typeface="Book Antiqua" panose="02040602050305030304" pitchFamily="18" charset="0"/>
              </a:rPr>
              <a:t>neredeyse</a:t>
            </a:r>
            <a:r>
              <a:rPr lang="en-US" sz="1600" dirty="0">
                <a:latin typeface="Book Antiqua" panose="02040602050305030304" pitchFamily="18" charset="0"/>
              </a:rPr>
              <a:t> </a:t>
            </a:r>
            <a:r>
              <a:rPr lang="en-US" sz="1600" dirty="0" err="1">
                <a:latin typeface="Book Antiqua" panose="02040602050305030304" pitchFamily="18" charset="0"/>
              </a:rPr>
              <a:t>fark</a:t>
            </a:r>
            <a:r>
              <a:rPr lang="en-US" sz="1600" dirty="0">
                <a:latin typeface="Book Antiqua" panose="02040602050305030304" pitchFamily="18" charset="0"/>
              </a:rPr>
              <a:t> </a:t>
            </a:r>
            <a:r>
              <a:rPr lang="en-US" sz="1600" dirty="0" err="1">
                <a:latin typeface="Book Antiqua" panose="02040602050305030304" pitchFamily="18" charset="0"/>
              </a:rPr>
              <a:t>edilmeden</a:t>
            </a:r>
            <a:r>
              <a:rPr lang="en-US" sz="1600" dirty="0">
                <a:latin typeface="Book Antiqua" panose="02040602050305030304" pitchFamily="18" charset="0"/>
              </a:rPr>
              <a:t> </a:t>
            </a:r>
            <a:r>
              <a:rPr lang="en-US" sz="1600" dirty="0" err="1">
                <a:latin typeface="Book Antiqua" panose="02040602050305030304" pitchFamily="18" charset="0"/>
              </a:rPr>
              <a:t>hızla</a:t>
            </a:r>
            <a:r>
              <a:rPr lang="en-US" sz="1600" dirty="0">
                <a:latin typeface="Book Antiqua" panose="02040602050305030304" pitchFamily="18" charset="0"/>
              </a:rPr>
              <a:t> </a:t>
            </a:r>
            <a:r>
              <a:rPr lang="en-US" sz="1600" dirty="0" err="1">
                <a:latin typeface="Book Antiqua" panose="02040602050305030304" pitchFamily="18" charset="0"/>
              </a:rPr>
              <a:t>değişebilir</a:t>
            </a:r>
            <a:r>
              <a:rPr lang="en-US" sz="1600" dirty="0">
                <a:latin typeface="Book Antiqua" panose="02040602050305030304" pitchFamily="18" charset="0"/>
              </a:rPr>
              <a:t>; </a:t>
            </a:r>
            <a:r>
              <a:rPr lang="en-US" sz="1600" dirty="0" err="1">
                <a:latin typeface="Book Antiqua" panose="02040602050305030304" pitchFamily="18" charset="0"/>
              </a:rPr>
              <a:t>alaycı</a:t>
            </a:r>
            <a:r>
              <a:rPr lang="en-US" sz="1600" dirty="0">
                <a:latin typeface="Book Antiqua" panose="02040602050305030304" pitchFamily="18" charset="0"/>
              </a:rPr>
              <a:t>, </a:t>
            </a:r>
            <a:r>
              <a:rPr lang="en-US" sz="1600" dirty="0" err="1">
                <a:latin typeface="Book Antiqua" panose="02040602050305030304" pitchFamily="18" charset="0"/>
              </a:rPr>
              <a:t>küstah</a:t>
            </a:r>
            <a:r>
              <a:rPr lang="en-US" sz="1600" dirty="0">
                <a:latin typeface="Book Antiqua" panose="02040602050305030304" pitchFamily="18" charset="0"/>
              </a:rPr>
              <a:t>, </a:t>
            </a:r>
            <a:r>
              <a:rPr lang="en-US" sz="1600" dirty="0" err="1">
                <a:latin typeface="Book Antiqua" panose="02040602050305030304" pitchFamily="18" charset="0"/>
              </a:rPr>
              <a:t>kaba</a:t>
            </a:r>
            <a:r>
              <a:rPr lang="en-US" sz="1600" dirty="0">
                <a:latin typeface="Book Antiqua" panose="02040602050305030304" pitchFamily="18" charset="0"/>
              </a:rPr>
              <a:t>, </a:t>
            </a:r>
            <a:r>
              <a:rPr lang="en-US" sz="1600" dirty="0" err="1">
                <a:latin typeface="Book Antiqua" panose="02040602050305030304" pitchFamily="18" charset="0"/>
              </a:rPr>
              <a:t>hüzünlü</a:t>
            </a:r>
            <a:r>
              <a:rPr lang="en-US" sz="1600" dirty="0">
                <a:latin typeface="Book Antiqua" panose="02040602050305030304" pitchFamily="18" charset="0"/>
              </a:rPr>
              <a:t>, </a:t>
            </a:r>
            <a:r>
              <a:rPr lang="en-US" sz="1600" dirty="0" err="1">
                <a:latin typeface="Book Antiqua" panose="02040602050305030304" pitchFamily="18" charset="0"/>
              </a:rPr>
              <a:t>sevecen</a:t>
            </a:r>
            <a:r>
              <a:rPr lang="en-US" sz="1600" dirty="0">
                <a:latin typeface="Book Antiqua" panose="02040602050305030304" pitchFamily="18" charset="0"/>
              </a:rPr>
              <a:t>, </a:t>
            </a:r>
            <a:r>
              <a:rPr lang="en-US" sz="1600" dirty="0" err="1">
                <a:latin typeface="Book Antiqua" panose="02040602050305030304" pitchFamily="18" charset="0"/>
              </a:rPr>
              <a:t>düşünceli</a:t>
            </a:r>
            <a:r>
              <a:rPr lang="en-US" sz="1600" dirty="0">
                <a:latin typeface="Book Antiqua" panose="02040602050305030304" pitchFamily="18" charset="0"/>
              </a:rPr>
              <a:t>, </a:t>
            </a:r>
            <a:r>
              <a:rPr lang="en-US" sz="1600" dirty="0" err="1">
                <a:latin typeface="Book Antiqua" panose="02040602050305030304" pitchFamily="18" charset="0"/>
              </a:rPr>
              <a:t>incelikli</a:t>
            </a:r>
            <a:r>
              <a:rPr lang="en-US" sz="1600" dirty="0">
                <a:latin typeface="Book Antiqua" panose="02040602050305030304" pitchFamily="18" charset="0"/>
              </a:rPr>
              <a:t> </a:t>
            </a:r>
            <a:r>
              <a:rPr lang="en-US" sz="1600" dirty="0" err="1">
                <a:latin typeface="Book Antiqua" panose="02040602050305030304" pitchFamily="18" charset="0"/>
              </a:rPr>
              <a:t>ya</a:t>
            </a:r>
            <a:r>
              <a:rPr lang="en-US" sz="1600" dirty="0">
                <a:latin typeface="Book Antiqua" panose="02040602050305030304" pitchFamily="18" charset="0"/>
              </a:rPr>
              <a:t> da </a:t>
            </a:r>
            <a:r>
              <a:rPr lang="en-US" sz="1600" dirty="0" err="1">
                <a:latin typeface="Book Antiqua" panose="02040602050305030304" pitchFamily="18" charset="0"/>
              </a:rPr>
              <a:t>bilgece</a:t>
            </a:r>
            <a:r>
              <a:rPr lang="en-US" sz="1600" dirty="0">
                <a:latin typeface="Book Antiqua" panose="02040602050305030304" pitchFamily="18" charset="0"/>
              </a:rPr>
              <a:t> </a:t>
            </a:r>
            <a:r>
              <a:rPr lang="en-US" sz="1600" dirty="0" err="1">
                <a:latin typeface="Book Antiqua" panose="02040602050305030304" pitchFamily="18" charset="0"/>
              </a:rPr>
              <a:t>olabilir</a:t>
            </a:r>
            <a:r>
              <a:rPr lang="en-US" sz="1600" dirty="0">
                <a:latin typeface="Book Antiqua" panose="02040602050305030304" pitchFamily="18" charset="0"/>
              </a:rPr>
              <a:t>. Gene de </a:t>
            </a:r>
            <a:r>
              <a:rPr lang="en-US" sz="1600" dirty="0" err="1">
                <a:latin typeface="Book Antiqua" panose="02040602050305030304" pitchFamily="18" charset="0"/>
              </a:rPr>
              <a:t>bütün</a:t>
            </a:r>
            <a:r>
              <a:rPr lang="en-US" sz="1600" dirty="0">
                <a:latin typeface="Book Antiqua" panose="02040602050305030304" pitchFamily="18" charset="0"/>
              </a:rPr>
              <a:t> </a:t>
            </a:r>
            <a:r>
              <a:rPr lang="en-US" sz="1600" dirty="0" err="1">
                <a:latin typeface="Book Antiqua" panose="02040602050305030304" pitchFamily="18" charset="0"/>
              </a:rPr>
              <a:t>fabllara</a:t>
            </a:r>
            <a:r>
              <a:rPr lang="en-US" sz="1600" dirty="0">
                <a:latin typeface="Book Antiqua" panose="02040602050305030304" pitchFamily="18" charset="0"/>
              </a:rPr>
              <a:t>, La </a:t>
            </a:r>
            <a:r>
              <a:rPr lang="en-US" sz="1600" dirty="0" err="1">
                <a:latin typeface="Book Antiqua" panose="02040602050305030304" pitchFamily="18" charset="0"/>
              </a:rPr>
              <a:t>Fontaine'in</a:t>
            </a:r>
            <a:r>
              <a:rPr lang="en-US" sz="1600" dirty="0">
                <a:latin typeface="Book Antiqua" panose="02040602050305030304" pitchFamily="18" charset="0"/>
              </a:rPr>
              <a:t> ilk </a:t>
            </a:r>
            <a:r>
              <a:rPr lang="en-US" sz="1600" dirty="0" err="1">
                <a:latin typeface="Book Antiqua" panose="02040602050305030304" pitchFamily="18" charset="0"/>
              </a:rPr>
              <a:t>derlemenin</a:t>
            </a:r>
            <a:r>
              <a:rPr lang="en-US" sz="1600" dirty="0">
                <a:latin typeface="Book Antiqua" panose="02040602050305030304" pitchFamily="18" charset="0"/>
              </a:rPr>
              <a:t> </a:t>
            </a:r>
            <a:r>
              <a:rPr lang="en-US" sz="1600" dirty="0" err="1">
                <a:latin typeface="Book Antiqua" panose="02040602050305030304" pitchFamily="18" charset="0"/>
              </a:rPr>
              <a:t>önsözünde</a:t>
            </a:r>
            <a:r>
              <a:rPr lang="en-US" sz="1600" dirty="0">
                <a:latin typeface="Book Antiqua" panose="02040602050305030304" pitchFamily="18" charset="0"/>
              </a:rPr>
              <a:t> </a:t>
            </a:r>
            <a:r>
              <a:rPr lang="en-US" sz="1600" dirty="0" err="1">
                <a:latin typeface="Book Antiqua" panose="02040602050305030304" pitchFamily="18" charset="0"/>
              </a:rPr>
              <a:t>yaratmak</a:t>
            </a:r>
            <a:r>
              <a:rPr lang="en-US" sz="1600" dirty="0">
                <a:latin typeface="Book Antiqua" panose="02040602050305030304" pitchFamily="18" charset="0"/>
              </a:rPr>
              <a:t> </a:t>
            </a:r>
            <a:r>
              <a:rPr lang="en-US" sz="1600" dirty="0" err="1">
                <a:latin typeface="Book Antiqua" panose="02040602050305030304" pitchFamily="18" charset="0"/>
              </a:rPr>
              <a:t>istediğini</a:t>
            </a:r>
            <a:r>
              <a:rPr lang="en-US" sz="1600" dirty="0">
                <a:latin typeface="Book Antiqua" panose="02040602050305030304" pitchFamily="18" charset="0"/>
              </a:rPr>
              <a:t> </a:t>
            </a:r>
            <a:r>
              <a:rPr lang="en-US" sz="1600" dirty="0" err="1">
                <a:latin typeface="Book Antiqua" panose="02040602050305030304" pitchFamily="18" charset="0"/>
              </a:rPr>
              <a:t>söylediği</a:t>
            </a:r>
            <a:r>
              <a:rPr lang="en-US" sz="1600" dirty="0">
                <a:latin typeface="Book Antiqua" panose="02040602050305030304" pitchFamily="18" charset="0"/>
              </a:rPr>
              <a:t> </a:t>
            </a:r>
            <a:r>
              <a:rPr lang="en-US" sz="1600" dirty="0" err="1">
                <a:latin typeface="Book Antiqua" panose="02040602050305030304" pitchFamily="18" charset="0"/>
              </a:rPr>
              <a:t>neşeli</a:t>
            </a:r>
            <a:r>
              <a:rPr lang="en-US" sz="1600" dirty="0">
                <a:latin typeface="Book Antiqua" panose="02040602050305030304" pitchFamily="18" charset="0"/>
              </a:rPr>
              <a:t> </a:t>
            </a:r>
            <a:r>
              <a:rPr lang="en-US" sz="1600" dirty="0" err="1">
                <a:latin typeface="Book Antiqua" panose="02040602050305030304" pitchFamily="18" charset="0"/>
              </a:rPr>
              <a:t>hava</a:t>
            </a:r>
            <a:r>
              <a:rPr lang="en-US" sz="1600" dirty="0">
                <a:latin typeface="Book Antiqua" panose="02040602050305030304" pitchFamily="18" charset="0"/>
              </a:rPr>
              <a:t> (la </a:t>
            </a:r>
            <a:r>
              <a:rPr lang="en-US" sz="1600" dirty="0" err="1">
                <a:latin typeface="Book Antiqua" panose="02040602050305030304" pitchFamily="18" charset="0"/>
              </a:rPr>
              <a:t>gaiete</a:t>
            </a:r>
            <a:r>
              <a:rPr lang="en-US" sz="1600" dirty="0">
                <a:latin typeface="Book Antiqua" panose="02040602050305030304" pitchFamily="18" charset="0"/>
              </a:rPr>
              <a:t>) </a:t>
            </a:r>
            <a:r>
              <a:rPr lang="en-US" sz="1600" dirty="0" err="1">
                <a:latin typeface="Book Antiqua" panose="02040602050305030304" pitchFamily="18" charset="0"/>
              </a:rPr>
              <a:t>egemendir</a:t>
            </a:r>
            <a:endParaRPr lang="en-US" sz="1600" dirty="0">
              <a:latin typeface="Book Antiqua" panose="02040602050305030304" pitchFamily="18" charset="0"/>
            </a:endParaRPr>
          </a:p>
          <a:p>
            <a:r>
              <a:rPr lang="en-US" sz="1600" dirty="0">
                <a:latin typeface="Book Antiqua" panose="02040602050305030304" pitchFamily="18" charset="0"/>
              </a:rPr>
              <a:t>La </a:t>
            </a:r>
            <a:r>
              <a:rPr lang="en-US" sz="1600" dirty="0" err="1">
                <a:latin typeface="Book Antiqua" panose="02040602050305030304" pitchFamily="18" charset="0"/>
              </a:rPr>
              <a:t>Fontaine'e</a:t>
            </a:r>
            <a:r>
              <a:rPr lang="en-US" sz="1600" dirty="0">
                <a:latin typeface="Book Antiqua" panose="02040602050305030304" pitchFamily="18" charset="0"/>
              </a:rPr>
              <a:t> </a:t>
            </a:r>
            <a:r>
              <a:rPr lang="en-US" sz="1600" dirty="0" err="1">
                <a:latin typeface="Book Antiqua" panose="02040602050305030304" pitchFamily="18" charset="0"/>
              </a:rPr>
              <a:t>göre</a:t>
            </a:r>
            <a:r>
              <a:rPr lang="en-US" sz="1600" dirty="0">
                <a:latin typeface="Book Antiqua" panose="02040602050305030304" pitchFamily="18" charset="0"/>
              </a:rPr>
              <a:t> </a:t>
            </a:r>
            <a:r>
              <a:rPr lang="en-US" sz="1600" dirty="0" err="1">
                <a:latin typeface="Book Antiqua" panose="02040602050305030304" pitchFamily="18" charset="0"/>
              </a:rPr>
              <a:t>neşe</a:t>
            </a:r>
            <a:r>
              <a:rPr lang="en-US" sz="1600" dirty="0">
                <a:latin typeface="Book Antiqua" panose="02040602050305030304" pitchFamily="18" charset="0"/>
              </a:rPr>
              <a:t>, </a:t>
            </a:r>
            <a:r>
              <a:rPr lang="en-US" sz="1600" dirty="0" err="1">
                <a:latin typeface="Book Antiqua" panose="02040602050305030304" pitchFamily="18" charset="0"/>
              </a:rPr>
              <a:t>insanda</a:t>
            </a:r>
            <a:r>
              <a:rPr lang="en-US" sz="1600" dirty="0">
                <a:latin typeface="Book Antiqua" panose="02040602050305030304" pitchFamily="18" charset="0"/>
              </a:rPr>
              <a:t> </a:t>
            </a:r>
            <a:r>
              <a:rPr lang="en-US" sz="1600" dirty="0" err="1">
                <a:latin typeface="Book Antiqua" panose="02040602050305030304" pitchFamily="18" charset="0"/>
              </a:rPr>
              <a:t>gülme</a:t>
            </a:r>
            <a:r>
              <a:rPr lang="en-US" sz="1600" dirty="0">
                <a:latin typeface="Book Antiqua" panose="02040602050305030304" pitchFamily="18" charset="0"/>
              </a:rPr>
              <a:t> </a:t>
            </a:r>
            <a:r>
              <a:rPr lang="en-US" sz="1600" dirty="0" err="1">
                <a:latin typeface="Book Antiqua" panose="02040602050305030304" pitchFamily="18" charset="0"/>
              </a:rPr>
              <a:t>duygusu</a:t>
            </a:r>
            <a:r>
              <a:rPr lang="en-US" sz="1600" dirty="0">
                <a:latin typeface="Book Antiqua" panose="02040602050305030304" pitchFamily="18" charset="0"/>
              </a:rPr>
              <a:t> </a:t>
            </a:r>
            <a:r>
              <a:rPr lang="en-US" sz="1600" dirty="0" err="1">
                <a:latin typeface="Book Antiqua" panose="02040602050305030304" pitchFamily="18" charset="0"/>
              </a:rPr>
              <a:t>uyandıran</a:t>
            </a:r>
            <a:r>
              <a:rPr lang="en-US" sz="1600" dirty="0">
                <a:latin typeface="Book Antiqua" panose="02040602050305030304" pitchFamily="18" charset="0"/>
              </a:rPr>
              <a:t> </a:t>
            </a:r>
            <a:r>
              <a:rPr lang="en-US" sz="1600" dirty="0" err="1">
                <a:latin typeface="Book Antiqua" panose="02040602050305030304" pitchFamily="18" charset="0"/>
              </a:rPr>
              <a:t>şey</a:t>
            </a:r>
            <a:r>
              <a:rPr lang="en-US" sz="1600" dirty="0">
                <a:latin typeface="Book Antiqua" panose="02040602050305030304" pitchFamily="18" charset="0"/>
              </a:rPr>
              <a:t> </a:t>
            </a:r>
            <a:r>
              <a:rPr lang="en-US" sz="1600" dirty="0" err="1">
                <a:latin typeface="Book Antiqua" panose="02040602050305030304" pitchFamily="18" charset="0"/>
              </a:rPr>
              <a:t>değil</a:t>
            </a:r>
            <a:r>
              <a:rPr lang="en-US" sz="1600" dirty="0">
                <a:latin typeface="Book Antiqua" panose="02040602050305030304" pitchFamily="18" charset="0"/>
              </a:rPr>
              <a:t>, "</a:t>
            </a:r>
            <a:r>
              <a:rPr lang="en-US" sz="1600" dirty="0" err="1">
                <a:latin typeface="Book Antiqua" panose="02040602050305030304" pitchFamily="18" charset="0"/>
              </a:rPr>
              <a:t>en</a:t>
            </a:r>
            <a:r>
              <a:rPr lang="en-US" sz="1600" dirty="0">
                <a:latin typeface="Book Antiqua" panose="02040602050305030304" pitchFamily="18" charset="0"/>
              </a:rPr>
              <a:t> </a:t>
            </a:r>
            <a:r>
              <a:rPr lang="en-US" sz="1600" dirty="0" err="1">
                <a:latin typeface="Book Antiqua" panose="02040602050305030304" pitchFamily="18" charset="0"/>
              </a:rPr>
              <a:t>ciddi</a:t>
            </a:r>
            <a:r>
              <a:rPr lang="en-US" sz="1600" dirty="0">
                <a:latin typeface="Book Antiqua" panose="02040602050305030304" pitchFamily="18" charset="0"/>
              </a:rPr>
              <a:t> </a:t>
            </a:r>
            <a:r>
              <a:rPr lang="en-US" sz="1600" dirty="0" err="1">
                <a:latin typeface="Book Antiqua" panose="02040602050305030304" pitchFamily="18" charset="0"/>
              </a:rPr>
              <a:t>konulara</a:t>
            </a:r>
            <a:r>
              <a:rPr lang="en-US" sz="1600" dirty="0">
                <a:latin typeface="Book Antiqua" panose="02040602050305030304" pitchFamily="18" charset="0"/>
              </a:rPr>
              <a:t> bile </a:t>
            </a:r>
            <a:r>
              <a:rPr lang="en-US" sz="1600" dirty="0" err="1">
                <a:latin typeface="Book Antiqua" panose="02040602050305030304" pitchFamily="18" charset="0"/>
              </a:rPr>
              <a:t>kazandırdabilecek</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tür</a:t>
            </a:r>
            <a:r>
              <a:rPr lang="en-US" sz="1600" dirty="0">
                <a:latin typeface="Book Antiqua" panose="02040602050305030304" pitchFamily="18" charset="0"/>
              </a:rPr>
              <a:t> </a:t>
            </a:r>
            <a:r>
              <a:rPr lang="en-US" sz="1600" dirty="0" err="1">
                <a:latin typeface="Book Antiqua" panose="02040602050305030304" pitchFamily="18" charset="0"/>
              </a:rPr>
              <a:t>çekiciliktir</a:t>
            </a:r>
            <a:r>
              <a:rPr lang="en-US" sz="1600" dirty="0">
                <a:latin typeface="Book Antiqua" panose="02040602050305030304" pitchFamily="18" charset="0"/>
              </a:rPr>
              <a:t>." La </a:t>
            </a:r>
            <a:r>
              <a:rPr lang="en-US" sz="1600" dirty="0" err="1">
                <a:latin typeface="Book Antiqua" panose="02040602050305030304" pitchFamily="18" charset="0"/>
              </a:rPr>
              <a:t>Fontaine'in</a:t>
            </a:r>
            <a:r>
              <a:rPr lang="en-US" sz="1600" dirty="0">
                <a:latin typeface="Book Antiqua" panose="02040602050305030304" pitchFamily="18" charset="0"/>
              </a:rPr>
              <a:t> </a:t>
            </a:r>
            <a:r>
              <a:rPr lang="en-US" sz="1600" dirty="0" err="1">
                <a:latin typeface="Book Antiqua" panose="02040602050305030304" pitchFamily="18" charset="0"/>
              </a:rPr>
              <a:t>fablları</a:t>
            </a:r>
            <a:r>
              <a:rPr lang="en-US" sz="1600" dirty="0">
                <a:latin typeface="Book Antiqua" panose="02040602050305030304" pitchFamily="18" charset="0"/>
              </a:rPr>
              <a:t> </a:t>
            </a:r>
            <a:r>
              <a:rPr lang="en-US" sz="1600" dirty="0" err="1">
                <a:latin typeface="Book Antiqua" panose="02040602050305030304" pitchFamily="18" charset="0"/>
              </a:rPr>
              <a:t>insanı</a:t>
            </a:r>
            <a:r>
              <a:rPr lang="en-US" sz="1600" dirty="0">
                <a:latin typeface="Book Antiqua" panose="02040602050305030304" pitchFamily="18" charset="0"/>
              </a:rPr>
              <a:t> </a:t>
            </a:r>
            <a:r>
              <a:rPr lang="en-US" sz="1600" dirty="0" err="1">
                <a:latin typeface="Book Antiqua" panose="02040602050305030304" pitchFamily="18" charset="0"/>
              </a:rPr>
              <a:t>gülümsetir</a:t>
            </a:r>
            <a:r>
              <a:rPr lang="en-US" sz="1600" dirty="0">
                <a:latin typeface="Book Antiqua" panose="02040602050305030304" pitchFamily="18" charset="0"/>
              </a:rPr>
              <a:t>, </a:t>
            </a:r>
            <a:r>
              <a:rPr lang="en-US" sz="1600" dirty="0" err="1">
                <a:latin typeface="Book Antiqua" panose="02040602050305030304" pitchFamily="18" charset="0"/>
              </a:rPr>
              <a:t>ama</a:t>
            </a:r>
            <a:r>
              <a:rPr lang="en-US" sz="1600" dirty="0">
                <a:latin typeface="Book Antiqua" panose="02040602050305030304" pitchFamily="18" charset="0"/>
              </a:rPr>
              <a:t> </a:t>
            </a:r>
            <a:r>
              <a:rPr lang="en-US" sz="1600" dirty="0" err="1">
                <a:latin typeface="Book Antiqua" panose="02040602050305030304" pitchFamily="18" charset="0"/>
              </a:rPr>
              <a:t>bu</a:t>
            </a:r>
            <a:r>
              <a:rPr lang="en-US" sz="1600" dirty="0">
                <a:latin typeface="Book Antiqua" panose="02040602050305030304" pitchFamily="18" charset="0"/>
              </a:rPr>
              <a:t> </a:t>
            </a:r>
            <a:r>
              <a:rPr lang="en-US" sz="1600" dirty="0" err="1">
                <a:latin typeface="Book Antiqua" panose="02040602050305030304" pitchFamily="18" charset="0"/>
              </a:rPr>
              <a:t>yalnızca</a:t>
            </a:r>
            <a:r>
              <a:rPr lang="en-US" sz="1600" dirty="0">
                <a:latin typeface="Book Antiqua" panose="02040602050305030304" pitchFamily="18" charset="0"/>
              </a:rPr>
              <a:t> </a:t>
            </a:r>
            <a:r>
              <a:rPr lang="en-US" sz="1600" dirty="0" err="1">
                <a:latin typeface="Book Antiqua" panose="02040602050305030304" pitchFamily="18" charset="0"/>
              </a:rPr>
              <a:t>fablların</a:t>
            </a:r>
            <a:r>
              <a:rPr lang="en-US" sz="1600" dirty="0">
                <a:latin typeface="Book Antiqua" panose="02040602050305030304" pitchFamily="18" charset="0"/>
              </a:rPr>
              <a:t> </a:t>
            </a:r>
            <a:r>
              <a:rPr lang="en-US" sz="1600" dirty="0" err="1">
                <a:latin typeface="Book Antiqua" panose="02040602050305030304" pitchFamily="18" charset="0"/>
              </a:rPr>
              <a:t>eğlendirici</a:t>
            </a:r>
            <a:r>
              <a:rPr lang="en-US" sz="1600" dirty="0">
                <a:latin typeface="Book Antiqua" panose="02040602050305030304" pitchFamily="18" charset="0"/>
              </a:rPr>
              <a:t> </a:t>
            </a:r>
            <a:r>
              <a:rPr lang="en-US" sz="1600" dirty="0" err="1">
                <a:latin typeface="Book Antiqua" panose="02040602050305030304" pitchFamily="18" charset="0"/>
              </a:rPr>
              <a:t>olmalarından</a:t>
            </a:r>
            <a:r>
              <a:rPr lang="en-US" sz="1600" dirty="0">
                <a:latin typeface="Book Antiqua" panose="02040602050305030304" pitchFamily="18" charset="0"/>
              </a:rPr>
              <a:t> </a:t>
            </a:r>
            <a:r>
              <a:rPr lang="en-US" sz="1600" dirty="0" err="1">
                <a:latin typeface="Book Antiqua" panose="02040602050305030304" pitchFamily="18" charset="0"/>
              </a:rPr>
              <a:t>değil</a:t>
            </a:r>
            <a:r>
              <a:rPr lang="en-US" sz="1600" dirty="0">
                <a:latin typeface="Book Antiqua" panose="02040602050305030304" pitchFamily="18" charset="0"/>
              </a:rPr>
              <a:t>, </a:t>
            </a:r>
            <a:r>
              <a:rPr lang="en-US" sz="1600" dirty="0" err="1">
                <a:latin typeface="Book Antiqua" panose="02040602050305030304" pitchFamily="18" charset="0"/>
              </a:rPr>
              <a:t>şairin</a:t>
            </a:r>
            <a:r>
              <a:rPr lang="en-US" sz="1600" dirty="0">
                <a:latin typeface="Book Antiqua" panose="02040602050305030304" pitchFamily="18" charset="0"/>
              </a:rPr>
              <a:t> </a:t>
            </a:r>
            <a:r>
              <a:rPr lang="en-US" sz="1600" dirty="0" err="1">
                <a:latin typeface="Book Antiqua" panose="02040602050305030304" pitchFamily="18" charset="0"/>
              </a:rPr>
              <a:t>insanlık</a:t>
            </a:r>
            <a:r>
              <a:rPr lang="en-US" sz="1600" dirty="0">
                <a:latin typeface="Book Antiqua" panose="02040602050305030304" pitchFamily="18" charset="0"/>
              </a:rPr>
              <a:t> </a:t>
            </a:r>
            <a:r>
              <a:rPr lang="en-US" sz="1600" dirty="0" err="1">
                <a:latin typeface="Book Antiqua" panose="02040602050305030304" pitchFamily="18" charset="0"/>
              </a:rPr>
              <a:t>komedisi</a:t>
            </a:r>
            <a:r>
              <a:rPr lang="en-US" sz="1600" dirty="0">
                <a:latin typeface="Book Antiqua" panose="02040602050305030304" pitchFamily="18" charset="0"/>
              </a:rPr>
              <a:t> </a:t>
            </a:r>
            <a:r>
              <a:rPr lang="en-US" sz="1600" dirty="0" err="1">
                <a:latin typeface="Book Antiqua" panose="02040602050305030304" pitchFamily="18" charset="0"/>
              </a:rPr>
              <a:t>anlayışını</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sanattan</a:t>
            </a:r>
            <a:r>
              <a:rPr lang="en-US" sz="1600" dirty="0">
                <a:latin typeface="Book Antiqua" panose="02040602050305030304" pitchFamily="18" charset="0"/>
              </a:rPr>
              <a:t> </a:t>
            </a:r>
            <a:r>
              <a:rPr lang="en-US" sz="1600" dirty="0" err="1">
                <a:latin typeface="Book Antiqua" panose="02040602050305030304" pitchFamily="18" charset="0"/>
              </a:rPr>
              <a:t>aldığı</a:t>
            </a:r>
            <a:r>
              <a:rPr lang="en-US" sz="1600" dirty="0">
                <a:latin typeface="Book Antiqua" panose="02040602050305030304" pitchFamily="18" charset="0"/>
              </a:rPr>
              <a:t> </a:t>
            </a:r>
            <a:r>
              <a:rPr lang="en-US" sz="1600" dirty="0" err="1">
                <a:latin typeface="Book Antiqua" panose="02040602050305030304" pitchFamily="18" charset="0"/>
              </a:rPr>
              <a:t>keyfi</a:t>
            </a:r>
            <a:r>
              <a:rPr lang="en-US" sz="1600" dirty="0">
                <a:latin typeface="Book Antiqua" panose="02040602050305030304" pitchFamily="18" charset="0"/>
              </a:rPr>
              <a:t> </a:t>
            </a:r>
            <a:r>
              <a:rPr lang="en-US" sz="1600" dirty="0" err="1">
                <a:latin typeface="Book Antiqua" panose="02040602050305030304" pitchFamily="18" charset="0"/>
              </a:rPr>
              <a:t>paylaşmaktan</a:t>
            </a:r>
            <a:r>
              <a:rPr lang="en-US" sz="1600" dirty="0">
                <a:latin typeface="Book Antiqua" panose="02040602050305030304" pitchFamily="18" charset="0"/>
              </a:rPr>
              <a:t> </a:t>
            </a:r>
            <a:r>
              <a:rPr lang="en-US" sz="1600" dirty="0" err="1">
                <a:latin typeface="Book Antiqua" panose="02040602050305030304" pitchFamily="18" charset="0"/>
              </a:rPr>
              <a:t>kaynaklanan</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gülümsemedir</a:t>
            </a:r>
            <a:r>
              <a:rPr lang="en-US" sz="1600" dirty="0">
                <a:latin typeface="Book Antiqua" panose="02040602050305030304" pitchFamily="18" charset="0"/>
              </a:rPr>
              <a:t>.</a:t>
            </a:r>
            <a:r>
              <a:rPr lang="en-US" sz="1600" dirty="0"/>
              <a:t> </a:t>
            </a:r>
            <a:r>
              <a:rPr lang="en-US" sz="1600" dirty="0" err="1">
                <a:latin typeface="Book Antiqua" panose="02040602050305030304" pitchFamily="18" charset="0"/>
              </a:rPr>
              <a:t>En</a:t>
            </a:r>
            <a:r>
              <a:rPr lang="en-US" sz="1600" dirty="0">
                <a:latin typeface="Book Antiqua" panose="02040602050305030304" pitchFamily="18" charset="0"/>
              </a:rPr>
              <a:t> </a:t>
            </a:r>
            <a:r>
              <a:rPr lang="en-US" sz="1600" dirty="0" err="1">
                <a:latin typeface="Book Antiqua" panose="02040602050305030304" pitchFamily="18" charset="0"/>
              </a:rPr>
              <a:t>yakın</a:t>
            </a:r>
            <a:r>
              <a:rPr lang="en-US" sz="1600" dirty="0">
                <a:latin typeface="Book Antiqua" panose="02040602050305030304" pitchFamily="18" charset="0"/>
              </a:rPr>
              <a:t> </a:t>
            </a:r>
            <a:r>
              <a:rPr lang="en-US" sz="1600" dirty="0" err="1">
                <a:latin typeface="Book Antiqua" panose="02040602050305030304" pitchFamily="18" charset="0"/>
              </a:rPr>
              <a:t>okumada</a:t>
            </a:r>
            <a:r>
              <a:rPr lang="en-US" sz="1600" dirty="0">
                <a:latin typeface="Book Antiqua" panose="02040602050305030304" pitchFamily="18" charset="0"/>
              </a:rPr>
              <a:t> bile La </a:t>
            </a:r>
            <a:r>
              <a:rPr lang="en-US" sz="1600" dirty="0" err="1">
                <a:latin typeface="Book Antiqua" panose="02040602050305030304" pitchFamily="18" charset="0"/>
              </a:rPr>
              <a:t>Fontaine'in</a:t>
            </a:r>
            <a:r>
              <a:rPr lang="en-US" sz="1600" dirty="0">
                <a:latin typeface="Book Antiqua" panose="02040602050305030304" pitchFamily="18" charset="0"/>
              </a:rPr>
              <a:t> </a:t>
            </a:r>
            <a:r>
              <a:rPr lang="en-US" sz="1600" dirty="0" err="1">
                <a:latin typeface="Book Antiqua" panose="02040602050305030304" pitchFamily="18" charset="0"/>
              </a:rPr>
              <a:t>çoğu</a:t>
            </a:r>
            <a:r>
              <a:rPr lang="en-US" sz="1600" dirty="0">
                <a:latin typeface="Book Antiqua" panose="02040602050305030304" pitchFamily="18" charset="0"/>
              </a:rPr>
              <a:t> </a:t>
            </a:r>
            <a:r>
              <a:rPr lang="en-US" sz="1600" dirty="0" err="1">
                <a:latin typeface="Book Antiqua" panose="02040602050305030304" pitchFamily="18" charset="0"/>
              </a:rPr>
              <a:t>fablının</a:t>
            </a:r>
            <a:r>
              <a:rPr lang="en-US" sz="1600" dirty="0">
                <a:latin typeface="Book Antiqua" panose="02040602050305030304" pitchFamily="18" charset="0"/>
              </a:rPr>
              <a:t> </a:t>
            </a:r>
            <a:r>
              <a:rPr lang="en-US" sz="1600" dirty="0" err="1">
                <a:latin typeface="Book Antiqua" panose="02040602050305030304" pitchFamily="18" charset="0"/>
              </a:rPr>
              <a:t>zarif</a:t>
            </a:r>
            <a:r>
              <a:rPr lang="en-US" sz="1600" dirty="0">
                <a:latin typeface="Book Antiqua" panose="02040602050305030304" pitchFamily="18" charset="0"/>
              </a:rPr>
              <a:t>, </a:t>
            </a:r>
            <a:r>
              <a:rPr lang="en-US" sz="1600" dirty="0" err="1">
                <a:latin typeface="Book Antiqua" panose="02040602050305030304" pitchFamily="18" charset="0"/>
              </a:rPr>
              <a:t>doğal</a:t>
            </a:r>
            <a:r>
              <a:rPr lang="en-US" sz="1600" dirty="0">
                <a:latin typeface="Book Antiqua" panose="02040602050305030304" pitchFamily="18" charset="0"/>
              </a:rPr>
              <a:t>, </a:t>
            </a:r>
            <a:r>
              <a:rPr lang="en-US" sz="1600" dirty="0" err="1">
                <a:latin typeface="Book Antiqua" panose="02040602050305030304" pitchFamily="18" charset="0"/>
              </a:rPr>
              <a:t>incelikli</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kusursuz</a:t>
            </a:r>
            <a:r>
              <a:rPr lang="en-US" sz="1600" dirty="0">
                <a:latin typeface="Book Antiqua" panose="02040602050305030304" pitchFamily="18" charset="0"/>
              </a:rPr>
              <a:t> </a:t>
            </a:r>
            <a:r>
              <a:rPr lang="en-US" sz="1600" dirty="0" err="1">
                <a:latin typeface="Book Antiqua" panose="02040602050305030304" pitchFamily="18" charset="0"/>
              </a:rPr>
              <a:t>yapısı</a:t>
            </a:r>
            <a:r>
              <a:rPr lang="en-US" sz="1600" dirty="0">
                <a:latin typeface="Book Antiqua" panose="02040602050305030304" pitchFamily="18" charset="0"/>
              </a:rPr>
              <a:t> </a:t>
            </a:r>
            <a:r>
              <a:rPr lang="en-US" sz="1600" dirty="0" err="1">
                <a:latin typeface="Book Antiqua" panose="02040602050305030304" pitchFamily="18" charset="0"/>
              </a:rPr>
              <a:t>tümüyle</a:t>
            </a:r>
            <a:r>
              <a:rPr lang="en-US" sz="1600" dirty="0">
                <a:latin typeface="Book Antiqua" panose="02040602050305030304" pitchFamily="18" charset="0"/>
              </a:rPr>
              <a:t> </a:t>
            </a:r>
            <a:r>
              <a:rPr lang="en-US" sz="1600" dirty="0" err="1">
                <a:latin typeface="Book Antiqua" panose="02040602050305030304" pitchFamily="18" charset="0"/>
              </a:rPr>
              <a:t>ortaya</a:t>
            </a:r>
            <a:r>
              <a:rPr lang="en-US" sz="1600" dirty="0">
                <a:latin typeface="Book Antiqua" panose="02040602050305030304" pitchFamily="18" charset="0"/>
              </a:rPr>
              <a:t> </a:t>
            </a:r>
            <a:r>
              <a:rPr lang="en-US" sz="1600" dirty="0" err="1">
                <a:latin typeface="Book Antiqua" panose="02040602050305030304" pitchFamily="18" charset="0"/>
              </a:rPr>
              <a:t>çıkmaz</a:t>
            </a:r>
            <a:r>
              <a:rPr lang="en-US" sz="1600" dirty="0">
                <a:latin typeface="Book Antiqua" panose="02040602050305030304" pitchFamily="18" charset="0"/>
              </a:rPr>
              <a:t>. Bu </a:t>
            </a:r>
            <a:r>
              <a:rPr lang="en-US" sz="1600" dirty="0" err="1">
                <a:latin typeface="Book Antiqua" panose="02040602050305030304" pitchFamily="18" charset="0"/>
              </a:rPr>
              <a:t>fabllar</a:t>
            </a:r>
            <a:r>
              <a:rPr lang="en-US" sz="1600" dirty="0">
                <a:latin typeface="Book Antiqua" panose="02040602050305030304" pitchFamily="18" charset="0"/>
              </a:rPr>
              <a:t>, </a:t>
            </a:r>
            <a:r>
              <a:rPr lang="en-US" sz="1600" dirty="0" err="1">
                <a:latin typeface="Book Antiqua" panose="02040602050305030304" pitchFamily="18" charset="0"/>
              </a:rPr>
              <a:t>Fransa'da</a:t>
            </a:r>
            <a:r>
              <a:rPr lang="en-US" sz="1600" dirty="0">
                <a:latin typeface="Book Antiqua" panose="02040602050305030304" pitchFamily="18" charset="0"/>
              </a:rPr>
              <a:t> </a:t>
            </a:r>
            <a:r>
              <a:rPr lang="en-US" sz="1600" dirty="0" err="1">
                <a:latin typeface="Book Antiqua" panose="02040602050305030304" pitchFamily="18" charset="0"/>
              </a:rPr>
              <a:t>prozodi</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şiirsel</a:t>
            </a:r>
            <a:r>
              <a:rPr lang="en-US" sz="1600" dirty="0">
                <a:latin typeface="Book Antiqua" panose="02040602050305030304" pitchFamily="18" charset="0"/>
              </a:rPr>
              <a:t> </a:t>
            </a:r>
            <a:r>
              <a:rPr lang="en-US" sz="1600" dirty="0" err="1">
                <a:latin typeface="Book Antiqua" panose="02040602050305030304" pitchFamily="18" charset="0"/>
              </a:rPr>
              <a:t>söyleyiş</a:t>
            </a:r>
            <a:r>
              <a:rPr lang="en-US" sz="1600" dirty="0">
                <a:latin typeface="Book Antiqua" panose="02040602050305030304" pitchFamily="18" charset="0"/>
              </a:rPr>
              <a:t> </a:t>
            </a:r>
            <a:r>
              <a:rPr lang="en-US" sz="1600" dirty="0" err="1">
                <a:latin typeface="Book Antiqua" panose="02040602050305030304" pitchFamily="18" charset="0"/>
              </a:rPr>
              <a:t>alanında</a:t>
            </a:r>
            <a:r>
              <a:rPr lang="en-US" sz="1600" dirty="0">
                <a:latin typeface="Book Antiqua" panose="02040602050305030304" pitchFamily="18" charset="0"/>
              </a:rPr>
              <a:t> </a:t>
            </a:r>
            <a:r>
              <a:rPr lang="en-US" sz="1600" dirty="0" err="1">
                <a:latin typeface="Book Antiqua" panose="02040602050305030304" pitchFamily="18" charset="0"/>
              </a:rPr>
              <a:t>yüz</a:t>
            </a:r>
            <a:r>
              <a:rPr lang="en-US" sz="1600" dirty="0">
                <a:latin typeface="Book Antiqua" panose="02040602050305030304" pitchFamily="18" charset="0"/>
              </a:rPr>
              <a:t> </a:t>
            </a:r>
            <a:r>
              <a:rPr lang="en-US" sz="1600" dirty="0" err="1">
                <a:latin typeface="Book Antiqua" panose="02040602050305030304" pitchFamily="18" charset="0"/>
              </a:rPr>
              <a:t>yıldır</a:t>
            </a:r>
            <a:r>
              <a:rPr lang="en-US" sz="1600" dirty="0">
                <a:latin typeface="Book Antiqua" panose="02040602050305030304" pitchFamily="18" charset="0"/>
              </a:rPr>
              <a:t> </a:t>
            </a:r>
            <a:r>
              <a:rPr lang="en-US" sz="1600" dirty="0" err="1">
                <a:latin typeface="Book Antiqua" panose="02040602050305030304" pitchFamily="18" charset="0"/>
              </a:rPr>
              <a:t>yaşanan</a:t>
            </a:r>
            <a:r>
              <a:rPr lang="en-US" sz="1600" dirty="0">
                <a:latin typeface="Book Antiqua" panose="02040602050305030304" pitchFamily="18" charset="0"/>
              </a:rPr>
              <a:t> </a:t>
            </a:r>
            <a:r>
              <a:rPr lang="en-US" sz="1600" dirty="0" err="1">
                <a:latin typeface="Book Antiqua" panose="02040602050305030304" pitchFamily="18" charset="0"/>
              </a:rPr>
              <a:t>birikime</a:t>
            </a:r>
            <a:r>
              <a:rPr lang="en-US" sz="1600" dirty="0">
                <a:latin typeface="Book Antiqua" panose="02040602050305030304" pitchFamily="18" charset="0"/>
              </a:rPr>
              <a:t> </a:t>
            </a:r>
            <a:r>
              <a:rPr lang="en-US" sz="1600" dirty="0" err="1">
                <a:latin typeface="Book Antiqua" panose="02040602050305030304" pitchFamily="18" charset="0"/>
              </a:rPr>
              <a:t>dayanır</a:t>
            </a:r>
            <a:r>
              <a:rPr lang="en-US" sz="1600" dirty="0">
                <a:latin typeface="Book Antiqua" panose="02040602050305030304" pitchFamily="18" charset="0"/>
              </a:rPr>
              <a:t>. </a:t>
            </a:r>
            <a:r>
              <a:rPr lang="en-US" sz="1600" dirty="0" err="1">
                <a:latin typeface="Book Antiqua" panose="02040602050305030304" pitchFamily="18" charset="0"/>
              </a:rPr>
              <a:t>Bunların</a:t>
            </a:r>
            <a:r>
              <a:rPr lang="en-US" sz="1600" dirty="0">
                <a:latin typeface="Book Antiqua" panose="02040602050305030304" pitchFamily="18" charset="0"/>
              </a:rPr>
              <a:t> </a:t>
            </a:r>
            <a:r>
              <a:rPr lang="en-US" sz="1600" dirty="0" err="1">
                <a:latin typeface="Book Antiqua" panose="02040602050305030304" pitchFamily="18" charset="0"/>
              </a:rPr>
              <a:t>büyük</a:t>
            </a:r>
            <a:r>
              <a:rPr lang="en-US" sz="1600" dirty="0">
                <a:latin typeface="Book Antiqua" panose="02040602050305030304" pitchFamily="18" charset="0"/>
              </a:rPr>
              <a:t> </a:t>
            </a:r>
            <a:r>
              <a:rPr lang="en-US" sz="1600" dirty="0" err="1">
                <a:latin typeface="Book Antiqua" panose="02040602050305030304" pitchFamily="18" charset="0"/>
              </a:rPr>
              <a:t>çoğunluğu</a:t>
            </a:r>
            <a:r>
              <a:rPr lang="en-US" sz="1600" dirty="0">
                <a:latin typeface="Book Antiqua" panose="02040602050305030304" pitchFamily="18" charset="0"/>
              </a:rPr>
              <a:t> </a:t>
            </a:r>
            <a:r>
              <a:rPr lang="en-US" sz="1600" dirty="0" err="1">
                <a:latin typeface="Book Antiqua" panose="02040602050305030304" pitchFamily="18" charset="0"/>
              </a:rPr>
              <a:t>sürekli</a:t>
            </a:r>
            <a:r>
              <a:rPr lang="en-US" sz="1600" dirty="0">
                <a:latin typeface="Book Antiqua" panose="02040602050305030304" pitchFamily="18" charset="0"/>
              </a:rPr>
              <a:t> </a:t>
            </a:r>
            <a:r>
              <a:rPr lang="en-US" sz="1600" dirty="0" err="1">
                <a:latin typeface="Book Antiqua" panose="02040602050305030304" pitchFamily="18" charset="0"/>
              </a:rPr>
              <a:t>değişen</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ölçü</a:t>
            </a:r>
            <a:r>
              <a:rPr lang="en-US" sz="1600" dirty="0">
                <a:latin typeface="Book Antiqua" panose="02040602050305030304" pitchFamily="18" charset="0"/>
              </a:rPr>
              <a:t> </a:t>
            </a:r>
            <a:r>
              <a:rPr lang="en-US" sz="1600" dirty="0" err="1">
                <a:latin typeface="Book Antiqua" panose="02040602050305030304" pitchFamily="18" charset="0"/>
              </a:rPr>
              <a:t>düzeniyle</a:t>
            </a:r>
            <a:r>
              <a:rPr lang="en-US" sz="1600" dirty="0">
                <a:latin typeface="Book Antiqua" panose="02040602050305030304" pitchFamily="18" charset="0"/>
              </a:rPr>
              <a:t> </a:t>
            </a:r>
            <a:r>
              <a:rPr lang="en-US" sz="1600" dirty="0" err="1">
                <a:latin typeface="Book Antiqua" panose="02040602050305030304" pitchFamily="18" charset="0"/>
              </a:rPr>
              <a:t>yazılmış</a:t>
            </a:r>
            <a:r>
              <a:rPr lang="en-US" sz="1600" dirty="0">
                <a:latin typeface="Book Antiqua" panose="02040602050305030304" pitchFamily="18" charset="0"/>
              </a:rPr>
              <a:t>, </a:t>
            </a:r>
            <a:r>
              <a:rPr lang="en-US" sz="1600" dirty="0" err="1">
                <a:latin typeface="Book Antiqua" panose="02040602050305030304" pitchFamily="18" charset="0"/>
              </a:rPr>
              <a:t>uyakların</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değişen</a:t>
            </a:r>
            <a:r>
              <a:rPr lang="en-US" sz="1600" dirty="0">
                <a:latin typeface="Book Antiqua" panose="02040602050305030304" pitchFamily="18" charset="0"/>
              </a:rPr>
              <a:t> </a:t>
            </a:r>
            <a:r>
              <a:rPr lang="en-US" sz="1600" dirty="0" err="1">
                <a:latin typeface="Book Antiqua" panose="02040602050305030304" pitchFamily="18" charset="0"/>
              </a:rPr>
              <a:t>ritimlerin</a:t>
            </a:r>
            <a:r>
              <a:rPr lang="en-US" sz="1600" dirty="0">
                <a:latin typeface="Book Antiqua" panose="02040602050305030304" pitchFamily="18" charset="0"/>
              </a:rPr>
              <a:t> </a:t>
            </a:r>
            <a:r>
              <a:rPr lang="en-US" sz="1600" dirty="0" err="1">
                <a:latin typeface="Book Antiqua" panose="02040602050305030304" pitchFamily="18" charset="0"/>
              </a:rPr>
              <a:t>beklenmedik</a:t>
            </a:r>
            <a:r>
              <a:rPr lang="en-US" sz="1600" dirty="0">
                <a:latin typeface="Book Antiqua" panose="02040602050305030304" pitchFamily="18" charset="0"/>
              </a:rPr>
              <a:t> </a:t>
            </a:r>
            <a:r>
              <a:rPr lang="en-US" sz="1600" dirty="0" err="1">
                <a:latin typeface="Book Antiqua" panose="02040602050305030304" pitchFamily="18" charset="0"/>
              </a:rPr>
              <a:t>etkileşimi</a:t>
            </a:r>
            <a:r>
              <a:rPr lang="en-US" sz="1600" dirty="0">
                <a:latin typeface="Book Antiqua" panose="02040602050305030304" pitchFamily="18" charset="0"/>
              </a:rPr>
              <a:t> </a:t>
            </a:r>
            <a:r>
              <a:rPr lang="en-US" sz="1600" dirty="0" err="1">
                <a:latin typeface="Book Antiqua" panose="02040602050305030304" pitchFamily="18" charset="0"/>
              </a:rPr>
              <a:t>sayesinde</a:t>
            </a:r>
            <a:r>
              <a:rPr lang="en-US" sz="1600" dirty="0">
                <a:latin typeface="Book Antiqua" panose="02040602050305030304" pitchFamily="18" charset="0"/>
              </a:rPr>
              <a:t> </a:t>
            </a:r>
            <a:r>
              <a:rPr lang="en-US" sz="1600" dirty="0" err="1">
                <a:latin typeface="Book Antiqua" panose="02040602050305030304" pitchFamily="18" charset="0"/>
              </a:rPr>
              <a:t>zengin</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kusursuz</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etki</a:t>
            </a:r>
            <a:r>
              <a:rPr lang="en-US" sz="1600" dirty="0">
                <a:latin typeface="Book Antiqua" panose="02040602050305030304" pitchFamily="18" charset="0"/>
              </a:rPr>
              <a:t> </a:t>
            </a:r>
            <a:r>
              <a:rPr lang="en-US" sz="1600" dirty="0" err="1">
                <a:latin typeface="Book Antiqua" panose="02040602050305030304" pitchFamily="18" charset="0"/>
              </a:rPr>
              <a:t>yaratılabilmiştir</a:t>
            </a:r>
            <a:r>
              <a:rPr lang="en-US" sz="1600" dirty="0">
                <a:latin typeface="Book Antiqua" panose="02040602050305030304" pitchFamily="18" charset="0"/>
              </a:rPr>
              <a:t>. La Fontaine </a:t>
            </a:r>
            <a:r>
              <a:rPr lang="en-US" sz="1600" dirty="0" err="1">
                <a:latin typeface="Book Antiqua" panose="02040602050305030304" pitchFamily="18" charset="0"/>
              </a:rPr>
              <a:t>ayrıca</a:t>
            </a:r>
            <a:r>
              <a:rPr lang="en-US" sz="1600" dirty="0">
                <a:latin typeface="Book Antiqua" panose="02040602050305030304" pitchFamily="18" charset="0"/>
              </a:rPr>
              <a:t>, </a:t>
            </a:r>
            <a:r>
              <a:rPr lang="en-US" sz="1600" dirty="0" err="1">
                <a:latin typeface="Book Antiqua" panose="02040602050305030304" pitchFamily="18" charset="0"/>
              </a:rPr>
              <a:t>birbirinden</a:t>
            </a:r>
            <a:r>
              <a:rPr lang="en-US" sz="1600" dirty="0">
                <a:latin typeface="Book Antiqua" panose="02040602050305030304" pitchFamily="18" charset="0"/>
              </a:rPr>
              <a:t> </a:t>
            </a:r>
            <a:r>
              <a:rPr lang="en-US" sz="1600" dirty="0" err="1">
                <a:latin typeface="Book Antiqua" panose="02040602050305030304" pitchFamily="18" charset="0"/>
              </a:rPr>
              <a:t>çok</a:t>
            </a:r>
            <a:r>
              <a:rPr lang="en-US" sz="1600" dirty="0">
                <a:latin typeface="Book Antiqua" panose="02040602050305030304" pitchFamily="18" charset="0"/>
              </a:rPr>
              <a:t> </a:t>
            </a:r>
            <a:r>
              <a:rPr lang="en-US" sz="1600" dirty="0" err="1">
                <a:latin typeface="Book Antiqua" panose="02040602050305030304" pitchFamily="18" charset="0"/>
              </a:rPr>
              <a:t>farklı</a:t>
            </a:r>
            <a:r>
              <a:rPr lang="en-US" sz="1600" dirty="0">
                <a:latin typeface="Book Antiqua" panose="02040602050305030304" pitchFamily="18" charset="0"/>
              </a:rPr>
              <a:t> </a:t>
            </a:r>
            <a:r>
              <a:rPr lang="en-US" sz="1600" dirty="0" err="1">
                <a:latin typeface="Book Antiqua" panose="02040602050305030304" pitchFamily="18" charset="0"/>
              </a:rPr>
              <a:t>sözcüklere</a:t>
            </a:r>
            <a:r>
              <a:rPr lang="en-US" sz="1600" dirty="0">
                <a:latin typeface="Book Antiqua" panose="02040602050305030304" pitchFamily="18" charset="0"/>
              </a:rPr>
              <a:t> </a:t>
            </a:r>
            <a:r>
              <a:rPr lang="en-US" sz="1600" dirty="0" err="1">
                <a:latin typeface="Book Antiqua" panose="02040602050305030304" pitchFamily="18" charset="0"/>
              </a:rPr>
              <a:t>yer</a:t>
            </a:r>
            <a:r>
              <a:rPr lang="en-US" sz="1600" dirty="0">
                <a:latin typeface="Book Antiqua" panose="02040602050305030304" pitchFamily="18" charset="0"/>
              </a:rPr>
              <a:t> </a:t>
            </a:r>
            <a:r>
              <a:rPr lang="en-US" sz="1600" dirty="0" err="1">
                <a:latin typeface="Book Antiqua" panose="02040602050305030304" pitchFamily="18" charset="0"/>
              </a:rPr>
              <a:t>vermiş</a:t>
            </a:r>
            <a:r>
              <a:rPr lang="en-US" sz="1600" dirty="0">
                <a:latin typeface="Book Antiqua" panose="02040602050305030304" pitchFamily="18" charset="0"/>
              </a:rPr>
              <a:t>, </a:t>
            </a:r>
            <a:r>
              <a:rPr lang="en-US" sz="1600" dirty="0" err="1">
                <a:latin typeface="Book Antiqua" panose="02040602050305030304" pitchFamily="18" charset="0"/>
              </a:rPr>
              <a:t>alişılagelmiş</a:t>
            </a:r>
            <a:r>
              <a:rPr lang="en-US" sz="1600" dirty="0">
                <a:latin typeface="Book Antiqua" panose="02040602050305030304" pitchFamily="18" charset="0"/>
              </a:rPr>
              <a:t> </a:t>
            </a:r>
            <a:r>
              <a:rPr lang="en-US" sz="1600" dirty="0" err="1">
                <a:latin typeface="Book Antiqua" panose="02040602050305030304" pitchFamily="18" charset="0"/>
              </a:rPr>
              <a:t>sözcüklerle</a:t>
            </a:r>
            <a:r>
              <a:rPr lang="en-US" sz="1600" dirty="0">
                <a:latin typeface="Book Antiqua" panose="02040602050305030304" pitchFamily="18" charset="0"/>
              </a:rPr>
              <a:t> </a:t>
            </a:r>
            <a:r>
              <a:rPr lang="en-US" sz="1600" dirty="0" err="1">
                <a:latin typeface="Book Antiqua" panose="02040602050305030304" pitchFamily="18" charset="0"/>
              </a:rPr>
              <a:t>çok</a:t>
            </a:r>
            <a:r>
              <a:rPr lang="en-US" sz="1600" dirty="0">
                <a:latin typeface="Book Antiqua" panose="02040602050305030304" pitchFamily="18" charset="0"/>
              </a:rPr>
              <a:t> </a:t>
            </a:r>
            <a:r>
              <a:rPr lang="en-US" sz="1600" dirty="0" err="1">
                <a:latin typeface="Book Antiqua" panose="02040602050305030304" pitchFamily="18" charset="0"/>
              </a:rPr>
              <a:t>eski</a:t>
            </a:r>
            <a:r>
              <a:rPr lang="en-US" sz="1600" dirty="0">
                <a:latin typeface="Book Antiqua" panose="02040602050305030304" pitchFamily="18" charset="0"/>
              </a:rPr>
              <a:t> </a:t>
            </a:r>
            <a:r>
              <a:rPr lang="en-US" sz="1600" dirty="0" err="1">
                <a:latin typeface="Book Antiqua" panose="02040602050305030304" pitchFamily="18" charset="0"/>
              </a:rPr>
              <a:t>ya</a:t>
            </a:r>
            <a:r>
              <a:rPr lang="en-US" sz="1600" dirty="0">
                <a:latin typeface="Book Antiqua" panose="02040602050305030304" pitchFamily="18" charset="0"/>
              </a:rPr>
              <a:t> da ender </a:t>
            </a:r>
            <a:r>
              <a:rPr lang="en-US" sz="1600" dirty="0" err="1">
                <a:latin typeface="Book Antiqua" panose="02040602050305030304" pitchFamily="18" charset="0"/>
              </a:rPr>
              <a:t>kullanılanları</a:t>
            </a:r>
            <a:r>
              <a:rPr lang="en-US" sz="1600" dirty="0">
                <a:latin typeface="Book Antiqua" panose="02040602050305030304" pitchFamily="18" charset="0"/>
              </a:rPr>
              <a:t>, </a:t>
            </a:r>
            <a:r>
              <a:rPr lang="en-US" sz="1600" dirty="0" err="1">
                <a:latin typeface="Book Antiqua" panose="02040602050305030304" pitchFamily="18" charset="0"/>
              </a:rPr>
              <a:t>kır</a:t>
            </a:r>
            <a:r>
              <a:rPr lang="en-US" sz="1600" dirty="0">
                <a:latin typeface="Book Antiqua" panose="02040602050305030304" pitchFamily="18" charset="0"/>
              </a:rPr>
              <a:t> </a:t>
            </a:r>
            <a:r>
              <a:rPr lang="en-US" sz="1600" dirty="0" err="1">
                <a:latin typeface="Book Antiqua" panose="02040602050305030304" pitchFamily="18" charset="0"/>
              </a:rPr>
              <a:t>kökenli</a:t>
            </a:r>
            <a:r>
              <a:rPr lang="en-US" sz="1600" dirty="0">
                <a:latin typeface="Book Antiqua" panose="02040602050305030304" pitchFamily="18" charset="0"/>
              </a:rPr>
              <a:t> </a:t>
            </a:r>
            <a:r>
              <a:rPr lang="en-US" sz="1600" dirty="0" err="1">
                <a:latin typeface="Book Antiqua" panose="02040602050305030304" pitchFamily="18" charset="0"/>
              </a:rPr>
              <a:t>ya</a:t>
            </a:r>
            <a:r>
              <a:rPr lang="en-US" sz="1600" dirty="0">
                <a:latin typeface="Book Antiqua" panose="02040602050305030304" pitchFamily="18" charset="0"/>
              </a:rPr>
              <a:t> da </a:t>
            </a:r>
            <a:r>
              <a:rPr lang="en-US" sz="1600" dirty="0" err="1">
                <a:latin typeface="Book Antiqua" panose="02040602050305030304" pitchFamily="18" charset="0"/>
              </a:rPr>
              <a:t>komik</a:t>
            </a:r>
            <a:r>
              <a:rPr lang="en-US" sz="1600" dirty="0">
                <a:latin typeface="Book Antiqua" panose="02040602050305030304" pitchFamily="18" charset="0"/>
              </a:rPr>
              <a:t> </a:t>
            </a:r>
            <a:r>
              <a:rPr lang="en-US" sz="1600" dirty="0" err="1">
                <a:latin typeface="Book Antiqua" panose="02040602050305030304" pitchFamily="18" charset="0"/>
              </a:rPr>
              <a:t>sözcüklerle</a:t>
            </a:r>
            <a:r>
              <a:rPr lang="en-US" sz="1600" dirty="0">
                <a:latin typeface="Book Antiqua" panose="02040602050305030304" pitchFamily="18" charset="0"/>
              </a:rPr>
              <a:t> </a:t>
            </a:r>
            <a:r>
              <a:rPr lang="en-US" sz="1600" dirty="0" err="1">
                <a:latin typeface="Book Antiqua" panose="02040602050305030304" pitchFamily="18" charset="0"/>
              </a:rPr>
              <a:t>incelikli</a:t>
            </a:r>
            <a:r>
              <a:rPr lang="en-US" sz="1600" dirty="0">
                <a:latin typeface="Book Antiqua" panose="02040602050305030304" pitchFamily="18" charset="0"/>
              </a:rPr>
              <a:t> </a:t>
            </a:r>
            <a:r>
              <a:rPr lang="en-US" sz="1600" dirty="0" err="1">
                <a:latin typeface="Book Antiqua" panose="02040602050305030304" pitchFamily="18" charset="0"/>
              </a:rPr>
              <a:t>olanları</a:t>
            </a:r>
            <a:r>
              <a:rPr lang="en-US" sz="1600" dirty="0">
                <a:latin typeface="Book Antiqua" panose="02040602050305030304" pitchFamily="18" charset="0"/>
              </a:rPr>
              <a:t>, </a:t>
            </a:r>
            <a:r>
              <a:rPr lang="en-US" sz="1600" dirty="0" err="1">
                <a:latin typeface="Book Antiqua" panose="02040602050305030304" pitchFamily="18" charset="0"/>
              </a:rPr>
              <a:t>mesleki</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ticari</a:t>
            </a:r>
            <a:r>
              <a:rPr lang="en-US" sz="1600" dirty="0">
                <a:latin typeface="Book Antiqua" panose="02040602050305030304" pitchFamily="18" charset="0"/>
              </a:rPr>
              <a:t> </a:t>
            </a:r>
            <a:r>
              <a:rPr lang="en-US" sz="1600" dirty="0" err="1">
                <a:latin typeface="Book Antiqua" panose="02040602050305030304" pitchFamily="18" charset="0"/>
              </a:rPr>
              <a:t>terimlerle</a:t>
            </a:r>
            <a:r>
              <a:rPr lang="en-US" sz="1600" dirty="0">
                <a:latin typeface="Book Antiqua" panose="02040602050305030304" pitchFamily="18" charset="0"/>
              </a:rPr>
              <a:t> </a:t>
            </a:r>
            <a:r>
              <a:rPr lang="en-US" sz="1600" dirty="0" err="1">
                <a:latin typeface="Book Antiqua" panose="02040602050305030304" pitchFamily="18" charset="0"/>
              </a:rPr>
              <a:t>felsefi</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mitolojik</a:t>
            </a:r>
            <a:r>
              <a:rPr lang="en-US" sz="1600" dirty="0">
                <a:latin typeface="Book Antiqua" panose="02040602050305030304" pitchFamily="18" charset="0"/>
              </a:rPr>
              <a:t> </a:t>
            </a:r>
            <a:r>
              <a:rPr lang="en-US" sz="1600" dirty="0" err="1">
                <a:latin typeface="Book Antiqua" panose="02040602050305030304" pitchFamily="18" charset="0"/>
              </a:rPr>
              <a:t>kavramları</a:t>
            </a:r>
            <a:r>
              <a:rPr lang="en-US" sz="1600" dirty="0">
                <a:latin typeface="Book Antiqua" panose="02040602050305030304" pitchFamily="18" charset="0"/>
              </a:rPr>
              <a:t> </a:t>
            </a:r>
            <a:r>
              <a:rPr lang="en-US" sz="1600" dirty="0" err="1">
                <a:latin typeface="Book Antiqua" panose="02040602050305030304" pitchFamily="18" charset="0"/>
              </a:rPr>
              <a:t>yan</a:t>
            </a:r>
            <a:r>
              <a:rPr lang="en-US" sz="1600" dirty="0">
                <a:latin typeface="Book Antiqua" panose="02040602050305030304" pitchFamily="18" charset="0"/>
              </a:rPr>
              <a:t> </a:t>
            </a:r>
            <a:r>
              <a:rPr lang="en-US" sz="1600" dirty="0" err="1">
                <a:latin typeface="Book Antiqua" panose="02040602050305030304" pitchFamily="18" charset="0"/>
              </a:rPr>
              <a:t>yana</a:t>
            </a:r>
            <a:r>
              <a:rPr lang="en-US" sz="1600" dirty="0">
                <a:latin typeface="Book Antiqua" panose="02040602050305030304" pitchFamily="18" charset="0"/>
              </a:rPr>
              <a:t>, </a:t>
            </a:r>
            <a:r>
              <a:rPr lang="en-US" sz="1600" dirty="0" err="1">
                <a:latin typeface="Book Antiqua" panose="02040602050305030304" pitchFamily="18" charset="0"/>
              </a:rPr>
              <a:t>büyük</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uyum</a:t>
            </a:r>
            <a:r>
              <a:rPr lang="en-US" sz="1600" dirty="0">
                <a:latin typeface="Book Antiqua" panose="02040602050305030304" pitchFamily="18" charset="0"/>
              </a:rPr>
              <a:t> </a:t>
            </a:r>
            <a:r>
              <a:rPr lang="en-US" sz="1600" dirty="0" err="1">
                <a:latin typeface="Book Antiqua" panose="02040602050305030304" pitchFamily="18" charset="0"/>
              </a:rPr>
              <a:t>içinde</a:t>
            </a:r>
            <a:r>
              <a:rPr lang="en-US" sz="1600" dirty="0">
                <a:latin typeface="Book Antiqua" panose="02040602050305030304" pitchFamily="18" charset="0"/>
              </a:rPr>
              <a:t> </a:t>
            </a:r>
            <a:r>
              <a:rPr lang="en-US" sz="1600" dirty="0" err="1">
                <a:latin typeface="Book Antiqua" panose="02040602050305030304" pitchFamily="18" charset="0"/>
              </a:rPr>
              <a:t>kullanmıştır</a:t>
            </a:r>
            <a:r>
              <a:rPr lang="en-US" sz="1600" dirty="0">
                <a:latin typeface="Book Antiqua" panose="02040602050305030304" pitchFamily="18" charset="0"/>
              </a:rPr>
              <a:t>. </a:t>
            </a:r>
            <a:r>
              <a:rPr lang="en-US" sz="1600" dirty="0" err="1">
                <a:latin typeface="Book Antiqua" panose="02040602050305030304" pitchFamily="18" charset="0"/>
              </a:rPr>
              <a:t>Bütün</a:t>
            </a:r>
            <a:r>
              <a:rPr lang="en-US" sz="1600" dirty="0">
                <a:latin typeface="Book Antiqua" panose="02040602050305030304" pitchFamily="18" charset="0"/>
              </a:rPr>
              <a:t> </a:t>
            </a:r>
            <a:r>
              <a:rPr lang="en-US" sz="1600" dirty="0" err="1">
                <a:latin typeface="Book Antiqua" panose="02040602050305030304" pitchFamily="18" charset="0"/>
              </a:rPr>
              <a:t>bu</a:t>
            </a:r>
            <a:r>
              <a:rPr lang="en-US" sz="1600" dirty="0">
                <a:latin typeface="Book Antiqua" panose="02040602050305030304" pitchFamily="18" charset="0"/>
              </a:rPr>
              <a:t> </a:t>
            </a:r>
            <a:r>
              <a:rPr lang="en-US" sz="1600" dirty="0" err="1">
                <a:latin typeface="Book Antiqua" panose="02040602050305030304" pitchFamily="18" charset="0"/>
              </a:rPr>
              <a:t>zenginliğe</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17. </a:t>
            </a:r>
            <a:r>
              <a:rPr lang="en-US" sz="1600" dirty="0" err="1">
                <a:latin typeface="Book Antiqua" panose="02040602050305030304" pitchFamily="18" charset="0"/>
              </a:rPr>
              <a:t>yüzyıl</a:t>
            </a:r>
            <a:r>
              <a:rPr lang="en-US" sz="1600" dirty="0">
                <a:latin typeface="Book Antiqua" panose="02040602050305030304" pitchFamily="18" charset="0"/>
              </a:rPr>
              <a:t> </a:t>
            </a:r>
            <a:r>
              <a:rPr lang="en-US" sz="1600" dirty="0" err="1">
                <a:latin typeface="Book Antiqua" panose="02040602050305030304" pitchFamily="18" charset="0"/>
              </a:rPr>
              <a:t>Fransızcasının</a:t>
            </a:r>
            <a:r>
              <a:rPr lang="en-US" sz="1600" dirty="0">
                <a:latin typeface="Book Antiqua" panose="02040602050305030304" pitchFamily="18" charset="0"/>
              </a:rPr>
              <a:t> </a:t>
            </a:r>
            <a:r>
              <a:rPr lang="en-US" sz="1600" dirty="0" err="1">
                <a:latin typeface="Book Antiqua" panose="02040602050305030304" pitchFamily="18" charset="0"/>
              </a:rPr>
              <a:t>çağrışımlarıyla</a:t>
            </a:r>
            <a:r>
              <a:rPr lang="en-US" sz="1600" dirty="0">
                <a:latin typeface="Book Antiqua" panose="02040602050305030304" pitchFamily="18" charset="0"/>
              </a:rPr>
              <a:t> </a:t>
            </a:r>
            <a:r>
              <a:rPr lang="en-US" sz="1600" dirty="0" err="1">
                <a:latin typeface="Book Antiqua" panose="02040602050305030304" pitchFamily="18" charset="0"/>
              </a:rPr>
              <a:t>yüklü</a:t>
            </a:r>
            <a:r>
              <a:rPr lang="en-US" sz="1600" dirty="0">
                <a:latin typeface="Book Antiqua" panose="02040602050305030304" pitchFamily="18" charset="0"/>
              </a:rPr>
              <a:t> </a:t>
            </a:r>
            <a:r>
              <a:rPr lang="en-US" sz="1600" dirty="0" err="1">
                <a:latin typeface="Book Antiqua" panose="02040602050305030304" pitchFamily="18" charset="0"/>
              </a:rPr>
              <a:t>olmasına</a:t>
            </a:r>
            <a:r>
              <a:rPr lang="en-US" sz="1600" dirty="0">
                <a:latin typeface="Book Antiqua" panose="02040602050305030304" pitchFamily="18" charset="0"/>
              </a:rPr>
              <a:t> </a:t>
            </a:r>
            <a:r>
              <a:rPr lang="en-US" sz="1600" dirty="0" err="1">
                <a:latin typeface="Book Antiqua" panose="02040602050305030304" pitchFamily="18" charset="0"/>
              </a:rPr>
              <a:t>karşın</a:t>
            </a:r>
            <a:r>
              <a:rPr lang="en-US" sz="1600" dirty="0">
                <a:latin typeface="Book Antiqua" panose="02040602050305030304" pitchFamily="18" charset="0"/>
              </a:rPr>
              <a:t> gene de son </a:t>
            </a:r>
            <a:r>
              <a:rPr lang="en-US" sz="1600" dirty="0" err="1">
                <a:latin typeface="Book Antiqua" panose="02040602050305030304" pitchFamily="18" charset="0"/>
              </a:rPr>
              <a:t>derece</a:t>
            </a:r>
            <a:r>
              <a:rPr lang="en-US" sz="1600" dirty="0">
                <a:latin typeface="Book Antiqua" panose="02040602050305030304" pitchFamily="18" charset="0"/>
              </a:rPr>
              <a:t> </a:t>
            </a:r>
            <a:r>
              <a:rPr lang="en-US" sz="1600" dirty="0" err="1">
                <a:latin typeface="Book Antiqua" panose="02040602050305030304" pitchFamily="18" charset="0"/>
              </a:rPr>
              <a:t>ekonomik</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hafif</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üslup</a:t>
            </a:r>
            <a:r>
              <a:rPr lang="en-US" sz="1600" dirty="0">
                <a:latin typeface="Book Antiqua" panose="02040602050305030304" pitchFamily="18" charset="0"/>
              </a:rPr>
              <a:t> </a:t>
            </a:r>
            <a:r>
              <a:rPr lang="en-US" sz="1600" dirty="0" err="1">
                <a:latin typeface="Book Antiqua" panose="02040602050305030304" pitchFamily="18" charset="0"/>
              </a:rPr>
              <a:t>yaratmayı</a:t>
            </a:r>
            <a:r>
              <a:rPr lang="en-US" sz="1600" dirty="0">
                <a:latin typeface="Book Antiqua" panose="02040602050305030304" pitchFamily="18" charset="0"/>
              </a:rPr>
              <a:t> </a:t>
            </a:r>
            <a:r>
              <a:rPr lang="en-US" sz="1600" dirty="0" err="1">
                <a:latin typeface="Book Antiqua" panose="02040602050305030304" pitchFamily="18" charset="0"/>
              </a:rPr>
              <a:t>başarmıştır</a:t>
            </a:r>
            <a:r>
              <a:rPr lang="en-US" sz="1600" dirty="0">
                <a:latin typeface="Book Antiqua" panose="02040602050305030304" pitchFamily="18" charset="0"/>
              </a:rPr>
              <a:t>.</a:t>
            </a:r>
          </a:p>
          <a:p>
            <a:endParaRPr lang="en-US" sz="1600" dirty="0">
              <a:latin typeface="Book Antiqua" panose="02040602050305030304" pitchFamily="18" charset="0"/>
            </a:endParaRPr>
          </a:p>
          <a:p>
            <a:endParaRPr lang="en-US" sz="1600" dirty="0">
              <a:latin typeface="Book Antiqua" panose="02040602050305030304" pitchFamily="18" charset="0"/>
            </a:endParaRPr>
          </a:p>
        </p:txBody>
      </p:sp>
    </p:spTree>
    <p:extLst>
      <p:ext uri="{BB962C8B-B14F-4D97-AF65-F5344CB8AC3E}">
        <p14:creationId xmlns:p14="http://schemas.microsoft.com/office/powerpoint/2010/main" val="4230860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533400"/>
            <a:ext cx="8153400" cy="5509200"/>
          </a:xfrm>
          <a:prstGeom prst="rect">
            <a:avLst/>
          </a:prstGeom>
        </p:spPr>
        <p:txBody>
          <a:bodyPr wrap="square">
            <a:spAutoFit/>
          </a:bodyPr>
          <a:lstStyle/>
          <a:p>
            <a:endParaRPr lang="en-US" sz="1600" b="1" dirty="0">
              <a:latin typeface="Book Antiqua" panose="02040602050305030304" pitchFamily="18" charset="0"/>
            </a:endParaRPr>
          </a:p>
          <a:p>
            <a:r>
              <a:rPr lang="en-US" sz="1600" b="1" dirty="0" err="1">
                <a:solidFill>
                  <a:schemeClr val="accent2"/>
                </a:solidFill>
                <a:latin typeface="Book Antiqua" panose="02040602050305030304" pitchFamily="18" charset="0"/>
              </a:rPr>
              <a:t>Diğer</a:t>
            </a:r>
            <a:r>
              <a:rPr lang="en-US" sz="1600" b="1" dirty="0">
                <a:solidFill>
                  <a:schemeClr val="accent2"/>
                </a:solidFill>
                <a:latin typeface="Book Antiqua" panose="02040602050305030304" pitchFamily="18" charset="0"/>
              </a:rPr>
              <a:t> </a:t>
            </a:r>
            <a:r>
              <a:rPr lang="en-US" sz="1600" b="1" dirty="0" err="1">
                <a:solidFill>
                  <a:schemeClr val="accent2"/>
                </a:solidFill>
                <a:latin typeface="Book Antiqua" panose="02040602050305030304" pitchFamily="18" charset="0"/>
              </a:rPr>
              <a:t>Eserleri</a:t>
            </a:r>
            <a:endParaRPr lang="en-US" sz="1600" dirty="0">
              <a:latin typeface="Book Antiqua" panose="02040602050305030304" pitchFamily="18" charset="0"/>
            </a:endParaRPr>
          </a:p>
          <a:p>
            <a:r>
              <a:rPr lang="en-US" sz="1600" dirty="0">
                <a:latin typeface="Book Antiqua" panose="02040602050305030304" pitchFamily="18" charset="0"/>
              </a:rPr>
              <a:t>La Fontaine </a:t>
            </a:r>
            <a:r>
              <a:rPr lang="en-US" sz="1600" dirty="0" err="1">
                <a:latin typeface="Book Antiqua" panose="02040602050305030304" pitchFamily="18" charset="0"/>
              </a:rPr>
              <a:t>ayrıca</a:t>
            </a:r>
            <a:r>
              <a:rPr lang="en-US" sz="1600" dirty="0">
                <a:latin typeface="Book Antiqua" panose="02040602050305030304" pitchFamily="18" charset="0"/>
              </a:rPr>
              <a:t> </a:t>
            </a:r>
            <a:r>
              <a:rPr lang="en-US" sz="1600" dirty="0" err="1">
                <a:latin typeface="Book Antiqua" panose="02040602050305030304" pitchFamily="18" charset="0"/>
              </a:rPr>
              <a:t>çok</a:t>
            </a:r>
            <a:r>
              <a:rPr lang="en-US" sz="1600" dirty="0">
                <a:latin typeface="Book Antiqua" panose="02040602050305030304" pitchFamily="18" charset="0"/>
              </a:rPr>
              <a:t> </a:t>
            </a:r>
            <a:r>
              <a:rPr lang="en-US" sz="1600" dirty="0" err="1">
                <a:latin typeface="Book Antiqua" panose="02040602050305030304" pitchFamily="18" charset="0"/>
              </a:rPr>
              <a:t>çeşitli</a:t>
            </a:r>
            <a:r>
              <a:rPr lang="en-US" sz="1600" dirty="0">
                <a:latin typeface="Book Antiqua" panose="02040602050305030304" pitchFamily="18" charset="0"/>
              </a:rPr>
              <a:t> </a:t>
            </a:r>
            <a:r>
              <a:rPr lang="en-US" sz="1600" dirty="0" err="1">
                <a:latin typeface="Book Antiqua" panose="02040602050305030304" pitchFamily="18" charset="0"/>
              </a:rPr>
              <a:t>türlerde</a:t>
            </a:r>
            <a:r>
              <a:rPr lang="en-US" sz="1600" dirty="0">
                <a:latin typeface="Book Antiqua" panose="02040602050305030304" pitchFamily="18" charset="0"/>
              </a:rPr>
              <a:t> </a:t>
            </a:r>
            <a:r>
              <a:rPr lang="en-US" sz="1600" dirty="0" err="1">
                <a:latin typeface="Book Antiqua" panose="02040602050305030304" pitchFamily="18" charset="0"/>
              </a:rPr>
              <a:t>şiirler</a:t>
            </a:r>
            <a:r>
              <a:rPr lang="en-US" sz="1600" dirty="0">
                <a:latin typeface="Book Antiqua" panose="02040602050305030304" pitchFamily="18" charset="0"/>
              </a:rPr>
              <a:t>, ilk </a:t>
            </a:r>
            <a:r>
              <a:rPr lang="en-US" sz="1600" dirty="0" err="1">
                <a:latin typeface="Book Antiqua" panose="02040602050305030304" pitchFamily="18" charset="0"/>
              </a:rPr>
              <a:t>yapıtı</a:t>
            </a:r>
            <a:r>
              <a:rPr lang="en-US" sz="1600" dirty="0">
                <a:latin typeface="Book Antiqua" panose="02040602050305030304" pitchFamily="18" charset="0"/>
              </a:rPr>
              <a:t> </a:t>
            </a:r>
            <a:r>
              <a:rPr lang="en-US" sz="1600" dirty="0" err="1">
                <a:latin typeface="Book Antiqua" panose="02040602050305030304" pitchFamily="18" charset="0"/>
              </a:rPr>
              <a:t>L'Eunuque</a:t>
            </a:r>
            <a:r>
              <a:rPr lang="en-US" sz="1600" dirty="0">
                <a:latin typeface="Book Antiqua" panose="02040602050305030304" pitchFamily="18" charset="0"/>
              </a:rPr>
              <a:t> (1654; </a:t>
            </a:r>
            <a:r>
              <a:rPr lang="en-US" sz="1600" dirty="0" err="1">
                <a:latin typeface="Book Antiqua" panose="02040602050305030304" pitchFamily="18" charset="0"/>
              </a:rPr>
              <a:t>Hadım</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Climene</a:t>
            </a:r>
            <a:r>
              <a:rPr lang="en-US" sz="1600" dirty="0">
                <a:latin typeface="Book Antiqua" panose="02040602050305030304" pitchFamily="18" charset="0"/>
              </a:rPr>
              <a:t> (1671) </a:t>
            </a:r>
            <a:r>
              <a:rPr lang="en-US" sz="1600" dirty="0" err="1">
                <a:latin typeface="Book Antiqua" panose="02040602050305030304" pitchFamily="18" charset="0"/>
              </a:rPr>
              <a:t>gibi</a:t>
            </a:r>
            <a:r>
              <a:rPr lang="en-US" sz="1600" dirty="0">
                <a:latin typeface="Book Antiqua" panose="02040602050305030304" pitchFamily="18" charset="0"/>
              </a:rPr>
              <a:t> </a:t>
            </a:r>
            <a:r>
              <a:rPr lang="en-US" sz="1600" dirty="0" err="1">
                <a:latin typeface="Book Antiqua" panose="02040602050305030304" pitchFamily="18" charset="0"/>
              </a:rPr>
              <a:t>dramatik</a:t>
            </a:r>
            <a:r>
              <a:rPr lang="en-US" sz="1600" dirty="0">
                <a:latin typeface="Book Antiqua" panose="02040602050305030304" pitchFamily="18" charset="0"/>
              </a:rPr>
              <a:t> </a:t>
            </a:r>
            <a:r>
              <a:rPr lang="en-US" sz="1600" dirty="0" err="1">
                <a:latin typeface="Book Antiqua" panose="02040602050305030304" pitchFamily="18" charset="0"/>
              </a:rPr>
              <a:t>ya</a:t>
            </a:r>
            <a:r>
              <a:rPr lang="en-US" sz="1600" dirty="0">
                <a:latin typeface="Book Antiqua" panose="02040602050305030304" pitchFamily="18" charset="0"/>
              </a:rPr>
              <a:t> da </a:t>
            </a:r>
            <a:r>
              <a:rPr lang="en-US" sz="1600" dirty="0" err="1">
                <a:latin typeface="Book Antiqua" panose="02040602050305030304" pitchFamily="18" charset="0"/>
              </a:rPr>
              <a:t>yarı</a:t>
            </a:r>
            <a:r>
              <a:rPr lang="en-US" sz="1600" dirty="0">
                <a:latin typeface="Book Antiqua" panose="02040602050305030304" pitchFamily="18" charset="0"/>
              </a:rPr>
              <a:t> </a:t>
            </a:r>
            <a:r>
              <a:rPr lang="en-US" sz="1600" dirty="0" err="1">
                <a:latin typeface="Book Antiqua" panose="02040602050305030304" pitchFamily="18" charset="0"/>
              </a:rPr>
              <a:t>dramatik</a:t>
            </a:r>
            <a:r>
              <a:rPr lang="en-US" sz="1600" dirty="0">
                <a:latin typeface="Book Antiqua" panose="02040602050305030304" pitchFamily="18" charset="0"/>
              </a:rPr>
              <a:t> </a:t>
            </a:r>
            <a:r>
              <a:rPr lang="en-US" sz="1600" dirty="0" err="1">
                <a:latin typeface="Book Antiqua" panose="02040602050305030304" pitchFamily="18" charset="0"/>
              </a:rPr>
              <a:t>metinler</a:t>
            </a:r>
            <a:r>
              <a:rPr lang="en-US" sz="1600" dirty="0">
                <a:latin typeface="Book Antiqua" panose="02040602050305030304" pitchFamily="18" charset="0"/>
              </a:rPr>
              <a:t>, </a:t>
            </a:r>
            <a:r>
              <a:rPr lang="en-US" sz="1600" dirty="0" err="1">
                <a:latin typeface="Book Antiqua" panose="02040602050305030304" pitchFamily="18" charset="0"/>
              </a:rPr>
              <a:t>çok</a:t>
            </a:r>
            <a:r>
              <a:rPr lang="en-US" sz="1600" dirty="0">
                <a:latin typeface="Book Antiqua" panose="02040602050305030304" pitchFamily="18" charset="0"/>
              </a:rPr>
              <a:t> </a:t>
            </a:r>
            <a:r>
              <a:rPr lang="en-US" sz="1600" dirty="0" err="1">
                <a:latin typeface="Book Antiqua" panose="02040602050305030304" pitchFamily="18" charset="0"/>
              </a:rPr>
              <a:t>çeşitli</a:t>
            </a:r>
            <a:r>
              <a:rPr lang="en-US" sz="1600" dirty="0">
                <a:latin typeface="Book Antiqua" panose="02040602050305030304" pitchFamily="18" charset="0"/>
              </a:rPr>
              <a:t> </a:t>
            </a:r>
            <a:r>
              <a:rPr lang="en-US" sz="1600" dirty="0" err="1">
                <a:latin typeface="Book Antiqua" panose="02040602050305030304" pitchFamily="18" charset="0"/>
              </a:rPr>
              <a:t>konuları</a:t>
            </a:r>
            <a:r>
              <a:rPr lang="en-US" sz="1600" dirty="0">
                <a:latin typeface="Book Antiqua" panose="02040602050305030304" pitchFamily="18" charset="0"/>
              </a:rPr>
              <a:t> </a:t>
            </a:r>
            <a:r>
              <a:rPr lang="en-US" sz="1600" dirty="0" err="1">
                <a:latin typeface="Book Antiqua" panose="02040602050305030304" pitchFamily="18" charset="0"/>
              </a:rPr>
              <a:t>ele</a:t>
            </a:r>
            <a:r>
              <a:rPr lang="en-US" sz="1600" dirty="0">
                <a:latin typeface="Book Antiqua" panose="02040602050305030304" pitchFamily="18" charset="0"/>
              </a:rPr>
              <a:t> </a:t>
            </a:r>
            <a:r>
              <a:rPr lang="en-US" sz="1600" dirty="0" err="1">
                <a:latin typeface="Book Antiqua" panose="02040602050305030304" pitchFamily="18" charset="0"/>
              </a:rPr>
              <a:t>alan</a:t>
            </a:r>
            <a:r>
              <a:rPr lang="en-US" sz="1600" dirty="0">
                <a:latin typeface="Book Antiqua" panose="02040602050305030304" pitchFamily="18" charset="0"/>
              </a:rPr>
              <a:t> Adonis (1658; </a:t>
            </a:r>
            <a:r>
              <a:rPr lang="en-US" sz="1600" dirty="0" err="1">
                <a:latin typeface="Book Antiqua" panose="02040602050305030304" pitchFamily="18" charset="0"/>
              </a:rPr>
              <a:t>yb</a:t>
            </a:r>
            <a:r>
              <a:rPr lang="en-US" sz="1600" dirty="0">
                <a:latin typeface="Book Antiqua" panose="02040602050305030304" pitchFamily="18" charset="0"/>
              </a:rPr>
              <a:t> 1669), La </a:t>
            </a:r>
            <a:r>
              <a:rPr lang="en-US" sz="1600" dirty="0" err="1">
                <a:latin typeface="Book Antiqua" panose="02040602050305030304" pitchFamily="18" charset="0"/>
              </a:rPr>
              <a:t>Captivite</a:t>
            </a:r>
            <a:r>
              <a:rPr lang="en-US" sz="1600" dirty="0">
                <a:latin typeface="Book Antiqua" panose="02040602050305030304" pitchFamily="18" charset="0"/>
              </a:rPr>
              <a:t> de saint </a:t>
            </a:r>
            <a:r>
              <a:rPr lang="en-US" sz="1600" dirty="0" err="1">
                <a:latin typeface="Book Antiqua" panose="02040602050305030304" pitchFamily="18" charset="0"/>
              </a:rPr>
              <a:t>Malc</a:t>
            </a:r>
            <a:r>
              <a:rPr lang="en-US" sz="1600" dirty="0">
                <a:latin typeface="Book Antiqua" panose="02040602050305030304" pitchFamily="18" charset="0"/>
              </a:rPr>
              <a:t> (1673) </a:t>
            </a:r>
            <a:r>
              <a:rPr lang="en-US" sz="1600" dirty="0" err="1">
                <a:latin typeface="Book Antiqua" panose="02040602050305030304" pitchFamily="18" charset="0"/>
              </a:rPr>
              <a:t>ve</a:t>
            </a:r>
            <a:r>
              <a:rPr lang="en-US" sz="1600" dirty="0">
                <a:latin typeface="Book Antiqua" panose="02040602050305030304" pitchFamily="18" charset="0"/>
              </a:rPr>
              <a:t> Le </a:t>
            </a:r>
            <a:r>
              <a:rPr lang="en-US" sz="1600" dirty="0" err="1">
                <a:latin typeface="Book Antiqua" panose="02040602050305030304" pitchFamily="18" charset="0"/>
              </a:rPr>
              <a:t>Quinquina</a:t>
            </a:r>
            <a:r>
              <a:rPr lang="en-US" sz="1600" dirty="0">
                <a:latin typeface="Book Antiqua" panose="02040602050305030304" pitchFamily="18" charset="0"/>
              </a:rPr>
              <a:t> (1682) </a:t>
            </a:r>
            <a:r>
              <a:rPr lang="en-US" sz="1600" dirty="0" err="1">
                <a:latin typeface="Book Antiqua" panose="02040602050305030304" pitchFamily="18" charset="0"/>
              </a:rPr>
              <a:t>gibi</a:t>
            </a:r>
            <a:r>
              <a:rPr lang="en-US" sz="1600" dirty="0">
                <a:latin typeface="Book Antiqua" panose="02040602050305030304" pitchFamily="18" charset="0"/>
              </a:rPr>
              <a:t> </a:t>
            </a:r>
            <a:r>
              <a:rPr lang="en-US" sz="1600" dirty="0" err="1">
                <a:latin typeface="Book Antiqua" panose="02040602050305030304" pitchFamily="18" charset="0"/>
              </a:rPr>
              <a:t>şiirler</a:t>
            </a:r>
            <a:r>
              <a:rPr lang="en-US" sz="1600" dirty="0">
                <a:latin typeface="Book Antiqua" panose="02040602050305030304" pitchFamily="18" charset="0"/>
              </a:rPr>
              <a:t> </a:t>
            </a:r>
            <a:r>
              <a:rPr lang="en-US" sz="1600" dirty="0" err="1">
                <a:latin typeface="Book Antiqua" panose="02040602050305030304" pitchFamily="18" charset="0"/>
              </a:rPr>
              <a:t>yazmıştır</a:t>
            </a:r>
            <a:r>
              <a:rPr lang="en-US" sz="1600" dirty="0">
                <a:latin typeface="Book Antiqua" panose="02040602050305030304" pitchFamily="18" charset="0"/>
              </a:rPr>
              <a:t>. </a:t>
            </a:r>
            <a:r>
              <a:rPr lang="en-US" sz="1600" dirty="0" err="1">
                <a:latin typeface="Book Antiqua" panose="02040602050305030304" pitchFamily="18" charset="0"/>
              </a:rPr>
              <a:t>Fabllarla</a:t>
            </a:r>
            <a:r>
              <a:rPr lang="en-US" sz="1600" dirty="0">
                <a:latin typeface="Book Antiqua" panose="02040602050305030304" pitchFamily="18" charset="0"/>
              </a:rPr>
              <a:t> </a:t>
            </a:r>
            <a:r>
              <a:rPr lang="en-US" sz="1600" dirty="0" err="1">
                <a:latin typeface="Book Antiqua" panose="02040602050305030304" pitchFamily="18" charset="0"/>
              </a:rPr>
              <a:t>karşılaştırıldığında</a:t>
            </a:r>
            <a:r>
              <a:rPr lang="en-US" sz="1600" dirty="0">
                <a:latin typeface="Book Antiqua" panose="02040602050305030304" pitchFamily="18" charset="0"/>
              </a:rPr>
              <a:t> </a:t>
            </a:r>
            <a:r>
              <a:rPr lang="en-US" sz="1600" dirty="0" err="1">
                <a:latin typeface="Book Antiqua" panose="02040602050305030304" pitchFamily="18" charset="0"/>
              </a:rPr>
              <a:t>ise</a:t>
            </a:r>
            <a:r>
              <a:rPr lang="en-US" sz="1600" dirty="0">
                <a:latin typeface="Book Antiqua" panose="02040602050305030304" pitchFamily="18" charset="0"/>
              </a:rPr>
              <a:t> </a:t>
            </a:r>
            <a:r>
              <a:rPr lang="en-US" sz="1600" dirty="0" err="1">
                <a:latin typeface="Book Antiqua" panose="02040602050305030304" pitchFamily="18" charset="0"/>
              </a:rPr>
              <a:t>bu</a:t>
            </a:r>
            <a:r>
              <a:rPr lang="en-US" sz="1600" dirty="0">
                <a:latin typeface="Book Antiqua" panose="02040602050305030304" pitchFamily="18" charset="0"/>
              </a:rPr>
              <a:t> </a:t>
            </a:r>
            <a:r>
              <a:rPr lang="en-US" sz="1600" dirty="0" err="1">
                <a:latin typeface="Book Antiqua" panose="02040602050305030304" pitchFamily="18" charset="0"/>
              </a:rPr>
              <a:t>yapıtlar</a:t>
            </a:r>
            <a:r>
              <a:rPr lang="en-US" sz="1600" dirty="0">
                <a:latin typeface="Book Antiqua" panose="02040602050305030304" pitchFamily="18" charset="0"/>
              </a:rPr>
              <a:t> </a:t>
            </a:r>
            <a:r>
              <a:rPr lang="en-US" sz="1600" dirty="0" err="1">
                <a:latin typeface="Book Antiqua" panose="02040602050305030304" pitchFamily="18" charset="0"/>
              </a:rPr>
              <a:t>yalnızca</a:t>
            </a:r>
            <a:r>
              <a:rPr lang="en-US" sz="1600" dirty="0">
                <a:latin typeface="Book Antiqua" panose="02040602050305030304" pitchFamily="18" charset="0"/>
              </a:rPr>
              <a:t> </a:t>
            </a:r>
            <a:r>
              <a:rPr lang="en-US" sz="1600" dirty="0" err="1">
                <a:latin typeface="Book Antiqua" panose="02040602050305030304" pitchFamily="18" charset="0"/>
              </a:rPr>
              <a:t>birer</a:t>
            </a:r>
            <a:r>
              <a:rPr lang="en-US" sz="1600" dirty="0">
                <a:latin typeface="Book Antiqua" panose="02040602050305030304" pitchFamily="18" charset="0"/>
              </a:rPr>
              <a:t> </a:t>
            </a:r>
            <a:r>
              <a:rPr lang="en-US" sz="1600" dirty="0" err="1">
                <a:latin typeface="Book Antiqua" panose="02040602050305030304" pitchFamily="18" charset="0"/>
              </a:rPr>
              <a:t>şiir</a:t>
            </a:r>
            <a:r>
              <a:rPr lang="en-US" sz="1600" dirty="0">
                <a:latin typeface="Book Antiqua" panose="02040602050305030304" pitchFamily="18" charset="0"/>
              </a:rPr>
              <a:t> </a:t>
            </a:r>
            <a:r>
              <a:rPr lang="en-US" sz="1600" dirty="0" err="1">
                <a:latin typeface="Book Antiqua" panose="02040602050305030304" pitchFamily="18" charset="0"/>
              </a:rPr>
              <a:t>alıştırması</a:t>
            </a:r>
            <a:r>
              <a:rPr lang="en-US" sz="1600" dirty="0">
                <a:latin typeface="Book Antiqua" panose="02040602050305030304" pitchFamily="18" charset="0"/>
              </a:rPr>
              <a:t> </a:t>
            </a:r>
            <a:r>
              <a:rPr lang="en-US" sz="1600" dirty="0" err="1">
                <a:latin typeface="Book Antiqua" panose="02040602050305030304" pitchFamily="18" charset="0"/>
              </a:rPr>
              <a:t>ya</a:t>
            </a:r>
            <a:r>
              <a:rPr lang="en-US" sz="1600" dirty="0">
                <a:latin typeface="Book Antiqua" panose="02040602050305030304" pitchFamily="18" charset="0"/>
              </a:rPr>
              <a:t> da </a:t>
            </a:r>
            <a:r>
              <a:rPr lang="en-US" sz="1600" dirty="0" err="1">
                <a:latin typeface="Book Antiqua" panose="02040602050305030304" pitchFamily="18" charset="0"/>
              </a:rPr>
              <a:t>denemesi</a:t>
            </a:r>
            <a:r>
              <a:rPr lang="en-US" sz="1600" dirty="0">
                <a:latin typeface="Book Antiqua" panose="02040602050305030304" pitchFamily="18" charset="0"/>
              </a:rPr>
              <a:t> </a:t>
            </a:r>
            <a:r>
              <a:rPr lang="en-US" sz="1600" dirty="0" err="1">
                <a:latin typeface="Book Antiqua" panose="02040602050305030304" pitchFamily="18" charset="0"/>
              </a:rPr>
              <a:t>gibidir</a:t>
            </a:r>
            <a:r>
              <a:rPr lang="en-US" sz="1600" dirty="0">
                <a:latin typeface="Book Antiqua" panose="02040602050305030304" pitchFamily="18" charset="0"/>
              </a:rPr>
              <a:t>. </a:t>
            </a:r>
            <a:r>
              <a:rPr lang="en-US" sz="1600" dirty="0" err="1">
                <a:latin typeface="Book Antiqua" panose="02040602050305030304" pitchFamily="18" charset="0"/>
              </a:rPr>
              <a:t>Bunlardan</a:t>
            </a:r>
            <a:r>
              <a:rPr lang="en-US" sz="1600" dirty="0">
                <a:latin typeface="Book Antiqua" panose="02040602050305030304" pitchFamily="18" charset="0"/>
              </a:rPr>
              <a:t> </a:t>
            </a:r>
            <a:r>
              <a:rPr lang="en-US" sz="1600" dirty="0" err="1">
                <a:latin typeface="Book Antiqua" panose="02040602050305030304" pitchFamily="18" charset="0"/>
              </a:rPr>
              <a:t>yalnızca</a:t>
            </a:r>
            <a:r>
              <a:rPr lang="en-US" sz="1600" dirty="0">
                <a:latin typeface="Book Antiqua" panose="02040602050305030304" pitchFamily="18" charset="0"/>
              </a:rPr>
              <a:t> Les Amours de </a:t>
            </a:r>
            <a:r>
              <a:rPr lang="en-US" sz="1600" dirty="0" err="1">
                <a:latin typeface="Book Antiqua" panose="02040602050305030304" pitchFamily="18" charset="0"/>
              </a:rPr>
              <a:t>Psiche</a:t>
            </a:r>
            <a:r>
              <a:rPr lang="en-US" sz="1600" dirty="0">
                <a:latin typeface="Book Antiqua" panose="02040602050305030304" pitchFamily="18" charset="0"/>
              </a:rPr>
              <a:t> et de </a:t>
            </a:r>
            <a:r>
              <a:rPr lang="en-US" sz="1600" dirty="0" err="1">
                <a:latin typeface="Book Antiqua" panose="02040602050305030304" pitchFamily="18" charset="0"/>
              </a:rPr>
              <a:t>Cupidon</a:t>
            </a:r>
            <a:r>
              <a:rPr lang="en-US" sz="1600" dirty="0">
                <a:latin typeface="Book Antiqua" panose="02040602050305030304" pitchFamily="18" charset="0"/>
              </a:rPr>
              <a:t> (1669; </a:t>
            </a:r>
            <a:r>
              <a:rPr lang="en-US" sz="1600" dirty="0" err="1">
                <a:latin typeface="Book Antiqua" panose="02040602050305030304" pitchFamily="18" charset="0"/>
              </a:rPr>
              <a:t>Psykhe</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Cupido'nun</a:t>
            </a:r>
            <a:r>
              <a:rPr lang="en-US" sz="1600" dirty="0">
                <a:latin typeface="Book Antiqua" panose="02040602050305030304" pitchFamily="18" charset="0"/>
              </a:rPr>
              <a:t> </a:t>
            </a:r>
            <a:r>
              <a:rPr lang="en-US" sz="1600" dirty="0" err="1">
                <a:latin typeface="Book Antiqua" panose="02040602050305030304" pitchFamily="18" charset="0"/>
              </a:rPr>
              <a:t>Aşkları</a:t>
            </a:r>
            <a:r>
              <a:rPr lang="en-US" sz="1600" dirty="0">
                <a:latin typeface="Book Antiqua" panose="02040602050305030304" pitchFamily="18" charset="0"/>
              </a:rPr>
              <a:t>) </a:t>
            </a:r>
            <a:r>
              <a:rPr lang="en-US" sz="1600" dirty="0" err="1">
                <a:latin typeface="Book Antiqua" panose="02040602050305030304" pitchFamily="18" charset="0"/>
              </a:rPr>
              <a:t>yalın</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zarif</a:t>
            </a:r>
            <a:r>
              <a:rPr lang="en-US" sz="1600" dirty="0">
                <a:latin typeface="Book Antiqua" panose="02040602050305030304" pitchFamily="18" charset="0"/>
              </a:rPr>
              <a:t> </a:t>
            </a:r>
            <a:r>
              <a:rPr lang="en-US" sz="1600" dirty="0" err="1">
                <a:latin typeface="Book Antiqua" panose="02040602050305030304" pitchFamily="18" charset="0"/>
              </a:rPr>
              <a:t>düzyazı</a:t>
            </a:r>
            <a:r>
              <a:rPr lang="en-US" sz="1600" dirty="0">
                <a:latin typeface="Book Antiqua" panose="02040602050305030304" pitchFamily="18" charset="0"/>
              </a:rPr>
              <a:t> </a:t>
            </a:r>
            <a:r>
              <a:rPr lang="en-US" sz="1600" dirty="0" err="1">
                <a:latin typeface="Book Antiqua" panose="02040602050305030304" pitchFamily="18" charset="0"/>
              </a:rPr>
              <a:t>üslubu</a:t>
            </a:r>
            <a:r>
              <a:rPr lang="en-US" sz="1600" dirty="0">
                <a:latin typeface="Book Antiqua" panose="02040602050305030304" pitchFamily="18" charset="0"/>
              </a:rPr>
              <a:t>, </a:t>
            </a:r>
            <a:r>
              <a:rPr lang="en-US" sz="1600" dirty="0" err="1">
                <a:latin typeface="Book Antiqua" panose="02040602050305030304" pitchFamily="18" charset="0"/>
              </a:rPr>
              <a:t>ince</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duyarlıkla</a:t>
            </a:r>
            <a:r>
              <a:rPr lang="en-US" sz="1600" dirty="0">
                <a:latin typeface="Book Antiqua" panose="02040602050305030304" pitchFamily="18" charset="0"/>
              </a:rPr>
              <a:t> </a:t>
            </a:r>
            <a:r>
              <a:rPr lang="en-US" sz="1600" dirty="0" err="1">
                <a:latin typeface="Book Antiqua" panose="02040602050305030304" pitchFamily="18" charset="0"/>
              </a:rPr>
              <a:t>zeki</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alaycılığı</a:t>
            </a:r>
            <a:r>
              <a:rPr lang="en-US" sz="1600" dirty="0">
                <a:latin typeface="Book Antiqua" panose="02040602050305030304" pitchFamily="18" charset="0"/>
              </a:rPr>
              <a:t> </a:t>
            </a:r>
            <a:r>
              <a:rPr lang="en-US" sz="1600" dirty="0" err="1">
                <a:latin typeface="Book Antiqua" panose="02040602050305030304" pitchFamily="18" charset="0"/>
              </a:rPr>
              <a:t>birleştirmesi</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kadın</a:t>
            </a:r>
            <a:r>
              <a:rPr lang="en-US" sz="1600" dirty="0">
                <a:latin typeface="Book Antiqua" panose="02040602050305030304" pitchFamily="18" charset="0"/>
              </a:rPr>
              <a:t> </a:t>
            </a:r>
            <a:r>
              <a:rPr lang="en-US" sz="1600" dirty="0" err="1">
                <a:latin typeface="Book Antiqua" panose="02040602050305030304" pitchFamily="18" charset="0"/>
              </a:rPr>
              <a:t>psikolojisiyle</a:t>
            </a:r>
            <a:r>
              <a:rPr lang="en-US" sz="1600" dirty="0">
                <a:latin typeface="Book Antiqua" panose="02040602050305030304" pitchFamily="18" charset="0"/>
              </a:rPr>
              <a:t> </a:t>
            </a:r>
            <a:r>
              <a:rPr lang="en-US" sz="1600" dirty="0" err="1">
                <a:latin typeface="Book Antiqua" panose="02040602050305030304" pitchFamily="18" charset="0"/>
              </a:rPr>
              <a:t>ilgili</a:t>
            </a:r>
            <a:r>
              <a:rPr lang="en-US" sz="1600" dirty="0">
                <a:latin typeface="Book Antiqua" panose="02040602050305030304" pitchFamily="18" charset="0"/>
              </a:rPr>
              <a:t> </a:t>
            </a:r>
            <a:r>
              <a:rPr lang="en-US" sz="1600" dirty="0" err="1">
                <a:latin typeface="Book Antiqua" panose="02040602050305030304" pitchFamily="18" charset="0"/>
              </a:rPr>
              <a:t>şakacı</a:t>
            </a:r>
            <a:r>
              <a:rPr lang="en-US" sz="1600" dirty="0">
                <a:latin typeface="Book Antiqua" panose="02040602050305030304" pitchFamily="18" charset="0"/>
              </a:rPr>
              <a:t> </a:t>
            </a:r>
            <a:r>
              <a:rPr lang="en-US" sz="1600" dirty="0" err="1">
                <a:latin typeface="Book Antiqua" panose="02040602050305030304" pitchFamily="18" charset="0"/>
              </a:rPr>
              <a:t>gözlemleriyle</a:t>
            </a:r>
            <a:r>
              <a:rPr lang="en-US" sz="1600" dirty="0">
                <a:latin typeface="Book Antiqua" panose="02040602050305030304" pitchFamily="18" charset="0"/>
              </a:rPr>
              <a:t> </a:t>
            </a:r>
            <a:r>
              <a:rPr lang="en-US" sz="1600" dirty="0" err="1">
                <a:latin typeface="Book Antiqua" panose="02040602050305030304" pitchFamily="18" charset="0"/>
              </a:rPr>
              <a:t>dikkati</a:t>
            </a:r>
            <a:r>
              <a:rPr lang="en-US" sz="1600" dirty="0">
                <a:latin typeface="Book Antiqua" panose="02040602050305030304" pitchFamily="18" charset="0"/>
              </a:rPr>
              <a:t> </a:t>
            </a:r>
            <a:r>
              <a:rPr lang="en-US" sz="1600" dirty="0" err="1">
                <a:latin typeface="Book Antiqua" panose="02040602050305030304" pitchFamily="18" charset="0"/>
              </a:rPr>
              <a:t>çeker</a:t>
            </a:r>
            <a:r>
              <a:rPr lang="en-US" sz="1600" dirty="0">
                <a:latin typeface="Book Antiqua" panose="02040602050305030304" pitchFamily="18" charset="0"/>
              </a:rPr>
              <a:t>.</a:t>
            </a:r>
          </a:p>
          <a:p>
            <a:endParaRPr lang="en-US" sz="1600" dirty="0">
              <a:latin typeface="Book Antiqua" panose="02040602050305030304" pitchFamily="18" charset="0"/>
            </a:endParaRPr>
          </a:p>
          <a:p>
            <a:r>
              <a:rPr lang="en-US" sz="1600" dirty="0">
                <a:latin typeface="Book Antiqua" panose="02040602050305030304" pitchFamily="18" charset="0"/>
              </a:rPr>
              <a:t>La </a:t>
            </a:r>
            <a:r>
              <a:rPr lang="en-US" sz="1600" dirty="0" err="1">
                <a:latin typeface="Book Antiqua" panose="02040602050305030304" pitchFamily="18" charset="0"/>
              </a:rPr>
              <a:t>Fontaine'in</a:t>
            </a:r>
            <a:r>
              <a:rPr lang="en-US" sz="1600" dirty="0">
                <a:latin typeface="Book Antiqua" panose="02040602050305030304" pitchFamily="18" charset="0"/>
              </a:rPr>
              <a:t> </a:t>
            </a:r>
            <a:r>
              <a:rPr lang="en-US" sz="1600" dirty="0" err="1">
                <a:latin typeface="Book Antiqua" panose="02040602050305030304" pitchFamily="18" charset="0"/>
              </a:rPr>
              <a:t>ilki</a:t>
            </a:r>
            <a:r>
              <a:rPr lang="en-US" sz="1600" dirty="0">
                <a:latin typeface="Book Antiqua" panose="02040602050305030304" pitchFamily="18" charset="0"/>
              </a:rPr>
              <a:t> 1664'te, </a:t>
            </a:r>
            <a:r>
              <a:rPr lang="en-US" sz="1600" dirty="0" err="1">
                <a:latin typeface="Book Antiqua" panose="02040602050305030304" pitchFamily="18" charset="0"/>
              </a:rPr>
              <a:t>İkincisi</a:t>
            </a:r>
            <a:r>
              <a:rPr lang="en-US" sz="1600" dirty="0">
                <a:latin typeface="Book Antiqua" panose="02040602050305030304" pitchFamily="18" charset="0"/>
              </a:rPr>
              <a:t> </a:t>
            </a:r>
            <a:r>
              <a:rPr lang="en-US" sz="1600" dirty="0" err="1">
                <a:latin typeface="Book Antiqua" panose="02040602050305030304" pitchFamily="18" charset="0"/>
              </a:rPr>
              <a:t>ölümünden</a:t>
            </a:r>
            <a:r>
              <a:rPr lang="en-US" sz="1600" dirty="0">
                <a:latin typeface="Book Antiqua" panose="02040602050305030304" pitchFamily="18" charset="0"/>
              </a:rPr>
              <a:t> </a:t>
            </a:r>
            <a:r>
              <a:rPr lang="en-US" sz="1600" dirty="0" err="1">
                <a:latin typeface="Book Antiqua" panose="02040602050305030304" pitchFamily="18" charset="0"/>
              </a:rPr>
              <a:t>sonra</a:t>
            </a:r>
            <a:r>
              <a:rPr lang="en-US" sz="1600" dirty="0">
                <a:latin typeface="Book Antiqua" panose="02040602050305030304" pitchFamily="18" charset="0"/>
              </a:rPr>
              <a:t> </a:t>
            </a:r>
            <a:r>
              <a:rPr lang="en-US" sz="1600" dirty="0" err="1">
                <a:latin typeface="Book Antiqua" panose="02040602050305030304" pitchFamily="18" charset="0"/>
              </a:rPr>
              <a:t>yayımlanan</a:t>
            </a:r>
            <a:r>
              <a:rPr lang="en-US" sz="1600" dirty="0">
                <a:latin typeface="Book Antiqua" panose="02040602050305030304" pitchFamily="18" charset="0"/>
              </a:rPr>
              <a:t> </a:t>
            </a:r>
            <a:r>
              <a:rPr lang="en-US" sz="1600" dirty="0" err="1">
                <a:latin typeface="Book Antiqua" panose="02040602050305030304" pitchFamily="18" charset="0"/>
              </a:rPr>
              <a:t>Contes</a:t>
            </a:r>
            <a:r>
              <a:rPr lang="en-US" sz="1600" dirty="0">
                <a:latin typeface="Book Antiqua" panose="02040602050305030304" pitchFamily="18" charset="0"/>
              </a:rPr>
              <a:t> et </a:t>
            </a:r>
            <a:r>
              <a:rPr lang="en-US" sz="1600" dirty="0" err="1">
                <a:latin typeface="Book Antiqua" panose="02040602050305030304" pitchFamily="18" charset="0"/>
              </a:rPr>
              <a:t>nouvelles</a:t>
            </a:r>
            <a:r>
              <a:rPr lang="en-US" sz="1600" dirty="0">
                <a:latin typeface="Book Antiqua" panose="02040602050305030304" pitchFamily="18" charset="0"/>
              </a:rPr>
              <a:t> </a:t>
            </a:r>
            <a:r>
              <a:rPr lang="en-US" sz="1600" dirty="0" err="1">
                <a:latin typeface="Book Antiqua" panose="02040602050305030304" pitchFamily="18" charset="0"/>
              </a:rPr>
              <a:t>en</a:t>
            </a:r>
            <a:r>
              <a:rPr lang="en-US" sz="1600" dirty="0">
                <a:latin typeface="Book Antiqua" panose="02040602050305030304" pitchFamily="18" charset="0"/>
              </a:rPr>
              <a:t> </a:t>
            </a:r>
            <a:r>
              <a:rPr lang="en-US" sz="1600" dirty="0" err="1">
                <a:latin typeface="Book Antiqua" panose="02040602050305030304" pitchFamily="18" charset="0"/>
              </a:rPr>
              <a:t>vers'i</a:t>
            </a:r>
            <a:r>
              <a:rPr lang="en-US" sz="1600" dirty="0">
                <a:latin typeface="Book Antiqua" panose="02040602050305030304" pitchFamily="18" charset="0"/>
              </a:rPr>
              <a:t> </a:t>
            </a:r>
            <a:r>
              <a:rPr lang="en-US" sz="1600" dirty="0" err="1">
                <a:latin typeface="Book Antiqua" panose="02040602050305030304" pitchFamily="18" charset="0"/>
              </a:rPr>
              <a:t>Fables'dan</a:t>
            </a:r>
            <a:r>
              <a:rPr lang="en-US" sz="1600" dirty="0">
                <a:latin typeface="Book Antiqua" panose="02040602050305030304" pitchFamily="18" charset="0"/>
              </a:rPr>
              <a:t> </a:t>
            </a:r>
            <a:r>
              <a:rPr lang="en-US" sz="1600" dirty="0" err="1">
                <a:latin typeface="Book Antiqua" panose="02040602050305030304" pitchFamily="18" charset="0"/>
              </a:rPr>
              <a:t>daha</a:t>
            </a:r>
            <a:r>
              <a:rPr lang="en-US" sz="1600" dirty="0">
                <a:latin typeface="Book Antiqua" panose="02040602050305030304" pitchFamily="18" charset="0"/>
              </a:rPr>
              <a:t> </a:t>
            </a:r>
            <a:r>
              <a:rPr lang="en-US" sz="1600" dirty="0" err="1">
                <a:latin typeface="Book Antiqua" panose="02040602050305030304" pitchFamily="18" charset="0"/>
              </a:rPr>
              <a:t>hacimlidir</a:t>
            </a:r>
            <a:r>
              <a:rPr lang="en-US" sz="1600" dirty="0">
                <a:latin typeface="Book Antiqua" panose="02040602050305030304" pitchFamily="18" charset="0"/>
              </a:rPr>
              <a:t>. La Fontaine </a:t>
            </a:r>
            <a:r>
              <a:rPr lang="en-US" sz="1600" dirty="0" err="1">
                <a:latin typeface="Book Antiqua" panose="02040602050305030304" pitchFamily="18" charset="0"/>
              </a:rPr>
              <a:t>bu</a:t>
            </a:r>
            <a:r>
              <a:rPr lang="en-US" sz="1600" dirty="0">
                <a:latin typeface="Book Antiqua" panose="02040602050305030304" pitchFamily="18" charset="0"/>
              </a:rPr>
              <a:t> </a:t>
            </a:r>
            <a:r>
              <a:rPr lang="en-US" sz="1600" dirty="0" err="1">
                <a:latin typeface="Book Antiqua" panose="02040602050305030304" pitchFamily="18" charset="0"/>
              </a:rPr>
              <a:t>başlık</a:t>
            </a:r>
            <a:r>
              <a:rPr lang="en-US" sz="1600" dirty="0">
                <a:latin typeface="Book Antiqua" panose="02040602050305030304" pitchFamily="18" charset="0"/>
              </a:rPr>
              <a:t> </a:t>
            </a:r>
            <a:r>
              <a:rPr lang="en-US" sz="1600" dirty="0" err="1">
                <a:latin typeface="Book Antiqua" panose="02040602050305030304" pitchFamily="18" charset="0"/>
              </a:rPr>
              <a:t>altinda</a:t>
            </a:r>
            <a:r>
              <a:rPr lang="en-US" sz="1600" dirty="0">
                <a:latin typeface="Book Antiqua" panose="02040602050305030304" pitchFamily="18" charset="0"/>
              </a:rPr>
              <a:t> </a:t>
            </a:r>
            <a:r>
              <a:rPr lang="en-US" sz="1600" dirty="0" err="1">
                <a:latin typeface="Book Antiqua" panose="02040602050305030304" pitchFamily="18" charset="0"/>
              </a:rPr>
              <a:t>toplanan</a:t>
            </a:r>
            <a:r>
              <a:rPr lang="en-US" sz="1600" dirty="0">
                <a:latin typeface="Book Antiqua" panose="02040602050305030304" pitchFamily="18" charset="0"/>
              </a:rPr>
              <a:t> </a:t>
            </a:r>
            <a:r>
              <a:rPr lang="en-US" sz="1600" dirty="0" err="1">
                <a:latin typeface="Book Antiqua" panose="02040602050305030304" pitchFamily="18" charset="0"/>
              </a:rPr>
              <a:t>masallarının</a:t>
            </a:r>
            <a:r>
              <a:rPr lang="en-US" sz="1600" dirty="0">
                <a:latin typeface="Book Antiqua" panose="02040602050305030304" pitchFamily="18" charset="0"/>
              </a:rPr>
              <a:t> </a:t>
            </a:r>
            <a:r>
              <a:rPr lang="en-US" sz="1600" dirty="0" err="1">
                <a:latin typeface="Book Antiqua" panose="02040602050305030304" pitchFamily="18" charset="0"/>
              </a:rPr>
              <a:t>çoğunu</a:t>
            </a:r>
            <a:r>
              <a:rPr lang="en-US" sz="1600" dirty="0">
                <a:latin typeface="Book Antiqua" panose="02040602050305030304" pitchFamily="18" charset="0"/>
              </a:rPr>
              <a:t> </a:t>
            </a:r>
            <a:r>
              <a:rPr lang="en-US" sz="1600" dirty="0" err="1">
                <a:latin typeface="Book Antiqua" panose="02040602050305030304" pitchFamily="18" charset="0"/>
              </a:rPr>
              <a:t>İtalyan</a:t>
            </a:r>
            <a:r>
              <a:rPr lang="en-US" sz="1600" dirty="0">
                <a:latin typeface="Book Antiqua" panose="02040602050305030304" pitchFamily="18" charset="0"/>
              </a:rPr>
              <a:t> </a:t>
            </a:r>
            <a:r>
              <a:rPr lang="en-US" sz="1600" dirty="0" err="1">
                <a:latin typeface="Book Antiqua" panose="02040602050305030304" pitchFamily="18" charset="0"/>
              </a:rPr>
              <a:t>kaynaklarından</a:t>
            </a:r>
            <a:r>
              <a:rPr lang="en-US" sz="1600" dirty="0">
                <a:latin typeface="Book Antiqua" panose="02040602050305030304" pitchFamily="18" charset="0"/>
              </a:rPr>
              <a:t>, </a:t>
            </a:r>
            <a:r>
              <a:rPr lang="en-US" sz="1600" dirty="0" err="1">
                <a:latin typeface="Book Antiqua" panose="02040602050305030304" pitchFamily="18" charset="0"/>
              </a:rPr>
              <a:t>özellikle</a:t>
            </a:r>
            <a:r>
              <a:rPr lang="en-US" sz="1600" dirty="0">
                <a:latin typeface="Book Antiqua" panose="02040602050305030304" pitchFamily="18" charset="0"/>
              </a:rPr>
              <a:t> de </a:t>
            </a:r>
            <a:r>
              <a:rPr lang="en-US" sz="1600" dirty="0" err="1">
                <a:latin typeface="Book Antiqua" panose="02040602050305030304" pitchFamily="18" charset="0"/>
              </a:rPr>
              <a:t>Boccaccio'dan</a:t>
            </a:r>
            <a:r>
              <a:rPr lang="en-US" sz="1600" dirty="0">
                <a:latin typeface="Book Antiqua" panose="02040602050305030304" pitchFamily="18" charset="0"/>
              </a:rPr>
              <a:t> </a:t>
            </a:r>
            <a:r>
              <a:rPr lang="en-US" sz="1600" dirty="0" err="1">
                <a:latin typeface="Book Antiqua" panose="02040602050305030304" pitchFamily="18" charset="0"/>
              </a:rPr>
              <a:t>almışsa</a:t>
            </a:r>
            <a:r>
              <a:rPr lang="en-US" sz="1600" dirty="0">
                <a:latin typeface="Book Antiqua" panose="02040602050305030304" pitchFamily="18" charset="0"/>
              </a:rPr>
              <a:t> da 14. </a:t>
            </a:r>
            <a:r>
              <a:rPr lang="en-US" sz="1600" dirty="0" err="1">
                <a:latin typeface="Book Antiqua" panose="02040602050305030304" pitchFamily="18" charset="0"/>
              </a:rPr>
              <a:t>yüzyıl</a:t>
            </a:r>
            <a:r>
              <a:rPr lang="en-US" sz="1600" dirty="0">
                <a:latin typeface="Book Antiqua" panose="02040602050305030304" pitchFamily="18" charset="0"/>
              </a:rPr>
              <a:t> </a:t>
            </a:r>
            <a:r>
              <a:rPr lang="en-US" sz="1600" dirty="0" err="1">
                <a:latin typeface="Book Antiqua" panose="02040602050305030304" pitchFamily="18" charset="0"/>
              </a:rPr>
              <a:t>İtalyan</a:t>
            </a:r>
            <a:r>
              <a:rPr lang="en-US" sz="1600" dirty="0">
                <a:latin typeface="Book Antiqua" panose="02040602050305030304" pitchFamily="18" charset="0"/>
              </a:rPr>
              <a:t> </a:t>
            </a:r>
            <a:r>
              <a:rPr lang="en-US" sz="1600" dirty="0" err="1">
                <a:latin typeface="Book Antiqua" panose="02040602050305030304" pitchFamily="18" charset="0"/>
              </a:rPr>
              <a:t>şiirinin</a:t>
            </a:r>
            <a:r>
              <a:rPr lang="en-US" sz="1600" dirty="0">
                <a:latin typeface="Book Antiqua" panose="02040602050305030304" pitchFamily="18" charset="0"/>
              </a:rPr>
              <a:t> </a:t>
            </a:r>
            <a:r>
              <a:rPr lang="en-US" sz="1600" dirty="0" err="1">
                <a:latin typeface="Book Antiqua" panose="02040602050305030304" pitchFamily="18" charset="0"/>
              </a:rPr>
              <a:t>zengin</a:t>
            </a:r>
            <a:r>
              <a:rPr lang="en-US" sz="1600" dirty="0">
                <a:latin typeface="Book Antiqua" panose="02040602050305030304" pitchFamily="18" charset="0"/>
              </a:rPr>
              <a:t> </a:t>
            </a:r>
            <a:r>
              <a:rPr lang="en-US" sz="1600" dirty="0" err="1">
                <a:latin typeface="Book Antiqua" panose="02040602050305030304" pitchFamily="18" charset="0"/>
              </a:rPr>
              <a:t>gerçeklik</a:t>
            </a:r>
            <a:r>
              <a:rPr lang="en-US" sz="1600" dirty="0">
                <a:latin typeface="Book Antiqua" panose="02040602050305030304" pitchFamily="18" charset="0"/>
              </a:rPr>
              <a:t> </a:t>
            </a:r>
            <a:r>
              <a:rPr lang="en-US" sz="1600" dirty="0" err="1">
                <a:latin typeface="Book Antiqua" panose="02040602050305030304" pitchFamily="18" charset="0"/>
              </a:rPr>
              <a:t>duygusunu</a:t>
            </a:r>
            <a:r>
              <a:rPr lang="en-US" sz="1600" dirty="0">
                <a:latin typeface="Book Antiqua" panose="02040602050305030304" pitchFamily="18" charset="0"/>
              </a:rPr>
              <a:t> </a:t>
            </a:r>
            <a:r>
              <a:rPr lang="en-US" sz="1600" dirty="0" err="1">
                <a:latin typeface="Book Antiqua" panose="02040602050305030304" pitchFamily="18" charset="0"/>
              </a:rPr>
              <a:t>koruyamamıştır</a:t>
            </a:r>
            <a:r>
              <a:rPr lang="en-US" sz="1600" dirty="0">
                <a:latin typeface="Book Antiqua" panose="02040602050305030304" pitchFamily="18" charset="0"/>
              </a:rPr>
              <a:t>.</a:t>
            </a:r>
            <a:r>
              <a:rPr lang="en-US" sz="1600" dirty="0"/>
              <a:t> </a:t>
            </a:r>
            <a:r>
              <a:rPr lang="en-US" sz="1600" dirty="0">
                <a:latin typeface="Book Antiqua" panose="02040602050305030304" pitchFamily="18" charset="0"/>
              </a:rPr>
              <a:t>Bu </a:t>
            </a:r>
            <a:r>
              <a:rPr lang="en-US" sz="1600" dirty="0" err="1">
                <a:latin typeface="Book Antiqua" panose="02040602050305030304" pitchFamily="18" charset="0"/>
              </a:rPr>
              <a:t>masalların</a:t>
            </a:r>
            <a:r>
              <a:rPr lang="en-US" sz="1600" dirty="0">
                <a:latin typeface="Book Antiqua" panose="02040602050305030304" pitchFamily="18" charset="0"/>
              </a:rPr>
              <a:t> </a:t>
            </a:r>
            <a:r>
              <a:rPr lang="en-US" sz="1600" dirty="0" err="1">
                <a:latin typeface="Book Antiqua" panose="02040602050305030304" pitchFamily="18" charset="0"/>
              </a:rPr>
              <a:t>hemen</a:t>
            </a:r>
            <a:r>
              <a:rPr lang="en-US" sz="1600" dirty="0">
                <a:latin typeface="Book Antiqua" panose="02040602050305030304" pitchFamily="18" charset="0"/>
              </a:rPr>
              <a:t> </a:t>
            </a:r>
            <a:r>
              <a:rPr lang="en-US" sz="1600" dirty="0" err="1">
                <a:latin typeface="Book Antiqua" panose="02040602050305030304" pitchFamily="18" charset="0"/>
              </a:rPr>
              <a:t>tümünün</a:t>
            </a:r>
            <a:r>
              <a:rPr lang="en-US" sz="1600" dirty="0">
                <a:latin typeface="Book Antiqua" panose="02040602050305030304" pitchFamily="18" charset="0"/>
              </a:rPr>
              <a:t> </a:t>
            </a:r>
            <a:r>
              <a:rPr lang="en-US" sz="1600" dirty="0" err="1">
                <a:latin typeface="Book Antiqua" panose="02040602050305030304" pitchFamily="18" charset="0"/>
              </a:rPr>
              <a:t>başlıca</a:t>
            </a:r>
            <a:r>
              <a:rPr lang="en-US" sz="1600" dirty="0">
                <a:latin typeface="Book Antiqua" panose="02040602050305030304" pitchFamily="18" charset="0"/>
              </a:rPr>
              <a:t> </a:t>
            </a:r>
            <a:r>
              <a:rPr lang="en-US" sz="1600" dirty="0" err="1">
                <a:latin typeface="Book Antiqua" panose="02040602050305030304" pitchFamily="18" charset="0"/>
              </a:rPr>
              <a:t>teması</a:t>
            </a:r>
            <a:r>
              <a:rPr lang="en-US" sz="1600" dirty="0">
                <a:latin typeface="Book Antiqua" panose="02040602050305030304" pitchFamily="18" charset="0"/>
              </a:rPr>
              <a:t> </a:t>
            </a:r>
            <a:r>
              <a:rPr lang="en-US" sz="1600" dirty="0" err="1">
                <a:latin typeface="Book Antiqua" panose="02040602050305030304" pitchFamily="18" charset="0"/>
              </a:rPr>
              <a:t>şehvet</a:t>
            </a:r>
            <a:r>
              <a:rPr lang="en-US" sz="1600" dirty="0">
                <a:latin typeface="Book Antiqua" panose="02040602050305030304" pitchFamily="18" charset="0"/>
              </a:rPr>
              <a:t> </a:t>
            </a:r>
            <a:r>
              <a:rPr lang="en-US" sz="1600" dirty="0" err="1">
                <a:latin typeface="Book Antiqua" panose="02040602050305030304" pitchFamily="18" charset="0"/>
              </a:rPr>
              <a:t>düşkünlüğüdür</a:t>
            </a:r>
            <a:r>
              <a:rPr lang="en-US" sz="1600" dirty="0">
                <a:latin typeface="Book Antiqua" panose="02040602050305030304" pitchFamily="18" charset="0"/>
              </a:rPr>
              <a:t>, </a:t>
            </a:r>
            <a:r>
              <a:rPr lang="en-US" sz="1600" dirty="0" err="1">
                <a:latin typeface="Book Antiqua" panose="02040602050305030304" pitchFamily="18" charset="0"/>
              </a:rPr>
              <a:t>ama</a:t>
            </a:r>
            <a:r>
              <a:rPr lang="en-US" sz="1600" dirty="0">
                <a:latin typeface="Book Antiqua" panose="02040602050305030304" pitchFamily="18" charset="0"/>
              </a:rPr>
              <a:t> </a:t>
            </a:r>
            <a:r>
              <a:rPr lang="en-US" sz="1600" dirty="0" err="1">
                <a:latin typeface="Book Antiqua" panose="02040602050305030304" pitchFamily="18" charset="0"/>
              </a:rPr>
              <a:t>bu</a:t>
            </a:r>
            <a:r>
              <a:rPr lang="en-US" sz="1600" dirty="0">
                <a:latin typeface="Book Antiqua" panose="02040602050305030304" pitchFamily="18" charset="0"/>
              </a:rPr>
              <a:t>, </a:t>
            </a:r>
            <a:r>
              <a:rPr lang="en-US" sz="1600" dirty="0" err="1">
                <a:latin typeface="Book Antiqua" panose="02040602050305030304" pitchFamily="18" charset="0"/>
              </a:rPr>
              <a:t>Rabelais'de</a:t>
            </a:r>
            <a:r>
              <a:rPr lang="en-US" sz="1600" dirty="0">
                <a:latin typeface="Book Antiqua" panose="02040602050305030304" pitchFamily="18" charset="0"/>
              </a:rPr>
              <a:t> </a:t>
            </a:r>
            <a:r>
              <a:rPr lang="en-US" sz="1600" dirty="0" err="1">
                <a:latin typeface="Book Antiqua" panose="02040602050305030304" pitchFamily="18" charset="0"/>
              </a:rPr>
              <a:t>olduğu</a:t>
            </a:r>
            <a:r>
              <a:rPr lang="en-US" sz="1600" dirty="0">
                <a:latin typeface="Book Antiqua" panose="02040602050305030304" pitchFamily="18" charset="0"/>
              </a:rPr>
              <a:t> </a:t>
            </a:r>
            <a:r>
              <a:rPr lang="en-US" sz="1600" dirty="0" err="1">
                <a:latin typeface="Book Antiqua" panose="02040602050305030304" pitchFamily="18" charset="0"/>
              </a:rPr>
              <a:t>gibi</a:t>
            </a:r>
            <a:r>
              <a:rPr lang="en-US" sz="1600" dirty="0">
                <a:latin typeface="Book Antiqua" panose="02040602050305030304" pitchFamily="18" charset="0"/>
              </a:rPr>
              <a:t> </a:t>
            </a:r>
            <a:r>
              <a:rPr lang="en-US" sz="1600" dirty="0" err="1">
                <a:latin typeface="Book Antiqua" panose="02040602050305030304" pitchFamily="18" charset="0"/>
              </a:rPr>
              <a:t>açık</a:t>
            </a:r>
            <a:r>
              <a:rPr lang="en-US" sz="1600" dirty="0">
                <a:latin typeface="Book Antiqua" panose="02040602050305030304" pitchFamily="18" charset="0"/>
              </a:rPr>
              <a:t> </a:t>
            </a:r>
            <a:r>
              <a:rPr lang="en-US" sz="1600" dirty="0" err="1">
                <a:latin typeface="Book Antiqua" panose="02040602050305030304" pitchFamily="18" charset="0"/>
              </a:rPr>
              <a:t>sözlü</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coşkulu</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anlatımla</a:t>
            </a:r>
            <a:r>
              <a:rPr lang="en-US" sz="1600" dirty="0">
                <a:latin typeface="Book Antiqua" panose="02040602050305030304" pitchFamily="18" charset="0"/>
              </a:rPr>
              <a:t> </a:t>
            </a:r>
            <a:r>
              <a:rPr lang="en-US" sz="1600" dirty="0" err="1">
                <a:latin typeface="Book Antiqua" panose="02040602050305030304" pitchFamily="18" charset="0"/>
              </a:rPr>
              <a:t>değil</a:t>
            </a:r>
            <a:r>
              <a:rPr lang="en-US" sz="1600" dirty="0">
                <a:latin typeface="Book Antiqua" panose="02040602050305030304" pitchFamily="18" charset="0"/>
              </a:rPr>
              <a:t>, </a:t>
            </a:r>
            <a:r>
              <a:rPr lang="en-US" sz="1600" dirty="0" err="1">
                <a:latin typeface="Book Antiqua" panose="02040602050305030304" pitchFamily="18" charset="0"/>
              </a:rPr>
              <a:t>örtük</a:t>
            </a:r>
            <a:r>
              <a:rPr lang="en-US" sz="1600" dirty="0">
                <a:latin typeface="Book Antiqua" panose="02040602050305030304" pitchFamily="18" charset="0"/>
              </a:rPr>
              <a:t> </a:t>
            </a:r>
            <a:r>
              <a:rPr lang="en-US" sz="1600" dirty="0" err="1">
                <a:latin typeface="Book Antiqua" panose="02040602050305030304" pitchFamily="18" charset="0"/>
              </a:rPr>
              <a:t>olduğu</a:t>
            </a:r>
            <a:r>
              <a:rPr lang="en-US" sz="1600" dirty="0">
                <a:latin typeface="Book Antiqua" panose="02040602050305030304" pitchFamily="18" charset="0"/>
              </a:rPr>
              <a:t> </a:t>
            </a:r>
            <a:r>
              <a:rPr lang="en-US" sz="1600" dirty="0" err="1">
                <a:latin typeface="Book Antiqua" panose="02040602050305030304" pitchFamily="18" charset="0"/>
              </a:rPr>
              <a:t>kadar</a:t>
            </a:r>
            <a:r>
              <a:rPr lang="en-US" sz="1600" dirty="0">
                <a:latin typeface="Book Antiqua" panose="02040602050305030304" pitchFamily="18" charset="0"/>
              </a:rPr>
              <a:t> </a:t>
            </a:r>
            <a:r>
              <a:rPr lang="en-US" sz="1600" dirty="0" err="1">
                <a:latin typeface="Book Antiqua" panose="02040602050305030304" pitchFamily="18" charset="0"/>
              </a:rPr>
              <a:t>saydam</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üslupla</a:t>
            </a:r>
            <a:r>
              <a:rPr lang="en-US" sz="1600" dirty="0">
                <a:latin typeface="Book Antiqua" panose="02040602050305030304" pitchFamily="18" charset="0"/>
              </a:rPr>
              <a:t> </a:t>
            </a:r>
            <a:r>
              <a:rPr lang="en-US" sz="1600" dirty="0" err="1">
                <a:latin typeface="Book Antiqua" panose="02040602050305030304" pitchFamily="18" charset="0"/>
              </a:rPr>
              <a:t>işlenir</a:t>
            </a:r>
            <a:r>
              <a:rPr lang="en-US" sz="1600" dirty="0">
                <a:latin typeface="Book Antiqua" panose="02040602050305030304" pitchFamily="18" charset="0"/>
              </a:rPr>
              <a:t>. </a:t>
            </a:r>
            <a:r>
              <a:rPr lang="en-US" sz="1600" dirty="0" err="1">
                <a:latin typeface="Book Antiqua" panose="02040602050305030304" pitchFamily="18" charset="0"/>
              </a:rPr>
              <a:t>Kişi</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olaylar</a:t>
            </a:r>
            <a:r>
              <a:rPr lang="en-US" sz="1600" dirty="0">
                <a:latin typeface="Book Antiqua" panose="02040602050305030304" pitchFamily="18" charset="0"/>
              </a:rPr>
              <a:t> </a:t>
            </a:r>
            <a:r>
              <a:rPr lang="en-US" sz="1600" dirty="0" err="1">
                <a:latin typeface="Book Antiqua" panose="02040602050305030304" pitchFamily="18" charset="0"/>
              </a:rPr>
              <a:t>yalnızca</a:t>
            </a:r>
            <a:r>
              <a:rPr lang="en-US" sz="1600" dirty="0">
                <a:latin typeface="Book Antiqua" panose="02040602050305030304" pitchFamily="18" charset="0"/>
              </a:rPr>
              <a:t> </a:t>
            </a:r>
            <a:r>
              <a:rPr lang="en-US" sz="1600" dirty="0" err="1">
                <a:latin typeface="Book Antiqua" panose="02040602050305030304" pitchFamily="18" charset="0"/>
              </a:rPr>
              <a:t>eğlendirmek</a:t>
            </a:r>
            <a:r>
              <a:rPr lang="en-US" sz="1600" dirty="0">
                <a:latin typeface="Book Antiqua" panose="02040602050305030304" pitchFamily="18" charset="0"/>
              </a:rPr>
              <a:t> </a:t>
            </a:r>
            <a:r>
              <a:rPr lang="en-US" sz="1600" dirty="0" err="1">
                <a:latin typeface="Book Antiqua" panose="02040602050305030304" pitchFamily="18" charset="0"/>
              </a:rPr>
              <a:t>üzere</a:t>
            </a:r>
            <a:r>
              <a:rPr lang="en-US" sz="1600" dirty="0">
                <a:latin typeface="Book Antiqua" panose="02040602050305030304" pitchFamily="18" charset="0"/>
              </a:rPr>
              <a:t> </a:t>
            </a:r>
            <a:r>
              <a:rPr lang="en-US" sz="1600" dirty="0" err="1">
                <a:latin typeface="Book Antiqua" panose="02040602050305030304" pitchFamily="18" charset="0"/>
              </a:rPr>
              <a:t>ele</a:t>
            </a:r>
            <a:r>
              <a:rPr lang="en-US" sz="1600" dirty="0">
                <a:latin typeface="Book Antiqua" panose="02040602050305030304" pitchFamily="18" charset="0"/>
              </a:rPr>
              <a:t> </a:t>
            </a:r>
            <a:r>
              <a:rPr lang="en-US" sz="1600" dirty="0" err="1">
                <a:latin typeface="Book Antiqua" panose="02040602050305030304" pitchFamily="18" charset="0"/>
              </a:rPr>
              <a:t>alınmışlarsa</a:t>
            </a:r>
            <a:r>
              <a:rPr lang="en-US" sz="1600" dirty="0">
                <a:latin typeface="Book Antiqua" panose="02040602050305030304" pitchFamily="18" charset="0"/>
              </a:rPr>
              <a:t> da, </a:t>
            </a:r>
            <a:r>
              <a:rPr lang="en-US" sz="1600" dirty="0" err="1">
                <a:latin typeface="Book Antiqua" panose="02040602050305030304" pitchFamily="18" charset="0"/>
              </a:rPr>
              <a:t>uzun</a:t>
            </a:r>
            <a:r>
              <a:rPr lang="en-US" sz="1600" dirty="0">
                <a:latin typeface="Book Antiqua" panose="02040602050305030304" pitchFamily="18" charset="0"/>
              </a:rPr>
              <a:t> </a:t>
            </a:r>
            <a:r>
              <a:rPr lang="en-US" sz="1600" dirty="0" err="1">
                <a:latin typeface="Book Antiqua" panose="02040602050305030304" pitchFamily="18" charset="0"/>
              </a:rPr>
              <a:t>süre</a:t>
            </a:r>
            <a:r>
              <a:rPr lang="en-US" sz="1600" dirty="0">
                <a:latin typeface="Book Antiqua" panose="02040602050305030304" pitchFamily="18" charset="0"/>
              </a:rPr>
              <a:t> </a:t>
            </a:r>
            <a:r>
              <a:rPr lang="en-US" sz="1600" dirty="0" err="1">
                <a:latin typeface="Book Antiqua" panose="02040602050305030304" pitchFamily="18" charset="0"/>
              </a:rPr>
              <a:t>eğlendiremeyecek</a:t>
            </a:r>
            <a:r>
              <a:rPr lang="en-US" sz="1600" dirty="0">
                <a:latin typeface="Book Antiqua" panose="02040602050305030304" pitchFamily="18" charset="0"/>
              </a:rPr>
              <a:t> </a:t>
            </a:r>
            <a:r>
              <a:rPr lang="en-US" sz="1600" dirty="0" err="1">
                <a:latin typeface="Book Antiqua" panose="02040602050305030304" pitchFamily="18" charset="0"/>
              </a:rPr>
              <a:t>kadar</a:t>
            </a:r>
            <a:r>
              <a:rPr lang="en-US" sz="1600" dirty="0">
                <a:latin typeface="Book Antiqua" panose="02040602050305030304" pitchFamily="18" charset="0"/>
              </a:rPr>
              <a:t> </a:t>
            </a:r>
            <a:r>
              <a:rPr lang="en-US" sz="1600" dirty="0" err="1">
                <a:latin typeface="Book Antiqua" panose="02040602050305030304" pitchFamily="18" charset="0"/>
              </a:rPr>
              <a:t>tekdüzedirler</a:t>
            </a:r>
            <a:r>
              <a:rPr lang="en-US" sz="1600" dirty="0">
                <a:latin typeface="Book Antiqua" panose="02040602050305030304" pitchFamily="18" charset="0"/>
              </a:rPr>
              <a:t>. </a:t>
            </a:r>
            <a:r>
              <a:rPr lang="en-US" sz="1600" dirty="0" err="1">
                <a:latin typeface="Book Antiqua" panose="02040602050305030304" pitchFamily="18" charset="0"/>
              </a:rPr>
              <a:t>Contes</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şairden</a:t>
            </a:r>
            <a:r>
              <a:rPr lang="en-US" sz="1600" dirty="0">
                <a:latin typeface="Book Antiqua" panose="02040602050305030304" pitchFamily="18" charset="0"/>
              </a:rPr>
              <a:t> </a:t>
            </a:r>
            <a:r>
              <a:rPr lang="en-US" sz="1600" dirty="0" err="1">
                <a:latin typeface="Book Antiqua" panose="02040602050305030304" pitchFamily="18" charset="0"/>
              </a:rPr>
              <a:t>çok</a:t>
            </a:r>
            <a:r>
              <a:rPr lang="en-US" sz="1600" dirty="0">
                <a:latin typeface="Book Antiqua" panose="02040602050305030304" pitchFamily="18" charset="0"/>
              </a:rPr>
              <a:t>, </a:t>
            </a:r>
            <a:r>
              <a:rPr lang="en-US" sz="1600" dirty="0" err="1">
                <a:latin typeface="Book Antiqua" panose="02040602050305030304" pitchFamily="18" charset="0"/>
              </a:rPr>
              <a:t>yetenekli</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üslupçunun</a:t>
            </a:r>
            <a:r>
              <a:rPr lang="en-US" sz="1600" dirty="0">
                <a:latin typeface="Book Antiqua" panose="02040602050305030304" pitchFamily="18" charset="0"/>
              </a:rPr>
              <a:t> </a:t>
            </a:r>
            <a:r>
              <a:rPr lang="en-US" sz="1600" dirty="0" err="1">
                <a:latin typeface="Book Antiqua" panose="02040602050305030304" pitchFamily="18" charset="0"/>
              </a:rPr>
              <a:t>yapıtıdır</a:t>
            </a:r>
            <a:r>
              <a:rPr lang="en-US" sz="1600" dirty="0">
                <a:latin typeface="Book Antiqua" panose="02040602050305030304" pitchFamily="18" charset="0"/>
              </a:rPr>
              <a:t>. Bu </a:t>
            </a:r>
            <a:r>
              <a:rPr lang="en-US" sz="1600" dirty="0" err="1">
                <a:latin typeface="Book Antiqua" panose="02040602050305030304" pitchFamily="18" charset="0"/>
              </a:rPr>
              <a:t>masallarda</a:t>
            </a:r>
            <a:r>
              <a:rPr lang="en-US" sz="1600" dirty="0">
                <a:latin typeface="Book Antiqua" panose="02040602050305030304" pitchFamily="18" charset="0"/>
              </a:rPr>
              <a:t> La Fontaine, </a:t>
            </a:r>
            <a:r>
              <a:rPr lang="en-US" sz="1600" dirty="0" err="1">
                <a:latin typeface="Book Antiqua" panose="02040602050305030304" pitchFamily="18" charset="0"/>
              </a:rPr>
              <a:t>anlattığı</a:t>
            </a:r>
            <a:r>
              <a:rPr lang="en-US" sz="1600" dirty="0">
                <a:latin typeface="Book Antiqua" panose="02040602050305030304" pitchFamily="18" charset="0"/>
              </a:rPr>
              <a:t> </a:t>
            </a:r>
            <a:r>
              <a:rPr lang="en-US" sz="1600" dirty="0" err="1">
                <a:latin typeface="Book Antiqua" panose="02040602050305030304" pitchFamily="18" charset="0"/>
              </a:rPr>
              <a:t>öyküyle</a:t>
            </a:r>
            <a:r>
              <a:rPr lang="en-US" sz="1600" dirty="0">
                <a:latin typeface="Book Antiqua" panose="02040602050305030304" pitchFamily="18" charset="0"/>
              </a:rPr>
              <a:t> </a:t>
            </a:r>
            <a:r>
              <a:rPr lang="en-US" sz="1600" dirty="0" err="1">
                <a:latin typeface="Book Antiqua" panose="02040602050305030304" pitchFamily="18" charset="0"/>
              </a:rPr>
              <a:t>keyfince</a:t>
            </a:r>
            <a:r>
              <a:rPr lang="en-US" sz="1600" dirty="0">
                <a:latin typeface="Book Antiqua" panose="02040602050305030304" pitchFamily="18" charset="0"/>
              </a:rPr>
              <a:t> </a:t>
            </a:r>
            <a:r>
              <a:rPr lang="en-US" sz="1600" dirty="0" err="1">
                <a:latin typeface="Book Antiqua" panose="02040602050305030304" pitchFamily="18" charset="0"/>
              </a:rPr>
              <a:t>oynar</a:t>
            </a:r>
            <a:r>
              <a:rPr lang="en-US" sz="1600" dirty="0">
                <a:latin typeface="Book Antiqua" panose="02040602050305030304" pitchFamily="18" charset="0"/>
              </a:rPr>
              <a:t>; </a:t>
            </a:r>
            <a:r>
              <a:rPr lang="en-US" sz="1600" dirty="0" err="1">
                <a:latin typeface="Book Antiqua" panose="02040602050305030304" pitchFamily="18" charset="0"/>
              </a:rPr>
              <a:t>yer</a:t>
            </a:r>
            <a:r>
              <a:rPr lang="en-US" sz="1600" dirty="0">
                <a:latin typeface="Book Antiqua" panose="02040602050305030304" pitchFamily="18" charset="0"/>
              </a:rPr>
              <a:t> </a:t>
            </a:r>
            <a:r>
              <a:rPr lang="en-US" sz="1600" dirty="0" err="1">
                <a:latin typeface="Book Antiqua" panose="02040602050305030304" pitchFamily="18" charset="0"/>
              </a:rPr>
              <a:t>yer</a:t>
            </a:r>
            <a:r>
              <a:rPr lang="en-US" sz="1600" dirty="0">
                <a:latin typeface="Book Antiqua" panose="02040602050305030304" pitchFamily="18" charset="0"/>
              </a:rPr>
              <a:t> </a:t>
            </a:r>
            <a:r>
              <a:rPr lang="en-US" sz="1600" dirty="0" err="1">
                <a:latin typeface="Book Antiqua" panose="02040602050305030304" pitchFamily="18" charset="0"/>
              </a:rPr>
              <a:t>konudan</a:t>
            </a:r>
            <a:r>
              <a:rPr lang="en-US" sz="1600" dirty="0">
                <a:latin typeface="Book Antiqua" panose="02040602050305030304" pitchFamily="18" charset="0"/>
              </a:rPr>
              <a:t> </a:t>
            </a:r>
            <a:r>
              <a:rPr lang="en-US" sz="1600" dirty="0" err="1">
                <a:latin typeface="Book Antiqua" panose="02040602050305030304" pitchFamily="18" charset="0"/>
              </a:rPr>
              <a:t>uzaklaşıp</a:t>
            </a:r>
            <a:r>
              <a:rPr lang="en-US" sz="1600" dirty="0">
                <a:latin typeface="Book Antiqua" panose="02040602050305030304" pitchFamily="18" charset="0"/>
              </a:rPr>
              <a:t> </a:t>
            </a:r>
            <a:r>
              <a:rPr lang="en-US" sz="1600" dirty="0" err="1">
                <a:latin typeface="Book Antiqua" panose="02040602050305030304" pitchFamily="18" charset="0"/>
              </a:rPr>
              <a:t>yorumlar</a:t>
            </a:r>
            <a:r>
              <a:rPr lang="en-US" sz="1600" dirty="0">
                <a:latin typeface="Book Antiqua" panose="02040602050305030304" pitchFamily="18" charset="0"/>
              </a:rPr>
              <a:t> </a:t>
            </a:r>
            <a:r>
              <a:rPr lang="en-US" sz="1600" dirty="0" err="1">
                <a:latin typeface="Book Antiqua" panose="02040602050305030304" pitchFamily="18" charset="0"/>
              </a:rPr>
              <a:t>yaparak</a:t>
            </a:r>
            <a:r>
              <a:rPr lang="en-US" sz="1600" dirty="0">
                <a:latin typeface="Book Antiqua" panose="02040602050305030304" pitchFamily="18" charset="0"/>
              </a:rPr>
              <a:t> </a:t>
            </a:r>
            <a:r>
              <a:rPr lang="en-US" sz="1600" dirty="0" err="1">
                <a:latin typeface="Book Antiqua" panose="02040602050305030304" pitchFamily="18" charset="0"/>
              </a:rPr>
              <a:t>öyküye</a:t>
            </a:r>
            <a:r>
              <a:rPr lang="en-US" sz="1600" dirty="0">
                <a:latin typeface="Book Antiqua" panose="02040602050305030304" pitchFamily="18" charset="0"/>
              </a:rPr>
              <a:t> </a:t>
            </a:r>
            <a:r>
              <a:rPr lang="en-US" sz="1600" dirty="0" err="1">
                <a:latin typeface="Book Antiqua" panose="02040602050305030304" pitchFamily="18" charset="0"/>
              </a:rPr>
              <a:t>canlılık</a:t>
            </a:r>
            <a:r>
              <a:rPr lang="en-US" sz="1600" dirty="0">
                <a:latin typeface="Book Antiqua" panose="02040602050305030304" pitchFamily="18" charset="0"/>
              </a:rPr>
              <a:t> </a:t>
            </a:r>
            <a:r>
              <a:rPr lang="en-US" sz="1600" dirty="0" err="1">
                <a:latin typeface="Book Antiqua" panose="02040602050305030304" pitchFamily="18" charset="0"/>
              </a:rPr>
              <a:t>kazandırır</a:t>
            </a:r>
            <a:r>
              <a:rPr lang="en-US" sz="1600" dirty="0">
                <a:latin typeface="Book Antiqua" panose="02040602050305030304" pitchFamily="18" charset="0"/>
              </a:rPr>
              <a:t>.</a:t>
            </a:r>
          </a:p>
          <a:p>
            <a:endParaRPr lang="en-US" sz="1600" dirty="0">
              <a:latin typeface="Book Antiqua" panose="02040602050305030304" pitchFamily="18" charset="0"/>
            </a:endParaRPr>
          </a:p>
        </p:txBody>
      </p:sp>
    </p:spTree>
    <p:extLst>
      <p:ext uri="{BB962C8B-B14F-4D97-AF65-F5344CB8AC3E}">
        <p14:creationId xmlns:p14="http://schemas.microsoft.com/office/powerpoint/2010/main" val="3948313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369332"/>
          </a:xfrm>
          <a:prstGeom prst="rect">
            <a:avLst/>
          </a:prstGeom>
        </p:spPr>
        <p:txBody>
          <a:bodyPr wrap="square">
            <a:spAutoFit/>
          </a:bodyPr>
          <a:lstStyle/>
          <a:p>
            <a:r>
              <a:rPr lang="en-US" dirty="0"/>
              <a:t>. </a:t>
            </a:r>
          </a:p>
        </p:txBody>
      </p:sp>
      <p:sp>
        <p:nvSpPr>
          <p:cNvPr id="3" name="Rectangle 2"/>
          <p:cNvSpPr/>
          <p:nvPr/>
        </p:nvSpPr>
        <p:spPr>
          <a:xfrm>
            <a:off x="609600" y="990601"/>
            <a:ext cx="7772400" cy="4524315"/>
          </a:xfrm>
          <a:prstGeom prst="rect">
            <a:avLst/>
          </a:prstGeom>
        </p:spPr>
        <p:txBody>
          <a:bodyPr wrap="square">
            <a:spAutoFit/>
          </a:bodyPr>
          <a:lstStyle/>
          <a:p>
            <a:r>
              <a:rPr lang="en-US" sz="1600" b="1" dirty="0" err="1">
                <a:solidFill>
                  <a:schemeClr val="accent2"/>
                </a:solidFill>
                <a:latin typeface="Book Antiqua" panose="02040602050305030304" pitchFamily="18" charset="0"/>
              </a:rPr>
              <a:t>Değerlendirme</a:t>
            </a:r>
            <a:r>
              <a:rPr lang="en-US" sz="1600" dirty="0">
                <a:solidFill>
                  <a:schemeClr val="accent2"/>
                </a:solidFill>
                <a:latin typeface="Book Antiqua" panose="02040602050305030304" pitchFamily="18" charset="0"/>
              </a:rPr>
              <a:t>. </a:t>
            </a:r>
          </a:p>
          <a:p>
            <a:endParaRPr lang="en-US" sz="1600" b="1" dirty="0">
              <a:solidFill>
                <a:schemeClr val="accent2"/>
              </a:solidFill>
              <a:latin typeface="Book Antiqua" panose="02040602050305030304" pitchFamily="18" charset="0"/>
            </a:endParaRPr>
          </a:p>
          <a:p>
            <a:r>
              <a:rPr lang="en-US" sz="1600" dirty="0">
                <a:latin typeface="Book Antiqua" panose="02040602050305030304" pitchFamily="18" charset="0"/>
              </a:rPr>
              <a:t>La Fontaine </a:t>
            </a:r>
            <a:r>
              <a:rPr lang="en-US" sz="1600" dirty="0" err="1">
                <a:latin typeface="Book Antiqua" panose="02040602050305030304" pitchFamily="18" charset="0"/>
              </a:rPr>
              <a:t>hiçbir</a:t>
            </a:r>
            <a:r>
              <a:rPr lang="en-US" sz="1600" dirty="0">
                <a:latin typeface="Book Antiqua" panose="02040602050305030304" pitchFamily="18" charset="0"/>
              </a:rPr>
              <a:t> zaman XIV. </a:t>
            </a:r>
            <a:r>
              <a:rPr lang="en-US" sz="1600" dirty="0" err="1">
                <a:latin typeface="Book Antiqua" panose="02040602050305030304" pitchFamily="18" charset="0"/>
              </a:rPr>
              <a:t>Louis'nin</a:t>
            </a:r>
            <a:r>
              <a:rPr lang="en-US" sz="1600" dirty="0">
                <a:latin typeface="Book Antiqua" panose="02040602050305030304" pitchFamily="18" charset="0"/>
              </a:rPr>
              <a:t> </a:t>
            </a:r>
            <a:r>
              <a:rPr lang="en-US" sz="1600" dirty="0" err="1">
                <a:latin typeface="Book Antiqua" panose="02040602050305030304" pitchFamily="18" charset="0"/>
              </a:rPr>
              <a:t>gözüne</a:t>
            </a:r>
            <a:r>
              <a:rPr lang="en-US" sz="1600" dirty="0">
                <a:latin typeface="Book Antiqua" panose="02040602050305030304" pitchFamily="18" charset="0"/>
              </a:rPr>
              <a:t> </a:t>
            </a:r>
            <a:r>
              <a:rPr lang="en-US" sz="1600" dirty="0" err="1">
                <a:latin typeface="Book Antiqua" panose="02040602050305030304" pitchFamily="18" charset="0"/>
              </a:rPr>
              <a:t>girememesine</a:t>
            </a:r>
            <a:r>
              <a:rPr lang="en-US" sz="1600" dirty="0">
                <a:latin typeface="Book Antiqua" panose="02040602050305030304" pitchFamily="18" charset="0"/>
              </a:rPr>
              <a:t> </a:t>
            </a:r>
            <a:r>
              <a:rPr lang="en-US" sz="1600" dirty="0" err="1">
                <a:latin typeface="Book Antiqua" panose="02040602050305030304" pitchFamily="18" charset="0"/>
              </a:rPr>
              <a:t>karşın</a:t>
            </a:r>
            <a:r>
              <a:rPr lang="en-US" sz="1600" dirty="0">
                <a:latin typeface="Book Antiqua" panose="02040602050305030304" pitchFamily="18" charset="0"/>
              </a:rPr>
              <a:t>, </a:t>
            </a:r>
            <a:r>
              <a:rPr lang="en-US" sz="1600" dirty="0" err="1">
                <a:latin typeface="Book Antiqua" panose="02040602050305030304" pitchFamily="18" charset="0"/>
              </a:rPr>
              <a:t>krala</a:t>
            </a:r>
            <a:r>
              <a:rPr lang="en-US" sz="1600" dirty="0">
                <a:latin typeface="Book Antiqua" panose="02040602050305030304" pitchFamily="18" charset="0"/>
              </a:rPr>
              <a:t> </a:t>
            </a:r>
            <a:r>
              <a:rPr lang="en-US" sz="1600" dirty="0" err="1">
                <a:latin typeface="Book Antiqua" panose="02040602050305030304" pitchFamily="18" charset="0"/>
              </a:rPr>
              <a:t>yakın</a:t>
            </a:r>
            <a:r>
              <a:rPr lang="en-US" sz="1600" dirty="0">
                <a:latin typeface="Book Antiqua" panose="02040602050305030304" pitchFamily="18" charset="0"/>
              </a:rPr>
              <a:t> </a:t>
            </a:r>
            <a:r>
              <a:rPr lang="en-US" sz="1600" dirty="0" err="1">
                <a:latin typeface="Book Antiqua" panose="02040602050305030304" pitchFamily="18" charset="0"/>
              </a:rPr>
              <a:t>kişiler</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soylular</a:t>
            </a:r>
            <a:r>
              <a:rPr lang="en-US" sz="1600" dirty="0">
                <a:latin typeface="Book Antiqua" panose="02040602050305030304" pitchFamily="18" charset="0"/>
              </a:rPr>
              <a:t> </a:t>
            </a:r>
            <a:r>
              <a:rPr lang="en-US" sz="1600" dirty="0" err="1">
                <a:latin typeface="Book Antiqua" panose="02040602050305030304" pitchFamily="18" charset="0"/>
              </a:rPr>
              <a:t>arasında</a:t>
            </a:r>
            <a:r>
              <a:rPr lang="en-US" sz="1600" dirty="0">
                <a:latin typeface="Book Antiqua" panose="02040602050305030304" pitchFamily="18" charset="0"/>
              </a:rPr>
              <a:t> </a:t>
            </a:r>
            <a:r>
              <a:rPr lang="en-US" sz="1600" dirty="0" err="1">
                <a:latin typeface="Book Antiqua" panose="02040602050305030304" pitchFamily="18" charset="0"/>
              </a:rPr>
              <a:t>pek</a:t>
            </a:r>
            <a:r>
              <a:rPr lang="en-US" sz="1600" dirty="0">
                <a:latin typeface="Book Antiqua" panose="02040602050305030304" pitchFamily="18" charset="0"/>
              </a:rPr>
              <a:t> </a:t>
            </a:r>
            <a:r>
              <a:rPr lang="en-US" sz="1600" dirty="0" err="1">
                <a:latin typeface="Book Antiqua" panose="02040602050305030304" pitchFamily="18" charset="0"/>
              </a:rPr>
              <a:t>çok</a:t>
            </a:r>
            <a:r>
              <a:rPr lang="en-US" sz="1600" dirty="0">
                <a:latin typeface="Book Antiqua" panose="02040602050305030304" pitchFamily="18" charset="0"/>
              </a:rPr>
              <a:t> </a:t>
            </a:r>
            <a:r>
              <a:rPr lang="en-US" sz="1600" dirty="0" err="1">
                <a:latin typeface="Book Antiqua" panose="02040602050305030304" pitchFamily="18" charset="0"/>
              </a:rPr>
              <a:t>hayran</a:t>
            </a:r>
            <a:r>
              <a:rPr lang="en-US" sz="1600" dirty="0">
                <a:latin typeface="Book Antiqua" panose="02040602050305030304" pitchFamily="18" charset="0"/>
              </a:rPr>
              <a:t> </a:t>
            </a:r>
            <a:r>
              <a:rPr lang="en-US" sz="1600" dirty="0" err="1">
                <a:latin typeface="Book Antiqua" panose="02040602050305030304" pitchFamily="18" charset="0"/>
              </a:rPr>
              <a:t>kazanmıştı</a:t>
            </a:r>
            <a:r>
              <a:rPr lang="en-US" sz="1600" dirty="0">
                <a:latin typeface="Book Antiqua" panose="02040602050305030304" pitchFamily="18" charset="0"/>
              </a:rPr>
              <a:t>. </a:t>
            </a:r>
            <a:r>
              <a:rPr lang="en-US" sz="1600" dirty="0" err="1">
                <a:latin typeface="Book Antiqua" panose="02040602050305030304" pitchFamily="18" charset="0"/>
              </a:rPr>
              <a:t>Kral</a:t>
            </a:r>
            <a:r>
              <a:rPr lang="en-US" sz="1600" dirty="0">
                <a:latin typeface="Book Antiqua" panose="02040602050305030304" pitchFamily="18" charset="0"/>
              </a:rPr>
              <a:t>, dine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geleneklere</a:t>
            </a:r>
            <a:r>
              <a:rPr lang="en-US" sz="1600" dirty="0">
                <a:latin typeface="Book Antiqua" panose="02040602050305030304" pitchFamily="18" charset="0"/>
              </a:rPr>
              <a:t> </a:t>
            </a:r>
            <a:r>
              <a:rPr lang="en-US" sz="1600" dirty="0" err="1">
                <a:latin typeface="Book Antiqua" panose="02040602050305030304" pitchFamily="18" charset="0"/>
              </a:rPr>
              <a:t>bağlı</a:t>
            </a:r>
            <a:r>
              <a:rPr lang="en-US" sz="1600" dirty="0">
                <a:latin typeface="Book Antiqua" panose="02040602050305030304" pitchFamily="18" charset="0"/>
              </a:rPr>
              <a:t> </a:t>
            </a:r>
            <a:r>
              <a:rPr lang="en-US" sz="1600" dirty="0" err="1">
                <a:latin typeface="Book Antiqua" panose="02040602050305030304" pitchFamily="18" charset="0"/>
              </a:rPr>
              <a:t>olmadığı</a:t>
            </a:r>
            <a:r>
              <a:rPr lang="en-US" sz="1600" dirty="0">
                <a:latin typeface="Book Antiqua" panose="02040602050305030304" pitchFamily="18" charset="0"/>
              </a:rPr>
              <a:t> </a:t>
            </a:r>
            <a:r>
              <a:rPr lang="en-US" sz="1600" dirty="0" err="1">
                <a:latin typeface="Book Antiqua" panose="02040602050305030304" pitchFamily="18" charset="0"/>
              </a:rPr>
              <a:t>gerekçesiyle</a:t>
            </a:r>
            <a:r>
              <a:rPr lang="en-US" sz="1600" dirty="0">
                <a:latin typeface="Book Antiqua" panose="02040602050305030304" pitchFamily="18" charset="0"/>
              </a:rPr>
              <a:t> La </a:t>
            </a:r>
            <a:r>
              <a:rPr lang="en-US" sz="1600" dirty="0" err="1">
                <a:latin typeface="Book Antiqua" panose="02040602050305030304" pitchFamily="18" charset="0"/>
              </a:rPr>
              <a:t>Fontaine'in</a:t>
            </a:r>
            <a:r>
              <a:rPr lang="en-US" sz="1600" dirty="0">
                <a:latin typeface="Book Antiqua" panose="02040602050305030304" pitchFamily="18" charset="0"/>
              </a:rPr>
              <a:t> </a:t>
            </a:r>
            <a:r>
              <a:rPr lang="en-US" sz="1600" dirty="0" err="1">
                <a:latin typeface="Book Antiqua" panose="02040602050305030304" pitchFamily="18" charset="0"/>
              </a:rPr>
              <a:t>Academie</a:t>
            </a:r>
            <a:r>
              <a:rPr lang="en-US" sz="1600" dirty="0">
                <a:latin typeface="Book Antiqua" panose="02040602050305030304" pitchFamily="18" charset="0"/>
              </a:rPr>
              <a:t> </a:t>
            </a:r>
            <a:r>
              <a:rPr lang="en-US" sz="1600" dirty="0" err="1">
                <a:latin typeface="Book Antiqua" panose="02040602050305030304" pitchFamily="18" charset="0"/>
              </a:rPr>
              <a:t>Française'e</a:t>
            </a:r>
            <a:r>
              <a:rPr lang="en-US" sz="1600" dirty="0">
                <a:latin typeface="Book Antiqua" panose="02040602050305030304" pitchFamily="18" charset="0"/>
              </a:rPr>
              <a:t> </a:t>
            </a:r>
            <a:r>
              <a:rPr lang="en-US" sz="1600" dirty="0" err="1">
                <a:latin typeface="Book Antiqua" panose="02040602050305030304" pitchFamily="18" charset="0"/>
              </a:rPr>
              <a:t>üye</a:t>
            </a:r>
            <a:r>
              <a:rPr lang="en-US" sz="1600" dirty="0">
                <a:latin typeface="Book Antiqua" panose="02040602050305030304" pitchFamily="18" charset="0"/>
              </a:rPr>
              <a:t> </a:t>
            </a:r>
            <a:r>
              <a:rPr lang="en-US" sz="1600" dirty="0" err="1">
                <a:latin typeface="Book Antiqua" panose="02040602050305030304" pitchFamily="18" charset="0"/>
              </a:rPr>
              <a:t>seçilmesine</a:t>
            </a:r>
            <a:r>
              <a:rPr lang="en-US" sz="1600" dirty="0">
                <a:latin typeface="Book Antiqua" panose="02040602050305030304" pitchFamily="18" charset="0"/>
              </a:rPr>
              <a:t> </a:t>
            </a:r>
            <a:r>
              <a:rPr lang="en-US" sz="1600" dirty="0" err="1">
                <a:latin typeface="Book Antiqua" panose="02040602050305030304" pitchFamily="18" charset="0"/>
              </a:rPr>
              <a:t>karşı</a:t>
            </a:r>
            <a:r>
              <a:rPr lang="en-US" sz="1600" dirty="0">
                <a:latin typeface="Book Antiqua" panose="02040602050305030304" pitchFamily="18" charset="0"/>
              </a:rPr>
              <a:t> </a:t>
            </a:r>
            <a:r>
              <a:rPr lang="en-US" sz="1600" dirty="0" err="1">
                <a:latin typeface="Book Antiqua" panose="02040602050305030304" pitchFamily="18" charset="0"/>
              </a:rPr>
              <a:t>çıktıysa</a:t>
            </a:r>
            <a:r>
              <a:rPr lang="en-US" sz="1600" dirty="0">
                <a:latin typeface="Book Antiqua" panose="02040602050305030304" pitchFamily="18" charset="0"/>
              </a:rPr>
              <a:t> da, </a:t>
            </a:r>
            <a:r>
              <a:rPr lang="en-US" sz="1600" dirty="0" err="1">
                <a:latin typeface="Book Antiqua" panose="02040602050305030304" pitchFamily="18" charset="0"/>
              </a:rPr>
              <a:t>sonunda</a:t>
            </a:r>
            <a:r>
              <a:rPr lang="en-US" sz="1600" dirty="0">
                <a:latin typeface="Book Antiqua" panose="02040602050305030304" pitchFamily="18" charset="0"/>
              </a:rPr>
              <a:t> (1683) </a:t>
            </a:r>
            <a:r>
              <a:rPr lang="en-US" sz="1600" dirty="0" err="1">
                <a:latin typeface="Book Antiqua" panose="02040602050305030304" pitchFamily="18" charset="0"/>
              </a:rPr>
              <a:t>akademiye</a:t>
            </a:r>
            <a:r>
              <a:rPr lang="en-US" sz="1600" dirty="0">
                <a:latin typeface="Book Antiqua" panose="02040602050305030304" pitchFamily="18" charset="0"/>
              </a:rPr>
              <a:t> </a:t>
            </a:r>
            <a:r>
              <a:rPr lang="en-US" sz="1600" dirty="0" err="1">
                <a:latin typeface="Book Antiqua" panose="02040602050305030304" pitchFamily="18" charset="0"/>
              </a:rPr>
              <a:t>kabul</a:t>
            </a:r>
            <a:r>
              <a:rPr lang="en-US" sz="1600" dirty="0">
                <a:latin typeface="Book Antiqua" panose="02040602050305030304" pitchFamily="18" charset="0"/>
              </a:rPr>
              <a:t> </a:t>
            </a:r>
            <a:r>
              <a:rPr lang="en-US" sz="1600" dirty="0" err="1">
                <a:latin typeface="Book Antiqua" panose="02040602050305030304" pitchFamily="18" charset="0"/>
              </a:rPr>
              <a:t>edildi</a:t>
            </a:r>
            <a:r>
              <a:rPr lang="en-US" sz="1600" dirty="0">
                <a:latin typeface="Book Antiqua" panose="02040602050305030304" pitchFamily="18" charset="0"/>
              </a:rPr>
              <a:t>.</a:t>
            </a:r>
          </a:p>
          <a:p>
            <a:endParaRPr lang="en-US" sz="1600" dirty="0">
              <a:latin typeface="Book Antiqua" panose="02040602050305030304" pitchFamily="18" charset="0"/>
            </a:endParaRPr>
          </a:p>
          <a:p>
            <a:r>
              <a:rPr lang="en-US" sz="1600" dirty="0" err="1">
                <a:latin typeface="Book Antiqua" panose="02040602050305030304" pitchFamily="18" charset="0"/>
              </a:rPr>
              <a:t>Ayrıca</a:t>
            </a:r>
            <a:r>
              <a:rPr lang="en-US" sz="1600" dirty="0">
                <a:latin typeface="Book Antiqua" panose="02040602050305030304" pitchFamily="18" charset="0"/>
              </a:rPr>
              <a:t> din </a:t>
            </a:r>
            <a:r>
              <a:rPr lang="en-US" sz="1600" dirty="0" err="1">
                <a:latin typeface="Book Antiqua" panose="02040602050305030304" pitchFamily="18" charset="0"/>
              </a:rPr>
              <a:t>adamları</a:t>
            </a:r>
            <a:r>
              <a:rPr lang="en-US" sz="1600" dirty="0">
                <a:latin typeface="Book Antiqua" panose="02040602050305030304" pitchFamily="18" charset="0"/>
              </a:rPr>
              <a:t>, </a:t>
            </a:r>
            <a:r>
              <a:rPr lang="en-US" sz="1600" dirty="0" err="1">
                <a:latin typeface="Book Antiqua" panose="02040602050305030304" pitchFamily="18" charset="0"/>
              </a:rPr>
              <a:t>hekim</a:t>
            </a:r>
            <a:r>
              <a:rPr lang="en-US" sz="1600" dirty="0">
                <a:latin typeface="Book Antiqua" panose="02040602050305030304" pitchFamily="18" charset="0"/>
              </a:rPr>
              <a:t>, </a:t>
            </a:r>
            <a:r>
              <a:rPr lang="en-US" sz="1600" dirty="0" err="1">
                <a:latin typeface="Book Antiqua" panose="02040602050305030304" pitchFamily="18" charset="0"/>
              </a:rPr>
              <a:t>sanatçı</a:t>
            </a:r>
            <a:r>
              <a:rPr lang="en-US" sz="1600" dirty="0">
                <a:latin typeface="Book Antiqua" panose="02040602050305030304" pitchFamily="18" charset="0"/>
              </a:rPr>
              <a:t>, </a:t>
            </a:r>
            <a:r>
              <a:rPr lang="en-US" sz="1600" dirty="0" err="1">
                <a:latin typeface="Book Antiqua" panose="02040602050305030304" pitchFamily="18" charset="0"/>
              </a:rPr>
              <a:t>müzikçi</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oyunculardan</a:t>
            </a:r>
            <a:r>
              <a:rPr lang="en-US" sz="1600" dirty="0">
                <a:latin typeface="Book Antiqua" panose="02040602050305030304" pitchFamily="18" charset="0"/>
              </a:rPr>
              <a:t> </a:t>
            </a:r>
            <a:r>
              <a:rPr lang="en-US" sz="1600" dirty="0" err="1">
                <a:latin typeface="Book Antiqua" panose="02040602050305030304" pitchFamily="18" charset="0"/>
              </a:rPr>
              <a:t>oluşan</a:t>
            </a:r>
            <a:r>
              <a:rPr lang="en-US" sz="1600" dirty="0">
                <a:latin typeface="Book Antiqua" panose="02040602050305030304" pitchFamily="18" charset="0"/>
              </a:rPr>
              <a:t> </a:t>
            </a:r>
            <a:r>
              <a:rPr lang="en-US" sz="1600" dirty="0" err="1">
                <a:latin typeface="Book Antiqua" panose="02040602050305030304" pitchFamily="18" charset="0"/>
              </a:rPr>
              <a:t>geniş</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çevreye</a:t>
            </a:r>
            <a:r>
              <a:rPr lang="en-US" sz="1600" dirty="0">
                <a:latin typeface="Book Antiqua" panose="02040602050305030304" pitchFamily="18" charset="0"/>
              </a:rPr>
              <a:t> </a:t>
            </a:r>
            <a:r>
              <a:rPr lang="en-US" sz="1600" dirty="0" err="1">
                <a:latin typeface="Book Antiqua" panose="02040602050305030304" pitchFamily="18" charset="0"/>
              </a:rPr>
              <a:t>sahipti</a:t>
            </a:r>
            <a:r>
              <a:rPr lang="en-US" sz="1600" dirty="0">
                <a:latin typeface="Book Antiqua" panose="02040602050305030304" pitchFamily="18" charset="0"/>
              </a:rPr>
              <a:t>, Moliere, Nicholas </a:t>
            </a:r>
            <a:r>
              <a:rPr lang="en-US" sz="1600" dirty="0" err="1">
                <a:latin typeface="Book Antiqua" panose="02040602050305030304" pitchFamily="18" charset="0"/>
              </a:rPr>
              <a:t>Boileau</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Jean </a:t>
            </a:r>
            <a:r>
              <a:rPr lang="en-US" sz="1600" dirty="0" err="1">
                <a:latin typeface="Book Antiqua" panose="02040602050305030304" pitchFamily="18" charset="0"/>
              </a:rPr>
              <a:t>Racine'le</a:t>
            </a:r>
            <a:r>
              <a:rPr lang="en-US" sz="1600" dirty="0">
                <a:latin typeface="Book Antiqua" panose="02040602050305030304" pitchFamily="18" charset="0"/>
              </a:rPr>
              <a:t> </a:t>
            </a:r>
            <a:r>
              <a:rPr lang="en-US" sz="1600" dirty="0" err="1">
                <a:latin typeface="Book Antiqua" panose="02040602050305030304" pitchFamily="18" charset="0"/>
              </a:rPr>
              <a:t>olan</a:t>
            </a:r>
            <a:r>
              <a:rPr lang="en-US" sz="1600" dirty="0">
                <a:latin typeface="Book Antiqua" panose="02040602050305030304" pitchFamily="18" charset="0"/>
              </a:rPr>
              <a:t> </a:t>
            </a:r>
            <a:r>
              <a:rPr lang="en-US" sz="1600" dirty="0" err="1">
                <a:latin typeface="Book Antiqua" panose="02040602050305030304" pitchFamily="18" charset="0"/>
              </a:rPr>
              <a:t>dostluğu</a:t>
            </a:r>
            <a:r>
              <a:rPr lang="en-US" sz="1600" dirty="0">
                <a:latin typeface="Book Antiqua" panose="02040602050305030304" pitchFamily="18" charset="0"/>
              </a:rPr>
              <a:t> </a:t>
            </a:r>
            <a:r>
              <a:rPr lang="en-US" sz="1600" dirty="0" err="1">
                <a:latin typeface="Book Antiqua" panose="02040602050305030304" pitchFamily="18" charset="0"/>
              </a:rPr>
              <a:t>abartılmışsa</a:t>
            </a:r>
            <a:r>
              <a:rPr lang="en-US" sz="1600" dirty="0">
                <a:latin typeface="Book Antiqua" panose="02040602050305030304" pitchFamily="18" charset="0"/>
              </a:rPr>
              <a:t> da </a:t>
            </a:r>
            <a:r>
              <a:rPr lang="en-US" sz="1600" dirty="0" err="1">
                <a:latin typeface="Book Antiqua" panose="02040602050305030304" pitchFamily="18" charset="0"/>
              </a:rPr>
              <a:t>onlarla</a:t>
            </a:r>
            <a:r>
              <a:rPr lang="en-US" sz="1600" dirty="0">
                <a:latin typeface="Book Antiqua" panose="02040602050305030304" pitchFamily="18" charset="0"/>
              </a:rPr>
              <a:t>, </a:t>
            </a:r>
            <a:r>
              <a:rPr lang="en-US" sz="1600" dirty="0" err="1">
                <a:latin typeface="Book Antiqua" panose="02040602050305030304" pitchFamily="18" charset="0"/>
              </a:rPr>
              <a:t>ayrıca</a:t>
            </a:r>
            <a:r>
              <a:rPr lang="en-US" sz="1600" dirty="0">
                <a:latin typeface="Book Antiqua" panose="02040602050305030304" pitchFamily="18" charset="0"/>
              </a:rPr>
              <a:t> La Rochefoucauld, Madame de Sevigne, Madame de La Payette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daha</a:t>
            </a:r>
            <a:r>
              <a:rPr lang="en-US" sz="1600" dirty="0">
                <a:latin typeface="Book Antiqua" panose="02040602050305030304" pitchFamily="18" charset="0"/>
              </a:rPr>
              <a:t> </a:t>
            </a:r>
            <a:r>
              <a:rPr lang="en-US" sz="1600" dirty="0" err="1">
                <a:latin typeface="Book Antiqua" panose="02040602050305030304" pitchFamily="18" charset="0"/>
              </a:rPr>
              <a:t>az</a:t>
            </a:r>
            <a:r>
              <a:rPr lang="en-US" sz="1600" dirty="0">
                <a:latin typeface="Book Antiqua" panose="02040602050305030304" pitchFamily="18" charset="0"/>
              </a:rPr>
              <a:t> </a:t>
            </a:r>
            <a:r>
              <a:rPr lang="en-US" sz="1600" dirty="0" err="1">
                <a:latin typeface="Book Antiqua" panose="02040602050305030304" pitchFamily="18" charset="0"/>
              </a:rPr>
              <a:t>tanınmış</a:t>
            </a:r>
            <a:r>
              <a:rPr lang="en-US" sz="1600" dirty="0">
                <a:latin typeface="Book Antiqua" panose="02040602050305030304" pitchFamily="18" charset="0"/>
              </a:rPr>
              <a:t> </a:t>
            </a:r>
            <a:r>
              <a:rPr lang="en-US" sz="1600" dirty="0" err="1">
                <a:latin typeface="Book Antiqua" panose="02040602050305030304" pitchFamily="18" charset="0"/>
              </a:rPr>
              <a:t>başka</a:t>
            </a:r>
            <a:r>
              <a:rPr lang="en-US" sz="1600" dirty="0">
                <a:latin typeface="Book Antiqua" panose="02040602050305030304" pitchFamily="18" charset="0"/>
              </a:rPr>
              <a:t> </a:t>
            </a:r>
            <a:r>
              <a:rPr lang="en-US" sz="1600" dirty="0" err="1">
                <a:latin typeface="Book Antiqua" panose="02040602050305030304" pitchFamily="18" charset="0"/>
              </a:rPr>
              <a:t>birçok</a:t>
            </a:r>
            <a:r>
              <a:rPr lang="en-US" sz="1600" dirty="0">
                <a:latin typeface="Book Antiqua" panose="02040602050305030304" pitchFamily="18" charset="0"/>
              </a:rPr>
              <a:t> </a:t>
            </a:r>
            <a:r>
              <a:rPr lang="en-US" sz="1600" dirty="0" err="1">
                <a:latin typeface="Book Antiqua" panose="02040602050305030304" pitchFamily="18" charset="0"/>
              </a:rPr>
              <a:t>yazarla</a:t>
            </a:r>
            <a:r>
              <a:rPr lang="en-US" sz="1600" dirty="0">
                <a:latin typeface="Book Antiqua" panose="02040602050305030304" pitchFamily="18" charset="0"/>
              </a:rPr>
              <a:t> </a:t>
            </a:r>
            <a:r>
              <a:rPr lang="en-US" sz="1600" dirty="0" err="1">
                <a:latin typeface="Book Antiqua" panose="02040602050305030304" pitchFamily="18" charset="0"/>
              </a:rPr>
              <a:t>arkadaş</a:t>
            </a:r>
            <a:r>
              <a:rPr lang="en-US" sz="1600" dirty="0">
                <a:latin typeface="Book Antiqua" panose="02040602050305030304" pitchFamily="18" charset="0"/>
              </a:rPr>
              <a:t> </a:t>
            </a:r>
            <a:r>
              <a:rPr lang="en-US" sz="1600" dirty="0" err="1">
                <a:latin typeface="Book Antiqua" panose="02040602050305030304" pitchFamily="18" charset="0"/>
              </a:rPr>
              <a:t>olduğu</a:t>
            </a:r>
            <a:r>
              <a:rPr lang="en-US" sz="1600" dirty="0">
                <a:latin typeface="Book Antiqua" panose="02040602050305030304" pitchFamily="18" charset="0"/>
              </a:rPr>
              <a:t> </a:t>
            </a:r>
            <a:r>
              <a:rPr lang="en-US" sz="1600" dirty="0" err="1">
                <a:latin typeface="Book Antiqua" panose="02040602050305030304" pitchFamily="18" charset="0"/>
              </a:rPr>
              <a:t>kesindir</a:t>
            </a:r>
            <a:r>
              <a:rPr lang="en-US" sz="1600" dirty="0">
                <a:latin typeface="Book Antiqua" panose="02040602050305030304" pitchFamily="18" charset="0"/>
              </a:rPr>
              <a:t>.</a:t>
            </a:r>
          </a:p>
          <a:p>
            <a:r>
              <a:rPr lang="en-US" sz="1600" dirty="0">
                <a:latin typeface="Book Antiqua" panose="02040602050305030304" pitchFamily="18" charset="0"/>
              </a:rPr>
              <a:t>La Fontaine </a:t>
            </a:r>
            <a:r>
              <a:rPr lang="en-US" sz="1600" dirty="0" err="1">
                <a:latin typeface="Book Antiqua" panose="02040602050305030304" pitchFamily="18" charset="0"/>
              </a:rPr>
              <a:t>sevdiği</a:t>
            </a:r>
            <a:r>
              <a:rPr lang="en-US" sz="1600" dirty="0">
                <a:latin typeface="Book Antiqua" panose="02040602050305030304" pitchFamily="18" charset="0"/>
              </a:rPr>
              <a:t> </a:t>
            </a:r>
            <a:r>
              <a:rPr lang="en-US" sz="1600" dirty="0" err="1">
                <a:latin typeface="Book Antiqua" panose="02040602050305030304" pitchFamily="18" charset="0"/>
              </a:rPr>
              <a:t>yazarların</a:t>
            </a:r>
            <a:r>
              <a:rPr lang="en-US" sz="1600" dirty="0">
                <a:latin typeface="Book Antiqua" panose="02040602050305030304" pitchFamily="18" charset="0"/>
              </a:rPr>
              <a:t> </a:t>
            </a:r>
            <a:r>
              <a:rPr lang="en-US" sz="1600" dirty="0" err="1">
                <a:latin typeface="Book Antiqua" panose="02040602050305030304" pitchFamily="18" charset="0"/>
                <a:hlinkClick r:id="rId2"/>
              </a:rPr>
              <a:t>konu</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hlinkClick r:id="rId3"/>
              </a:rPr>
              <a:t> </a:t>
            </a:r>
            <a:r>
              <a:rPr lang="en-US" sz="1600" dirty="0" err="1">
                <a:latin typeface="Book Antiqua" panose="02040602050305030304" pitchFamily="18" charset="0"/>
                <a:hlinkClick r:id="rId3"/>
              </a:rPr>
              <a:t>üsluplar</a:t>
            </a:r>
            <a:r>
              <a:rPr lang="en-US" sz="1600" dirty="0" err="1">
                <a:latin typeface="Book Antiqua" panose="02040602050305030304" pitchFamily="18" charset="0"/>
              </a:rPr>
              <a:t>ını</a:t>
            </a:r>
            <a:r>
              <a:rPr lang="en-US" sz="1600" dirty="0">
                <a:latin typeface="Book Antiqua" panose="02040602050305030304" pitchFamily="18" charset="0"/>
              </a:rPr>
              <a:t> </a:t>
            </a:r>
            <a:r>
              <a:rPr lang="en-US" sz="1600" dirty="0" err="1">
                <a:latin typeface="Book Antiqua" panose="02040602050305030304" pitchFamily="18" charset="0"/>
              </a:rPr>
              <a:t>büyük</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ustalıkla</a:t>
            </a:r>
            <a:r>
              <a:rPr lang="en-US" sz="1600" dirty="0">
                <a:latin typeface="Book Antiqua" panose="02040602050305030304" pitchFamily="18" charset="0"/>
              </a:rPr>
              <a:t> </a:t>
            </a:r>
            <a:r>
              <a:rPr lang="en-US" sz="1600" dirty="0" err="1">
                <a:latin typeface="Book Antiqua" panose="02040602050305030304" pitchFamily="18" charset="0"/>
              </a:rPr>
              <a:t>taklit</a:t>
            </a:r>
            <a:r>
              <a:rPr lang="en-US" sz="1600" dirty="0">
                <a:latin typeface="Book Antiqua" panose="02040602050305030304" pitchFamily="18" charset="0"/>
              </a:rPr>
              <a:t> </a:t>
            </a:r>
            <a:r>
              <a:rPr lang="en-US" sz="1600" dirty="0" err="1">
                <a:latin typeface="Book Antiqua" panose="02040602050305030304" pitchFamily="18" charset="0"/>
              </a:rPr>
              <a:t>etmiş</a:t>
            </a:r>
            <a:r>
              <a:rPr lang="en-US" sz="1600" dirty="0">
                <a:latin typeface="Book Antiqua" panose="02040602050305030304" pitchFamily="18" charset="0"/>
              </a:rPr>
              <a:t>, </a:t>
            </a:r>
            <a:r>
              <a:rPr lang="en-US" sz="1600" dirty="0" err="1">
                <a:latin typeface="Book Antiqua" panose="02040602050305030304" pitchFamily="18" charset="0"/>
              </a:rPr>
              <a:t>başta</a:t>
            </a:r>
            <a:r>
              <a:rPr lang="en-US" sz="1600" dirty="0">
                <a:latin typeface="Book Antiqua" panose="02040602050305030304" pitchFamily="18" charset="0"/>
              </a:rPr>
              <a:t> Rabelais, Clement Marot, François de Malherbe, </a:t>
            </a:r>
            <a:r>
              <a:rPr lang="en-US" sz="1600" dirty="0" err="1">
                <a:latin typeface="Book Antiqua" panose="02040602050305030304" pitchFamily="18" charset="0"/>
              </a:rPr>
              <a:t>Honore</a:t>
            </a:r>
            <a:r>
              <a:rPr lang="en-US" sz="1600" dirty="0">
                <a:latin typeface="Book Antiqua" panose="02040602050305030304" pitchFamily="18" charset="0"/>
              </a:rPr>
              <a:t> </a:t>
            </a:r>
            <a:r>
              <a:rPr lang="en-US" sz="1600" dirty="0" err="1">
                <a:latin typeface="Book Antiqua" panose="02040602050305030304" pitchFamily="18" charset="0"/>
              </a:rPr>
              <a:t>d'Urfe</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Vincent </a:t>
            </a:r>
            <a:r>
              <a:rPr lang="en-US" sz="1600" dirty="0" err="1">
                <a:latin typeface="Book Antiqua" panose="02040602050305030304" pitchFamily="18" charset="0"/>
              </a:rPr>
              <a:t>Voiture</a:t>
            </a:r>
            <a:r>
              <a:rPr lang="en-US" sz="1600" dirty="0">
                <a:latin typeface="Book Antiqua" panose="02040602050305030304" pitchFamily="18" charset="0"/>
              </a:rPr>
              <a:t> </a:t>
            </a:r>
            <a:r>
              <a:rPr lang="en-US" sz="1600" dirty="0" err="1">
                <a:latin typeface="Book Antiqua" panose="02040602050305030304" pitchFamily="18" charset="0"/>
              </a:rPr>
              <a:t>olmak</a:t>
            </a:r>
            <a:r>
              <a:rPr lang="en-US" sz="1600" dirty="0">
                <a:latin typeface="Book Antiqua" panose="02040602050305030304" pitchFamily="18" charset="0"/>
              </a:rPr>
              <a:t> </a:t>
            </a:r>
            <a:r>
              <a:rPr lang="en-US" sz="1600" dirty="0" err="1">
                <a:latin typeface="Book Antiqua" panose="02040602050305030304" pitchFamily="18" charset="0"/>
              </a:rPr>
              <a:t>üzere</a:t>
            </a:r>
            <a:r>
              <a:rPr lang="en-US" sz="1600" dirty="0">
                <a:latin typeface="Book Antiqua" panose="02040602050305030304" pitchFamily="18" charset="0"/>
              </a:rPr>
              <a:t> </a:t>
            </a:r>
            <a:r>
              <a:rPr lang="en-US" sz="1600" dirty="0" err="1">
                <a:latin typeface="Book Antiqua" panose="02040602050305030304" pitchFamily="18" charset="0"/>
              </a:rPr>
              <a:t>birçok</a:t>
            </a:r>
            <a:r>
              <a:rPr lang="en-US" sz="1600" dirty="0">
                <a:latin typeface="Book Antiqua" panose="02040602050305030304" pitchFamily="18" charset="0"/>
              </a:rPr>
              <a:t> 16. </a:t>
            </a:r>
            <a:r>
              <a:rPr lang="en-US" sz="1600" dirty="0" err="1">
                <a:latin typeface="Book Antiqua" panose="02040602050305030304" pitchFamily="18" charset="0"/>
              </a:rPr>
              <a:t>ve</a:t>
            </a:r>
            <a:r>
              <a:rPr lang="en-US" sz="1600" dirty="0">
                <a:latin typeface="Book Antiqua" panose="02040602050305030304" pitchFamily="18" charset="0"/>
              </a:rPr>
              <a:t> 17. </a:t>
            </a:r>
            <a:r>
              <a:rPr lang="en-US" sz="1600" dirty="0" err="1">
                <a:latin typeface="Book Antiqua" panose="02040602050305030304" pitchFamily="18" charset="0"/>
              </a:rPr>
              <a:t>yüzyıl</a:t>
            </a:r>
            <a:r>
              <a:rPr lang="en-US" sz="1600" dirty="0">
                <a:latin typeface="Book Antiqua" panose="02040602050305030304" pitchFamily="18" charset="0"/>
              </a:rPr>
              <a:t> </a:t>
            </a:r>
            <a:r>
              <a:rPr lang="en-US" sz="1600" dirty="0" err="1">
                <a:latin typeface="Book Antiqua" panose="02040602050305030304" pitchFamily="18" charset="0"/>
              </a:rPr>
              <a:t>Fransız</a:t>
            </a:r>
            <a:r>
              <a:rPr lang="en-US" sz="1600" dirty="0">
                <a:latin typeface="Book Antiqua" panose="02040602050305030304" pitchFamily="18" charset="0"/>
              </a:rPr>
              <a:t> </a:t>
            </a:r>
            <a:r>
              <a:rPr lang="en-US" sz="1600" dirty="0" err="1">
                <a:latin typeface="Book Antiqua" panose="02040602050305030304" pitchFamily="18" charset="0"/>
              </a:rPr>
              <a:t>yazarından</a:t>
            </a:r>
            <a:r>
              <a:rPr lang="en-US" sz="1600" dirty="0">
                <a:latin typeface="Book Antiqua" panose="02040602050305030304" pitchFamily="18" charset="0"/>
              </a:rPr>
              <a:t> </a:t>
            </a:r>
            <a:r>
              <a:rPr lang="en-US" sz="1600" dirty="0" err="1">
                <a:latin typeface="Book Antiqua" panose="02040602050305030304" pitchFamily="18" charset="0"/>
              </a:rPr>
              <a:t>etkilenmiştir</a:t>
            </a:r>
            <a:r>
              <a:rPr lang="en-US" sz="1600" dirty="0">
                <a:latin typeface="Book Antiqua" panose="02040602050305030304" pitchFamily="18" charset="0"/>
              </a:rPr>
              <a:t>.</a:t>
            </a:r>
          </a:p>
          <a:p>
            <a:endParaRPr lang="en-US" sz="1600" dirty="0">
              <a:latin typeface="Book Antiqua" panose="02040602050305030304" pitchFamily="18" charset="0"/>
            </a:endParaRPr>
          </a:p>
          <a:p>
            <a:r>
              <a:rPr lang="en-US" sz="1600" dirty="0">
                <a:latin typeface="Book Antiqua" panose="02040602050305030304" pitchFamily="18" charset="0"/>
              </a:rPr>
              <a:t> </a:t>
            </a:r>
            <a:r>
              <a:rPr lang="en-US" sz="1600" dirty="0" err="1">
                <a:latin typeface="Book Antiqua" panose="02040602050305030304" pitchFamily="18" charset="0"/>
              </a:rPr>
              <a:t>En</a:t>
            </a:r>
            <a:r>
              <a:rPr lang="en-US" sz="1600" dirty="0">
                <a:latin typeface="Book Antiqua" panose="02040602050305030304" pitchFamily="18" charset="0"/>
              </a:rPr>
              <a:t> </a:t>
            </a:r>
            <a:r>
              <a:rPr lang="en-US" sz="1600" dirty="0" err="1">
                <a:latin typeface="Book Antiqua" panose="02040602050305030304" pitchFamily="18" charset="0"/>
              </a:rPr>
              <a:t>iyi</a:t>
            </a:r>
            <a:r>
              <a:rPr lang="en-US" sz="1600" dirty="0">
                <a:latin typeface="Book Antiqua" panose="02040602050305030304" pitchFamily="18" charset="0"/>
              </a:rPr>
              <a:t> </a:t>
            </a:r>
            <a:r>
              <a:rPr lang="en-US" sz="1600" dirty="0" err="1">
                <a:latin typeface="Book Antiqua" panose="02040602050305030304" pitchFamily="18" charset="0"/>
              </a:rPr>
              <a:t>bildiği</a:t>
            </a:r>
            <a:r>
              <a:rPr lang="en-US" sz="1600" dirty="0">
                <a:latin typeface="Book Antiqua" panose="02040602050305030304" pitchFamily="18" charset="0"/>
              </a:rPr>
              <a:t> </a:t>
            </a:r>
            <a:r>
              <a:rPr lang="en-US" sz="1600" dirty="0" err="1">
                <a:latin typeface="Book Antiqua" panose="02040602050305030304" pitchFamily="18" charset="0"/>
              </a:rPr>
              <a:t>klasik</a:t>
            </a:r>
            <a:r>
              <a:rPr lang="en-US" sz="1600" dirty="0">
                <a:latin typeface="Book Antiqua" panose="02040602050305030304" pitchFamily="18" charset="0"/>
              </a:rPr>
              <a:t> </a:t>
            </a:r>
            <a:r>
              <a:rPr lang="en-US" sz="1600" dirty="0" err="1">
                <a:latin typeface="Book Antiqua" panose="02040602050305030304" pitchFamily="18" charset="0"/>
              </a:rPr>
              <a:t>yazarlar</a:t>
            </a:r>
            <a:r>
              <a:rPr lang="en-US" sz="1600" dirty="0">
                <a:latin typeface="Book Antiqua" panose="02040602050305030304" pitchFamily="18" charset="0"/>
              </a:rPr>
              <a:t> </a:t>
            </a:r>
            <a:r>
              <a:rPr lang="en-US" sz="1600" dirty="0" err="1">
                <a:latin typeface="Book Antiqua" panose="02040602050305030304" pitchFamily="18" charset="0"/>
              </a:rPr>
              <a:t>Homeros</a:t>
            </a:r>
            <a:r>
              <a:rPr lang="en-US" sz="1600" dirty="0">
                <a:latin typeface="Book Antiqua" panose="02040602050305030304" pitchFamily="18" charset="0"/>
              </a:rPr>
              <a:t>, </a:t>
            </a:r>
            <a:r>
              <a:rPr lang="en-US" sz="1600" dirty="0" err="1">
                <a:latin typeface="Book Antiqua" panose="02040602050305030304" pitchFamily="18" charset="0"/>
              </a:rPr>
              <a:t>Platon</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Plutarkhos</a:t>
            </a:r>
            <a:r>
              <a:rPr lang="en-US" sz="1600" dirty="0">
                <a:latin typeface="Book Antiqua" panose="02040602050305030304" pitchFamily="18" charset="0"/>
              </a:rPr>
              <a:t> (</a:t>
            </a:r>
            <a:r>
              <a:rPr lang="en-US" sz="1600" dirty="0" err="1">
                <a:latin typeface="Book Antiqua" panose="02040602050305030304" pitchFamily="18" charset="0"/>
              </a:rPr>
              <a:t>bunlari</a:t>
            </a:r>
            <a:r>
              <a:rPr lang="en-US" sz="1600" dirty="0">
                <a:latin typeface="Book Antiqua" panose="02040602050305030304" pitchFamily="18" charset="0"/>
              </a:rPr>
              <a:t> </a:t>
            </a:r>
            <a:r>
              <a:rPr lang="en-US" sz="1600" dirty="0" err="1">
                <a:latin typeface="Book Antiqua" panose="02040602050305030304" pitchFamily="18" charset="0"/>
              </a:rPr>
              <a:t>çevirilerinden</a:t>
            </a:r>
            <a:r>
              <a:rPr lang="en-US" sz="1600" dirty="0">
                <a:latin typeface="Book Antiqua" panose="02040602050305030304" pitchFamily="18" charset="0"/>
              </a:rPr>
              <a:t> </a:t>
            </a:r>
            <a:r>
              <a:rPr lang="en-US" sz="1600" dirty="0" err="1">
                <a:latin typeface="Book Antiqua" panose="02040602050305030304" pitchFamily="18" charset="0"/>
              </a:rPr>
              <a:t>okuduğu</a:t>
            </a:r>
            <a:r>
              <a:rPr lang="en-US" sz="1600" dirty="0">
                <a:latin typeface="Book Antiqua" panose="02040602050305030304" pitchFamily="18" charset="0"/>
              </a:rPr>
              <a:t> </a:t>
            </a:r>
            <a:r>
              <a:rPr lang="en-US" sz="1600" dirty="0" err="1">
                <a:latin typeface="Book Antiqua" panose="02040602050305030304" pitchFamily="18" charset="0"/>
              </a:rPr>
              <a:t>kesindir</a:t>
            </a:r>
            <a:r>
              <a:rPr lang="en-US" sz="1600" dirty="0">
                <a:latin typeface="Book Antiqua" panose="02040602050305030304" pitchFamily="18" charset="0"/>
              </a:rPr>
              <a:t>) </a:t>
            </a:r>
            <a:r>
              <a:rPr lang="en-US" sz="1600" dirty="0" err="1">
                <a:latin typeface="Book Antiqua" panose="02040602050305030304" pitchFamily="18" charset="0"/>
              </a:rPr>
              <a:t>ile</a:t>
            </a:r>
            <a:r>
              <a:rPr lang="en-US" sz="1600" dirty="0">
                <a:latin typeface="Book Antiqua" panose="02040602050305030304" pitchFamily="18" charset="0"/>
              </a:rPr>
              <a:t> </a:t>
            </a:r>
            <a:r>
              <a:rPr lang="en-US" sz="1600" dirty="0" err="1">
                <a:latin typeface="Book Antiqua" panose="02040602050305030304" pitchFamily="18" charset="0"/>
              </a:rPr>
              <a:t>Terentius</a:t>
            </a:r>
            <a:r>
              <a:rPr lang="en-US" sz="1600" dirty="0">
                <a:latin typeface="Book Antiqua" panose="02040602050305030304" pitchFamily="18" charset="0"/>
              </a:rPr>
              <a:t>, </a:t>
            </a:r>
            <a:r>
              <a:rPr lang="en-US" sz="1600" dirty="0" err="1">
                <a:latin typeface="Book Antiqua" panose="02040602050305030304" pitchFamily="18" charset="0"/>
              </a:rPr>
              <a:t>Vergüius</a:t>
            </a:r>
            <a:r>
              <a:rPr lang="en-US" sz="1600" dirty="0">
                <a:latin typeface="Book Antiqua" panose="02040602050305030304" pitchFamily="18" charset="0"/>
              </a:rPr>
              <a:t>, </a:t>
            </a:r>
            <a:r>
              <a:rPr lang="en-US" sz="1600" dirty="0" err="1">
                <a:latin typeface="Book Antiqua" panose="02040602050305030304" pitchFamily="18" charset="0"/>
              </a:rPr>
              <a:t>Floratius</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Ovidius'tur</a:t>
            </a:r>
            <a:r>
              <a:rPr lang="en-US" sz="1600" dirty="0">
                <a:latin typeface="Book Antiqua" panose="02040602050305030304" pitchFamily="18" charset="0"/>
              </a:rPr>
              <a:t>. </a:t>
            </a:r>
            <a:r>
              <a:rPr lang="en-US" sz="1600" dirty="0" err="1">
                <a:latin typeface="Book Antiqua" panose="02040602050305030304" pitchFamily="18" charset="0"/>
              </a:rPr>
              <a:t>İtalyan</a:t>
            </a:r>
            <a:r>
              <a:rPr lang="en-US" sz="1600" dirty="0">
                <a:latin typeface="Book Antiqua" panose="02040602050305030304" pitchFamily="18" charset="0"/>
              </a:rPr>
              <a:t> </a:t>
            </a:r>
            <a:r>
              <a:rPr lang="en-US" sz="1600" dirty="0" err="1">
                <a:latin typeface="Book Antiqua" panose="02040602050305030304" pitchFamily="18" charset="0"/>
              </a:rPr>
              <a:t>yazarlar</a:t>
            </a:r>
            <a:r>
              <a:rPr lang="en-US" sz="1600" dirty="0">
                <a:latin typeface="Book Antiqua" panose="02040602050305030304" pitchFamily="18" charset="0"/>
              </a:rPr>
              <a:t> </a:t>
            </a:r>
            <a:r>
              <a:rPr lang="en-US" sz="1600" dirty="0" err="1">
                <a:latin typeface="Book Antiqua" panose="02040602050305030304" pitchFamily="18" charset="0"/>
              </a:rPr>
              <a:t>arasında</a:t>
            </a:r>
            <a:r>
              <a:rPr lang="en-US" sz="1600" dirty="0">
                <a:latin typeface="Book Antiqua" panose="02040602050305030304" pitchFamily="18" charset="0"/>
              </a:rPr>
              <a:t> </a:t>
            </a:r>
            <a:r>
              <a:rPr lang="en-US" sz="1600" dirty="0" err="1">
                <a:latin typeface="Book Antiqua" panose="02040602050305030304" pitchFamily="18" charset="0"/>
              </a:rPr>
              <a:t>en</a:t>
            </a:r>
            <a:r>
              <a:rPr lang="en-US" sz="1600" dirty="0">
                <a:latin typeface="Book Antiqua" panose="02040602050305030304" pitchFamily="18" charset="0"/>
              </a:rPr>
              <a:t> </a:t>
            </a:r>
            <a:r>
              <a:rPr lang="en-US" sz="1600" dirty="0" err="1">
                <a:latin typeface="Book Antiqua" panose="02040602050305030304" pitchFamily="18" charset="0"/>
              </a:rPr>
              <a:t>beğendikleri</a:t>
            </a:r>
            <a:r>
              <a:rPr lang="en-US" sz="1600" dirty="0">
                <a:latin typeface="Book Antiqua" panose="02040602050305030304" pitchFamily="18" charset="0"/>
              </a:rPr>
              <a:t> </a:t>
            </a:r>
            <a:r>
              <a:rPr lang="en-US" sz="1600" dirty="0" err="1">
                <a:latin typeface="Book Antiqua" panose="02040602050305030304" pitchFamily="18" charset="0"/>
              </a:rPr>
              <a:t>ise</a:t>
            </a:r>
            <a:r>
              <a:rPr lang="en-US" sz="1600" dirty="0">
                <a:latin typeface="Book Antiqua" panose="02040602050305030304" pitchFamily="18" charset="0"/>
              </a:rPr>
              <a:t> Boccaccio, Machiavelli, Ariosto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Tasso'dur</a:t>
            </a:r>
            <a:r>
              <a:rPr lang="en-US" sz="1600" dirty="0">
                <a:latin typeface="Book Antiqua" panose="02040602050305030304" pitchFamily="18" charset="0"/>
              </a:rPr>
              <a:t>.</a:t>
            </a:r>
          </a:p>
        </p:txBody>
      </p:sp>
    </p:spTree>
    <p:extLst>
      <p:ext uri="{BB962C8B-B14F-4D97-AF65-F5344CB8AC3E}">
        <p14:creationId xmlns:p14="http://schemas.microsoft.com/office/powerpoint/2010/main" val="1112863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685800"/>
            <a:ext cx="7086600" cy="5016758"/>
          </a:xfrm>
          <a:prstGeom prst="rect">
            <a:avLst/>
          </a:prstGeom>
        </p:spPr>
        <p:txBody>
          <a:bodyPr wrap="square">
            <a:spAutoFit/>
          </a:bodyPr>
          <a:lstStyle/>
          <a:p>
            <a:r>
              <a:rPr lang="en-US" sz="1600" dirty="0">
                <a:latin typeface="Book Antiqua" panose="02040602050305030304" pitchFamily="18" charset="0"/>
              </a:rPr>
              <a:t> </a:t>
            </a:r>
          </a:p>
          <a:p>
            <a:r>
              <a:rPr lang="en-US" sz="1600" dirty="0" err="1">
                <a:latin typeface="Book Antiqua" panose="02040602050305030304" pitchFamily="18" charset="0"/>
              </a:rPr>
              <a:t>Bazi</a:t>
            </a:r>
            <a:r>
              <a:rPr lang="en-US" sz="1600" dirty="0">
                <a:latin typeface="Book Antiqua" panose="02040602050305030304" pitchFamily="18" charset="0"/>
              </a:rPr>
              <a:t> </a:t>
            </a:r>
            <a:r>
              <a:rPr lang="en-US" sz="1600" dirty="0" err="1">
                <a:latin typeface="Book Antiqua" panose="02040602050305030304" pitchFamily="18" charset="0"/>
              </a:rPr>
              <a:t>kitaplarinin</a:t>
            </a:r>
            <a:r>
              <a:rPr lang="en-US" sz="1600" dirty="0">
                <a:latin typeface="Book Antiqua" panose="02040602050305030304" pitchFamily="18" charset="0"/>
              </a:rPr>
              <a:t>  </a:t>
            </a:r>
            <a:r>
              <a:rPr lang="en-US" sz="1600" dirty="0" err="1">
                <a:latin typeface="Book Antiqua" panose="02040602050305030304" pitchFamily="18" charset="0"/>
              </a:rPr>
              <a:t>çevirisini</a:t>
            </a:r>
            <a:r>
              <a:rPr lang="en-US" sz="1600" dirty="0">
                <a:latin typeface="Book Antiqua" panose="02040602050305030304" pitchFamily="18" charset="0"/>
              </a:rPr>
              <a:t> </a:t>
            </a:r>
            <a:r>
              <a:rPr lang="en-US" sz="1600" dirty="0" err="1">
                <a:latin typeface="Book Antiqua" panose="02040602050305030304" pitchFamily="18" charset="0"/>
              </a:rPr>
              <a:t>yapan</a:t>
            </a:r>
            <a:r>
              <a:rPr lang="en-US" sz="1600" dirty="0">
                <a:latin typeface="Book Antiqua" panose="02040602050305030304" pitchFamily="18" charset="0"/>
              </a:rPr>
              <a:t> </a:t>
            </a:r>
            <a:r>
              <a:rPr lang="en-US" sz="1600" dirty="0" err="1">
                <a:latin typeface="Book Antiqua" panose="02040602050305030304" pitchFamily="18" charset="0"/>
              </a:rPr>
              <a:t>Sabahattin</a:t>
            </a:r>
            <a:r>
              <a:rPr lang="en-US" sz="1600" dirty="0">
                <a:latin typeface="Book Antiqua" panose="02040602050305030304" pitchFamily="18" charset="0"/>
              </a:rPr>
              <a:t> </a:t>
            </a:r>
            <a:r>
              <a:rPr lang="en-US" sz="1600" dirty="0" err="1">
                <a:latin typeface="Book Antiqua" panose="02040602050305030304" pitchFamily="18" charset="0"/>
              </a:rPr>
              <a:t>Eyuboğlu’na</a:t>
            </a:r>
            <a:r>
              <a:rPr lang="en-US" sz="1600" dirty="0">
                <a:latin typeface="Book Antiqua" panose="02040602050305030304" pitchFamily="18" charset="0"/>
              </a:rPr>
              <a:t> </a:t>
            </a:r>
            <a:r>
              <a:rPr lang="en-US" sz="1600" dirty="0" err="1">
                <a:latin typeface="Book Antiqua" panose="02040602050305030304" pitchFamily="18" charset="0"/>
              </a:rPr>
              <a:t>göre</a:t>
            </a:r>
            <a:r>
              <a:rPr lang="en-US" sz="1600" dirty="0">
                <a:latin typeface="Book Antiqua" panose="02040602050305030304" pitchFamily="18" charset="0"/>
              </a:rPr>
              <a:t>, La Fontaine, </a:t>
            </a:r>
            <a:r>
              <a:rPr lang="en-US" sz="1600" dirty="0" err="1">
                <a:latin typeface="Book Antiqua" panose="02040602050305030304" pitchFamily="18" charset="0"/>
              </a:rPr>
              <a:t>hayvan</a:t>
            </a:r>
            <a:r>
              <a:rPr lang="en-US" sz="1600" dirty="0">
                <a:latin typeface="Book Antiqua" panose="02040602050305030304" pitchFamily="18" charset="0"/>
              </a:rPr>
              <a:t> </a:t>
            </a:r>
            <a:r>
              <a:rPr lang="en-US" sz="1600" dirty="0" err="1">
                <a:latin typeface="Book Antiqua" panose="02040602050305030304" pitchFamily="18" charset="0"/>
              </a:rPr>
              <a:t>suretinde</a:t>
            </a:r>
            <a:r>
              <a:rPr lang="en-US" sz="1600" dirty="0">
                <a:latin typeface="Book Antiqua" panose="02040602050305030304" pitchFamily="18" charset="0"/>
              </a:rPr>
              <a:t> </a:t>
            </a:r>
            <a:r>
              <a:rPr lang="en-US" sz="1600" dirty="0" err="1">
                <a:latin typeface="Book Antiqua" panose="02040602050305030304" pitchFamily="18" charset="0"/>
              </a:rPr>
              <a:t>sunduğu</a:t>
            </a:r>
            <a:r>
              <a:rPr lang="en-US" sz="1600" dirty="0">
                <a:latin typeface="Book Antiqua" panose="02040602050305030304" pitchFamily="18" charset="0"/>
              </a:rPr>
              <a:t> </a:t>
            </a:r>
            <a:r>
              <a:rPr lang="en-US" sz="1600" dirty="0" err="1">
                <a:latin typeface="Book Antiqua" panose="02040602050305030304" pitchFamily="18" charset="0"/>
              </a:rPr>
              <a:t>bu</a:t>
            </a:r>
            <a:r>
              <a:rPr lang="en-US" sz="1600" dirty="0">
                <a:latin typeface="Book Antiqua" panose="02040602050305030304" pitchFamily="18" charset="0"/>
              </a:rPr>
              <a:t> </a:t>
            </a:r>
            <a:r>
              <a:rPr lang="en-US" sz="1600" dirty="0" err="1">
                <a:latin typeface="Book Antiqua" panose="02040602050305030304" pitchFamily="18" charset="0"/>
              </a:rPr>
              <a:t>insanların</a:t>
            </a:r>
            <a:r>
              <a:rPr lang="en-US" sz="1600" dirty="0">
                <a:latin typeface="Book Antiqua" panose="02040602050305030304" pitchFamily="18" charset="0"/>
              </a:rPr>
              <a:t> </a:t>
            </a:r>
            <a:r>
              <a:rPr lang="en-US" sz="1600" dirty="0" err="1">
                <a:latin typeface="Book Antiqua" panose="02040602050305030304" pitchFamily="18" charset="0"/>
              </a:rPr>
              <a:t>hepsini</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kuklacı</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tiyatro</a:t>
            </a:r>
            <a:r>
              <a:rPr lang="en-US" sz="1600" dirty="0">
                <a:latin typeface="Book Antiqua" panose="02040602050305030304" pitchFamily="18" charset="0"/>
              </a:rPr>
              <a:t> </a:t>
            </a:r>
            <a:r>
              <a:rPr lang="en-US" sz="1600" dirty="0" err="1">
                <a:latin typeface="Book Antiqua" panose="02040602050305030304" pitchFamily="18" charset="0"/>
              </a:rPr>
              <a:t>ustası</a:t>
            </a:r>
            <a:r>
              <a:rPr lang="en-US" sz="1600" dirty="0">
                <a:latin typeface="Book Antiqua" panose="02040602050305030304" pitchFamily="18" charset="0"/>
              </a:rPr>
              <a:t> </a:t>
            </a:r>
            <a:r>
              <a:rPr lang="en-US" sz="1600" dirty="0" err="1">
                <a:latin typeface="Book Antiqua" panose="02040602050305030304" pitchFamily="18" charset="0"/>
              </a:rPr>
              <a:t>gibi</a:t>
            </a:r>
            <a:r>
              <a:rPr lang="en-US" sz="1600" dirty="0">
                <a:latin typeface="Book Antiqua" panose="02040602050305030304" pitchFamily="18" charset="0"/>
              </a:rPr>
              <a:t> </a:t>
            </a:r>
            <a:r>
              <a:rPr lang="en-US" sz="1600" dirty="0" err="1">
                <a:latin typeface="Book Antiqua" panose="02040602050305030304" pitchFamily="18" charset="0"/>
              </a:rPr>
              <a:t>yukarıdan</a:t>
            </a:r>
            <a:r>
              <a:rPr lang="en-US" sz="1600" dirty="0">
                <a:latin typeface="Book Antiqua" panose="02040602050305030304" pitchFamily="18" charset="0"/>
              </a:rPr>
              <a:t> </a:t>
            </a:r>
            <a:r>
              <a:rPr lang="en-US" sz="1600" dirty="0" err="1">
                <a:latin typeface="Book Antiqua" panose="02040602050305030304" pitchFamily="18" charset="0"/>
              </a:rPr>
              <a:t>yönetir</a:t>
            </a:r>
            <a:r>
              <a:rPr lang="en-US" sz="1600" dirty="0">
                <a:latin typeface="Book Antiqua" panose="02040602050305030304" pitchFamily="18" charset="0"/>
              </a:rPr>
              <a:t>. </a:t>
            </a:r>
            <a:r>
              <a:rPr lang="en-US" sz="1600" dirty="0" err="1">
                <a:latin typeface="Book Antiqua" panose="02040602050305030304" pitchFamily="18" charset="0"/>
              </a:rPr>
              <a:t>Onun</a:t>
            </a:r>
            <a:r>
              <a:rPr lang="en-US" sz="1600" dirty="0">
                <a:latin typeface="Book Antiqua" panose="02040602050305030304" pitchFamily="18" charset="0"/>
              </a:rPr>
              <a:t> her </a:t>
            </a:r>
            <a:r>
              <a:rPr lang="en-US" sz="1600" dirty="0" err="1">
                <a:latin typeface="Book Antiqua" panose="02040602050305030304" pitchFamily="18" charset="0"/>
              </a:rPr>
              <a:t>masalın</a:t>
            </a:r>
            <a:r>
              <a:rPr lang="en-US" sz="1600" dirty="0">
                <a:latin typeface="Book Antiqua" panose="02040602050305030304" pitchFamily="18" charset="0"/>
              </a:rPr>
              <a:t> </a:t>
            </a:r>
            <a:r>
              <a:rPr lang="en-US" sz="1600" dirty="0" err="1">
                <a:latin typeface="Book Antiqua" panose="02040602050305030304" pitchFamily="18" charset="0"/>
              </a:rPr>
              <a:t>başında</a:t>
            </a:r>
            <a:r>
              <a:rPr lang="en-US" sz="1600" dirty="0">
                <a:latin typeface="Book Antiqua" panose="02040602050305030304" pitchFamily="18" charset="0"/>
              </a:rPr>
              <a:t> </a:t>
            </a:r>
            <a:r>
              <a:rPr lang="en-US" sz="1600" dirty="0" err="1">
                <a:latin typeface="Book Antiqua" panose="02040602050305030304" pitchFamily="18" charset="0"/>
              </a:rPr>
              <a:t>veya</a:t>
            </a:r>
            <a:r>
              <a:rPr lang="en-US" sz="1600" dirty="0">
                <a:latin typeface="Book Antiqua" panose="02040602050305030304" pitchFamily="18" charset="0"/>
              </a:rPr>
              <a:t> </a:t>
            </a:r>
            <a:r>
              <a:rPr lang="en-US" sz="1600" dirty="0" err="1">
                <a:latin typeface="Book Antiqua" panose="02040602050305030304" pitchFamily="18" charset="0"/>
              </a:rPr>
              <a:t>sonunda</a:t>
            </a:r>
            <a:r>
              <a:rPr lang="en-US" sz="1600" dirty="0">
                <a:latin typeface="Book Antiqua" panose="02040602050305030304" pitchFamily="18" charset="0"/>
              </a:rPr>
              <a:t> </a:t>
            </a:r>
            <a:r>
              <a:rPr lang="en-US" sz="1600" dirty="0" err="1">
                <a:latin typeface="Book Antiqua" panose="02040602050305030304" pitchFamily="18" charset="0"/>
              </a:rPr>
              <a:t>verdiği</a:t>
            </a:r>
            <a:r>
              <a:rPr lang="en-US" sz="1600" dirty="0">
                <a:latin typeface="Book Antiqua" panose="02040602050305030304" pitchFamily="18" charset="0"/>
              </a:rPr>
              <a:t> </a:t>
            </a:r>
            <a:r>
              <a:rPr lang="en-US" sz="1600" dirty="0" err="1">
                <a:latin typeface="Book Antiqua" panose="02040602050305030304" pitchFamily="18" charset="0"/>
              </a:rPr>
              <a:t>öğütler</a:t>
            </a:r>
            <a:r>
              <a:rPr lang="en-US" sz="1600" dirty="0">
                <a:latin typeface="Book Antiqua" panose="02040602050305030304" pitchFamily="18" charset="0"/>
              </a:rPr>
              <a:t>, </a:t>
            </a:r>
            <a:r>
              <a:rPr lang="en-US" sz="1600" dirty="0" err="1">
                <a:latin typeface="Book Antiqua" panose="02040602050305030304" pitchFamily="18" charset="0"/>
              </a:rPr>
              <a:t>taraf</a:t>
            </a:r>
            <a:r>
              <a:rPr lang="en-US" sz="1600" dirty="0">
                <a:latin typeface="Book Antiqua" panose="02040602050305030304" pitchFamily="18" charset="0"/>
              </a:rPr>
              <a:t> </a:t>
            </a:r>
            <a:r>
              <a:rPr lang="en-US" sz="1600" dirty="0" err="1">
                <a:latin typeface="Book Antiqua" panose="02040602050305030304" pitchFamily="18" charset="0"/>
              </a:rPr>
              <a:t>tutmadan</a:t>
            </a:r>
            <a:r>
              <a:rPr lang="en-US" sz="1600" dirty="0">
                <a:latin typeface="Book Antiqua" panose="02040602050305030304" pitchFamily="18" charset="0"/>
              </a:rPr>
              <a:t> </a:t>
            </a:r>
            <a:r>
              <a:rPr lang="en-US" sz="1600" dirty="0" err="1">
                <a:latin typeface="Book Antiqua" panose="02040602050305030304" pitchFamily="18" charset="0"/>
              </a:rPr>
              <a:t>daha</a:t>
            </a:r>
            <a:r>
              <a:rPr lang="en-US" sz="1600" dirty="0">
                <a:latin typeface="Book Antiqua" panose="02040602050305030304" pitchFamily="18" charset="0"/>
              </a:rPr>
              <a:t> </a:t>
            </a:r>
            <a:r>
              <a:rPr lang="en-US" sz="1600" dirty="0" err="1">
                <a:latin typeface="Book Antiqua" panose="02040602050305030304" pitchFamily="18" charset="0"/>
              </a:rPr>
              <a:t>çok</a:t>
            </a:r>
            <a:r>
              <a:rPr lang="en-US" sz="1600" dirty="0">
                <a:latin typeface="Book Antiqua" panose="02040602050305030304" pitchFamily="18" charset="0"/>
              </a:rPr>
              <a:t>, </a:t>
            </a:r>
            <a:r>
              <a:rPr lang="en-US" sz="1600" dirty="0" err="1">
                <a:latin typeface="Book Antiqua" panose="02040602050305030304" pitchFamily="18" charset="0"/>
              </a:rPr>
              <a:t>sahneye</a:t>
            </a:r>
            <a:r>
              <a:rPr lang="en-US" sz="1600" dirty="0">
                <a:latin typeface="Book Antiqua" panose="02040602050305030304" pitchFamily="18" charset="0"/>
              </a:rPr>
              <a:t> </a:t>
            </a:r>
            <a:r>
              <a:rPr lang="en-US" sz="1600" dirty="0" err="1">
                <a:latin typeface="Book Antiqua" panose="02040602050305030304" pitchFamily="18" charset="0"/>
              </a:rPr>
              <a:t>konulan</a:t>
            </a:r>
            <a:r>
              <a:rPr lang="en-US" sz="1600" dirty="0">
                <a:latin typeface="Book Antiqua" panose="02040602050305030304" pitchFamily="18" charset="0"/>
              </a:rPr>
              <a:t> </a:t>
            </a:r>
            <a:r>
              <a:rPr lang="en-US" sz="1600" dirty="0" err="1">
                <a:latin typeface="Book Antiqua" panose="02040602050305030304" pitchFamily="18" charset="0"/>
              </a:rPr>
              <a:t>oyunun</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özetidir</a:t>
            </a:r>
            <a:r>
              <a:rPr lang="en-US" sz="1600" dirty="0">
                <a:latin typeface="Book Antiqua" panose="02040602050305030304" pitchFamily="18" charset="0"/>
              </a:rPr>
              <a:t>. </a:t>
            </a:r>
            <a:r>
              <a:rPr lang="en-US" sz="1600" dirty="0" err="1">
                <a:latin typeface="Book Antiqua" panose="02040602050305030304" pitchFamily="18" charset="0"/>
              </a:rPr>
              <a:t>Eyuboğlu’na</a:t>
            </a:r>
            <a:r>
              <a:rPr lang="en-US" sz="1600" dirty="0">
                <a:latin typeface="Book Antiqua" panose="02040602050305030304" pitchFamily="18" charset="0"/>
              </a:rPr>
              <a:t> </a:t>
            </a:r>
            <a:r>
              <a:rPr lang="en-US" sz="1600" dirty="0" err="1">
                <a:latin typeface="Book Antiqua" panose="02040602050305030304" pitchFamily="18" charset="0"/>
              </a:rPr>
              <a:t>göre</a:t>
            </a:r>
            <a:r>
              <a:rPr lang="en-US" sz="1600" dirty="0">
                <a:latin typeface="Book Antiqua" panose="02040602050305030304" pitchFamily="18" charset="0"/>
              </a:rPr>
              <a:t>, </a:t>
            </a:r>
            <a:r>
              <a:rPr lang="en-US" sz="1600" dirty="0" err="1">
                <a:latin typeface="Book Antiqua" panose="02040602050305030304" pitchFamily="18" charset="0"/>
              </a:rPr>
              <a:t>iyilerden</a:t>
            </a:r>
            <a:r>
              <a:rPr lang="en-US" sz="1600" dirty="0">
                <a:latin typeface="Book Antiqua" panose="02040602050305030304" pitchFamily="18" charset="0"/>
              </a:rPr>
              <a:t> </a:t>
            </a:r>
            <a:r>
              <a:rPr lang="en-US" sz="1600" dirty="0" err="1">
                <a:latin typeface="Book Antiqua" panose="02040602050305030304" pitchFamily="18" charset="0"/>
              </a:rPr>
              <a:t>çok</a:t>
            </a:r>
            <a:r>
              <a:rPr lang="en-US" sz="1600" dirty="0">
                <a:latin typeface="Book Antiqua" panose="02040602050305030304" pitchFamily="18" charset="0"/>
              </a:rPr>
              <a:t> </a:t>
            </a:r>
            <a:r>
              <a:rPr lang="en-US" sz="1600" dirty="0" err="1">
                <a:latin typeface="Book Antiqua" panose="02040602050305030304" pitchFamily="18" charset="0"/>
              </a:rPr>
              <a:t>kötülerin</a:t>
            </a:r>
            <a:r>
              <a:rPr lang="en-US" sz="1600" dirty="0">
                <a:latin typeface="Book Antiqua" panose="02040602050305030304" pitchFamily="18" charset="0"/>
              </a:rPr>
              <a:t> </a:t>
            </a:r>
            <a:r>
              <a:rPr lang="en-US" sz="1600" dirty="0" err="1">
                <a:latin typeface="Book Antiqua" panose="02040602050305030304" pitchFamily="18" charset="0"/>
              </a:rPr>
              <a:t>sahne</a:t>
            </a:r>
            <a:r>
              <a:rPr lang="en-US" sz="1600" dirty="0">
                <a:latin typeface="Book Antiqua" panose="02040602050305030304" pitchFamily="18" charset="0"/>
              </a:rPr>
              <a:t> </a:t>
            </a:r>
            <a:r>
              <a:rPr lang="en-US" sz="1600" dirty="0" err="1">
                <a:latin typeface="Book Antiqua" panose="02040602050305030304" pitchFamily="18" charset="0"/>
              </a:rPr>
              <a:t>aldığı</a:t>
            </a:r>
            <a:r>
              <a:rPr lang="en-US" sz="1600" dirty="0">
                <a:latin typeface="Book Antiqua" panose="02040602050305030304" pitchFamily="18" charset="0"/>
              </a:rPr>
              <a:t> </a:t>
            </a:r>
            <a:r>
              <a:rPr lang="en-US" sz="1600" dirty="0" err="1">
                <a:latin typeface="Book Antiqua" panose="02040602050305030304" pitchFamily="18" charset="0"/>
              </a:rPr>
              <a:t>bu</a:t>
            </a:r>
            <a:r>
              <a:rPr lang="en-US" sz="1600" dirty="0">
                <a:latin typeface="Book Antiqua" panose="02040602050305030304" pitchFamily="18" charset="0"/>
              </a:rPr>
              <a:t> </a:t>
            </a:r>
            <a:r>
              <a:rPr lang="en-US" sz="1600" dirty="0" err="1">
                <a:latin typeface="Book Antiqua" panose="02040602050305030304" pitchFamily="18" charset="0"/>
              </a:rPr>
              <a:t>komedyaya</a:t>
            </a:r>
            <a:r>
              <a:rPr lang="en-US" sz="1600" dirty="0">
                <a:latin typeface="Book Antiqua" panose="02040602050305030304" pitchFamily="18" charset="0"/>
              </a:rPr>
              <a:t>, </a:t>
            </a:r>
            <a:r>
              <a:rPr lang="en-US" sz="1600" dirty="0" err="1">
                <a:latin typeface="Book Antiqua" panose="02040602050305030304" pitchFamily="18" charset="0"/>
              </a:rPr>
              <a:t>kurtluğun</a:t>
            </a:r>
            <a:r>
              <a:rPr lang="en-US" sz="1600" dirty="0">
                <a:latin typeface="Book Antiqua" panose="02040602050305030304" pitchFamily="18" charset="0"/>
              </a:rPr>
              <a:t>, </a:t>
            </a:r>
            <a:r>
              <a:rPr lang="en-US" sz="1600" dirty="0" err="1">
                <a:latin typeface="Book Antiqua" panose="02040602050305030304" pitchFamily="18" charset="0"/>
              </a:rPr>
              <a:t>tilkiliğin</a:t>
            </a:r>
            <a:r>
              <a:rPr lang="en-US" sz="1600" dirty="0">
                <a:latin typeface="Book Antiqua" panose="02040602050305030304" pitchFamily="18" charset="0"/>
              </a:rPr>
              <a:t> </a:t>
            </a:r>
            <a:r>
              <a:rPr lang="en-US" sz="1600" dirty="0" err="1">
                <a:latin typeface="Book Antiqua" panose="02040602050305030304" pitchFamily="18" charset="0"/>
              </a:rPr>
              <a:t>insanlar</a:t>
            </a:r>
            <a:r>
              <a:rPr lang="en-US" sz="1600" dirty="0">
                <a:latin typeface="Book Antiqua" panose="02040602050305030304" pitchFamily="18" charset="0"/>
              </a:rPr>
              <a:t> </a:t>
            </a:r>
            <a:r>
              <a:rPr lang="en-US" sz="1600" dirty="0" err="1">
                <a:latin typeface="Book Antiqua" panose="02040602050305030304" pitchFamily="18" charset="0"/>
              </a:rPr>
              <a:t>arasında</a:t>
            </a:r>
            <a:r>
              <a:rPr lang="en-US" sz="1600" dirty="0">
                <a:latin typeface="Book Antiqua" panose="02040602050305030304" pitchFamily="18" charset="0"/>
              </a:rPr>
              <a:t> </a:t>
            </a:r>
            <a:r>
              <a:rPr lang="en-US" sz="1600" dirty="0" err="1">
                <a:latin typeface="Book Antiqua" panose="02040602050305030304" pitchFamily="18" charset="0"/>
              </a:rPr>
              <a:t>bulunduğu</a:t>
            </a:r>
            <a:r>
              <a:rPr lang="en-US" sz="1600" dirty="0">
                <a:latin typeface="Book Antiqua" panose="02040602050305030304" pitchFamily="18" charset="0"/>
              </a:rPr>
              <a:t> </a:t>
            </a:r>
            <a:r>
              <a:rPr lang="en-US" sz="1600" dirty="0" err="1">
                <a:latin typeface="Book Antiqua" panose="02040602050305030304" pitchFamily="18" charset="0"/>
              </a:rPr>
              <a:t>dünyanın</a:t>
            </a:r>
            <a:r>
              <a:rPr lang="en-US" sz="1600" dirty="0">
                <a:latin typeface="Book Antiqua" panose="02040602050305030304" pitchFamily="18" charset="0"/>
              </a:rPr>
              <a:t> </a:t>
            </a:r>
            <a:r>
              <a:rPr lang="en-US" sz="1600" dirty="0" err="1">
                <a:latin typeface="Book Antiqua" panose="02040602050305030304" pitchFamily="18" charset="0"/>
              </a:rPr>
              <a:t>bu</a:t>
            </a:r>
            <a:r>
              <a:rPr lang="en-US" sz="1600" dirty="0">
                <a:latin typeface="Book Antiqua" panose="02040602050305030304" pitchFamily="18" charset="0"/>
              </a:rPr>
              <a:t> </a:t>
            </a:r>
            <a:r>
              <a:rPr lang="en-US" sz="1600" dirty="0" err="1">
                <a:latin typeface="Book Antiqua" panose="02040602050305030304" pitchFamily="18" charset="0"/>
              </a:rPr>
              <a:t>haline</a:t>
            </a:r>
            <a:r>
              <a:rPr lang="en-US" sz="1600" dirty="0">
                <a:latin typeface="Book Antiqua" panose="02040602050305030304" pitchFamily="18" charset="0"/>
              </a:rPr>
              <a:t>, </a:t>
            </a:r>
            <a:r>
              <a:rPr lang="en-US" sz="1600" dirty="0" err="1">
                <a:latin typeface="Book Antiqua" panose="02040602050305030304" pitchFamily="18" charset="0"/>
              </a:rPr>
              <a:t>elbette</a:t>
            </a:r>
            <a:r>
              <a:rPr lang="en-US" sz="1600" dirty="0">
                <a:latin typeface="Book Antiqua" panose="02040602050305030304" pitchFamily="18" charset="0"/>
              </a:rPr>
              <a:t> La Fontaine de </a:t>
            </a:r>
            <a:r>
              <a:rPr lang="en-US" sz="1600" dirty="0" err="1">
                <a:latin typeface="Book Antiqua" panose="02040602050305030304" pitchFamily="18" charset="0"/>
              </a:rPr>
              <a:t>kızar</a:t>
            </a:r>
            <a:r>
              <a:rPr lang="en-US" sz="1600" dirty="0">
                <a:latin typeface="Book Antiqua" panose="02040602050305030304" pitchFamily="18" charset="0"/>
              </a:rPr>
              <a:t>, </a:t>
            </a:r>
            <a:r>
              <a:rPr lang="en-US" sz="1600" dirty="0" err="1">
                <a:latin typeface="Book Antiqua" panose="02040602050305030304" pitchFamily="18" charset="0"/>
              </a:rPr>
              <a:t>ama</a:t>
            </a:r>
            <a:r>
              <a:rPr lang="en-US" sz="1600" dirty="0">
                <a:latin typeface="Book Antiqua" panose="02040602050305030304" pitchFamily="18" charset="0"/>
              </a:rPr>
              <a:t> o </a:t>
            </a:r>
            <a:r>
              <a:rPr lang="en-US" sz="1600" dirty="0" err="1">
                <a:latin typeface="Book Antiqua" panose="02040602050305030304" pitchFamily="18" charset="0"/>
              </a:rPr>
              <a:t>bu</a:t>
            </a:r>
            <a:r>
              <a:rPr lang="en-US" sz="1600" dirty="0">
                <a:latin typeface="Book Antiqua" panose="02040602050305030304" pitchFamily="18" charset="0"/>
              </a:rPr>
              <a:t> </a:t>
            </a:r>
            <a:r>
              <a:rPr lang="en-US" sz="1600" dirty="0" err="1">
                <a:latin typeface="Book Antiqua" panose="02040602050305030304" pitchFamily="18" charset="0"/>
              </a:rPr>
              <a:t>kızgınlığını</a:t>
            </a:r>
            <a:r>
              <a:rPr lang="en-US" sz="1600" dirty="0">
                <a:latin typeface="Book Antiqua" panose="02040602050305030304" pitchFamily="18" charset="0"/>
              </a:rPr>
              <a:t> </a:t>
            </a:r>
            <a:r>
              <a:rPr lang="en-US" sz="1600" dirty="0" err="1">
                <a:latin typeface="Book Antiqua" panose="02040602050305030304" pitchFamily="18" charset="0"/>
              </a:rPr>
              <a:t>şairce</a:t>
            </a:r>
            <a:r>
              <a:rPr lang="en-US" sz="1600" dirty="0">
                <a:latin typeface="Book Antiqua" panose="02040602050305030304" pitchFamily="18" charset="0"/>
              </a:rPr>
              <a:t>, </a:t>
            </a:r>
            <a:r>
              <a:rPr lang="en-US" sz="1600" dirty="0" err="1">
                <a:latin typeface="Book Antiqua" panose="02040602050305030304" pitchFamily="18" charset="0"/>
              </a:rPr>
              <a:t>vaizce</a:t>
            </a:r>
            <a:r>
              <a:rPr lang="en-US" sz="1600" dirty="0">
                <a:latin typeface="Book Antiqua" panose="02040602050305030304" pitchFamily="18" charset="0"/>
              </a:rPr>
              <a:t>, </a:t>
            </a:r>
            <a:r>
              <a:rPr lang="en-US" sz="1600" dirty="0" err="1">
                <a:latin typeface="Book Antiqua" panose="02040602050305030304" pitchFamily="18" charset="0"/>
              </a:rPr>
              <a:t>hatipçe</a:t>
            </a:r>
            <a:r>
              <a:rPr lang="en-US" sz="1600" dirty="0">
                <a:latin typeface="Book Antiqua" panose="02040602050305030304" pitchFamily="18" charset="0"/>
              </a:rPr>
              <a:t> </a:t>
            </a:r>
            <a:r>
              <a:rPr lang="en-US" sz="1600" dirty="0" err="1">
                <a:latin typeface="Book Antiqua" panose="02040602050305030304" pitchFamily="18" charset="0"/>
              </a:rPr>
              <a:t>değil</a:t>
            </a:r>
            <a:r>
              <a:rPr lang="en-US" sz="1600" dirty="0">
                <a:latin typeface="Book Antiqua" panose="02040602050305030304" pitchFamily="18" charset="0"/>
              </a:rPr>
              <a:t>, </a:t>
            </a:r>
            <a:r>
              <a:rPr lang="en-US" sz="1600" dirty="0" err="1">
                <a:latin typeface="Book Antiqua" panose="02040602050305030304" pitchFamily="18" charset="0"/>
              </a:rPr>
              <a:t>insanca</a:t>
            </a:r>
            <a:r>
              <a:rPr lang="en-US" sz="1600" dirty="0">
                <a:latin typeface="Book Antiqua" panose="02040602050305030304" pitchFamily="18" charset="0"/>
              </a:rPr>
              <a:t>, </a:t>
            </a:r>
            <a:r>
              <a:rPr lang="en-US" sz="1600" dirty="0" err="1">
                <a:latin typeface="Book Antiqua" panose="02040602050305030304" pitchFamily="18" charset="0"/>
              </a:rPr>
              <a:t>insan</a:t>
            </a:r>
            <a:r>
              <a:rPr lang="en-US" sz="1600" dirty="0">
                <a:latin typeface="Book Antiqua" panose="02040602050305030304" pitchFamily="18" charset="0"/>
              </a:rPr>
              <a:t> </a:t>
            </a:r>
            <a:r>
              <a:rPr lang="en-US" sz="1600" dirty="0" err="1">
                <a:latin typeface="Book Antiqua" panose="02040602050305030304" pitchFamily="18" charset="0"/>
              </a:rPr>
              <a:t>olarak</a:t>
            </a:r>
            <a:r>
              <a:rPr lang="en-US" sz="1600" dirty="0">
                <a:latin typeface="Book Antiqua" panose="02040602050305030304" pitchFamily="18" charset="0"/>
              </a:rPr>
              <a:t>, son </a:t>
            </a:r>
            <a:r>
              <a:rPr lang="en-US" sz="1600" dirty="0" err="1">
                <a:latin typeface="Book Antiqua" panose="02040602050305030304" pitchFamily="18" charset="0"/>
              </a:rPr>
              <a:t>derece</a:t>
            </a:r>
            <a:r>
              <a:rPr lang="en-US" sz="1600" dirty="0">
                <a:latin typeface="Book Antiqua" panose="02040602050305030304" pitchFamily="18" charset="0"/>
              </a:rPr>
              <a:t> </a:t>
            </a:r>
            <a:r>
              <a:rPr lang="en-US" sz="1600" dirty="0" err="1">
                <a:latin typeface="Book Antiqua" panose="02040602050305030304" pitchFamily="18" charset="0"/>
              </a:rPr>
              <a:t>sadelik</a:t>
            </a:r>
            <a:r>
              <a:rPr lang="en-US" sz="1600" dirty="0">
                <a:latin typeface="Book Antiqua" panose="02040602050305030304" pitchFamily="18" charset="0"/>
              </a:rPr>
              <a:t>, </a:t>
            </a:r>
            <a:r>
              <a:rPr lang="en-US" sz="1600" dirty="0" err="1">
                <a:latin typeface="Book Antiqua" panose="02040602050305030304" pitchFamily="18" charset="0"/>
              </a:rPr>
              <a:t>açıklık</a:t>
            </a:r>
            <a:r>
              <a:rPr lang="en-US" sz="1600" dirty="0">
                <a:latin typeface="Book Antiqua" panose="02040602050305030304" pitchFamily="18" charset="0"/>
              </a:rPr>
              <a:t> </a:t>
            </a:r>
            <a:r>
              <a:rPr lang="en-US" sz="1600" dirty="0" err="1">
                <a:latin typeface="Book Antiqua" panose="02040602050305030304" pitchFamily="18" charset="0"/>
              </a:rPr>
              <a:t>içinde</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gerçekçi</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şekilde</a:t>
            </a:r>
            <a:r>
              <a:rPr lang="en-US" sz="1600" dirty="0">
                <a:latin typeface="Book Antiqua" panose="02040602050305030304" pitchFamily="18" charset="0"/>
              </a:rPr>
              <a:t> </a:t>
            </a:r>
            <a:r>
              <a:rPr lang="en-US" sz="1600" dirty="0" err="1">
                <a:latin typeface="Book Antiqua" panose="02040602050305030304" pitchFamily="18" charset="0"/>
              </a:rPr>
              <a:t>sunar</a:t>
            </a:r>
            <a:r>
              <a:rPr lang="en-US" sz="1600" dirty="0">
                <a:latin typeface="Book Antiqua" panose="02040602050305030304" pitchFamily="18" charset="0"/>
              </a:rPr>
              <a:t>.</a:t>
            </a:r>
          </a:p>
          <a:p>
            <a:endParaRPr lang="en-US" sz="1600" dirty="0">
              <a:latin typeface="Book Antiqua" panose="02040602050305030304" pitchFamily="18" charset="0"/>
            </a:endParaRPr>
          </a:p>
          <a:p>
            <a:r>
              <a:rPr lang="en-US" sz="1600" dirty="0" err="1">
                <a:latin typeface="Book Antiqua" panose="02040602050305030304" pitchFamily="18" charset="0"/>
              </a:rPr>
              <a:t>Ahlaki</a:t>
            </a:r>
            <a:r>
              <a:rPr lang="en-US" sz="1600" dirty="0">
                <a:latin typeface="Book Antiqua" panose="02040602050305030304" pitchFamily="18" charset="0"/>
              </a:rPr>
              <a:t> </a:t>
            </a:r>
            <a:r>
              <a:rPr lang="en-US" sz="1600" dirty="0" err="1">
                <a:latin typeface="Book Antiqua" panose="02040602050305030304" pitchFamily="18" charset="0"/>
              </a:rPr>
              <a:t>doğruların</a:t>
            </a:r>
            <a:r>
              <a:rPr lang="en-US" sz="1600" dirty="0">
                <a:latin typeface="Book Antiqua" panose="02040602050305030304" pitchFamily="18" charset="0"/>
              </a:rPr>
              <a:t> </a:t>
            </a:r>
            <a:r>
              <a:rPr lang="en-US" sz="1600" dirty="0" err="1">
                <a:latin typeface="Book Antiqua" panose="02040602050305030304" pitchFamily="18" charset="0"/>
              </a:rPr>
              <a:t>hiçbir</a:t>
            </a:r>
            <a:r>
              <a:rPr lang="en-US" sz="1600" dirty="0">
                <a:latin typeface="Book Antiqua" panose="02040602050305030304" pitchFamily="18" charset="0"/>
              </a:rPr>
              <a:t> zaman </a:t>
            </a:r>
            <a:r>
              <a:rPr lang="en-US" sz="1600" dirty="0" err="1">
                <a:latin typeface="Book Antiqua" panose="02040602050305030304" pitchFamily="18" charset="0"/>
              </a:rPr>
              <a:t>basit</a:t>
            </a:r>
            <a:r>
              <a:rPr lang="en-US" sz="1600" dirty="0">
                <a:latin typeface="Book Antiqua" panose="02040602050305030304" pitchFamily="18" charset="0"/>
              </a:rPr>
              <a:t> </a:t>
            </a:r>
            <a:r>
              <a:rPr lang="en-US" sz="1600" dirty="0" err="1">
                <a:latin typeface="Book Antiqua" panose="02040602050305030304" pitchFamily="18" charset="0"/>
              </a:rPr>
              <a:t>olamayacağından</a:t>
            </a:r>
            <a:r>
              <a:rPr lang="en-US" sz="1600" dirty="0">
                <a:latin typeface="Book Antiqua" panose="02040602050305030304" pitchFamily="18" charset="0"/>
              </a:rPr>
              <a:t> </a:t>
            </a:r>
            <a:r>
              <a:rPr lang="en-US" sz="1600" dirty="0" err="1">
                <a:latin typeface="Book Antiqua" panose="02040602050305030304" pitchFamily="18" charset="0"/>
              </a:rPr>
              <a:t>yola</a:t>
            </a:r>
            <a:r>
              <a:rPr lang="en-US" sz="1600" dirty="0">
                <a:latin typeface="Book Antiqua" panose="02040602050305030304" pitchFamily="18" charset="0"/>
              </a:rPr>
              <a:t> </a:t>
            </a:r>
            <a:r>
              <a:rPr lang="en-US" sz="1600" dirty="0" err="1">
                <a:latin typeface="Book Antiqua" panose="02040602050305030304" pitchFamily="18" charset="0"/>
              </a:rPr>
              <a:t>çıkan</a:t>
            </a:r>
            <a:r>
              <a:rPr lang="en-US" sz="1600" dirty="0">
                <a:latin typeface="Book Antiqua" panose="02040602050305030304" pitchFamily="18" charset="0"/>
              </a:rPr>
              <a:t> La Fontaine, </a:t>
            </a:r>
            <a:r>
              <a:rPr lang="en-US" sz="1600" dirty="0" err="1">
                <a:latin typeface="Book Antiqua" panose="02040602050305030304" pitchFamily="18" charset="0"/>
              </a:rPr>
              <a:t>okura</a:t>
            </a:r>
            <a:r>
              <a:rPr lang="en-US" sz="1600" dirty="0">
                <a:latin typeface="Book Antiqua" panose="02040602050305030304" pitchFamily="18" charset="0"/>
              </a:rPr>
              <a:t> </a:t>
            </a:r>
            <a:r>
              <a:rPr lang="en-US" sz="1600" dirty="0" err="1">
                <a:latin typeface="Book Antiqua" panose="02040602050305030304" pitchFamily="18" charset="0"/>
              </a:rPr>
              <a:t>ahlak</a:t>
            </a:r>
            <a:r>
              <a:rPr lang="en-US" sz="1600" dirty="0">
                <a:latin typeface="Book Antiqua" panose="02040602050305030304" pitchFamily="18" charset="0"/>
              </a:rPr>
              <a:t> </a:t>
            </a:r>
            <a:r>
              <a:rPr lang="en-US" sz="1600" dirty="0" err="1">
                <a:latin typeface="Book Antiqua" panose="02040602050305030304" pitchFamily="18" charset="0"/>
              </a:rPr>
              <a:t>dersini</a:t>
            </a:r>
            <a:r>
              <a:rPr lang="en-US" sz="1600" dirty="0">
                <a:latin typeface="Book Antiqua" panose="02040602050305030304" pitchFamily="18" charset="0"/>
              </a:rPr>
              <a:t> </a:t>
            </a:r>
            <a:r>
              <a:rPr lang="en-US" sz="1600" dirty="0" err="1">
                <a:latin typeface="Book Antiqua" panose="02040602050305030304" pitchFamily="18" charset="0"/>
              </a:rPr>
              <a:t>kaba</a:t>
            </a:r>
            <a:r>
              <a:rPr lang="en-US" sz="1600" dirty="0">
                <a:latin typeface="Book Antiqua" panose="02040602050305030304" pitchFamily="18" charset="0"/>
              </a:rPr>
              <a:t> </a:t>
            </a:r>
            <a:r>
              <a:rPr lang="en-US" sz="1600" dirty="0" err="1">
                <a:latin typeface="Book Antiqua" panose="02040602050305030304" pitchFamily="18" charset="0"/>
              </a:rPr>
              <a:t>biçimiyle</a:t>
            </a:r>
            <a:r>
              <a:rPr lang="en-US" sz="1600" dirty="0">
                <a:latin typeface="Book Antiqua" panose="02040602050305030304" pitchFamily="18" charset="0"/>
              </a:rPr>
              <a:t> </a:t>
            </a:r>
            <a:r>
              <a:rPr lang="en-US" sz="1600" dirty="0" err="1">
                <a:latin typeface="Book Antiqua" panose="02040602050305030304" pitchFamily="18" charset="0"/>
              </a:rPr>
              <a:t>sunmaktansa</a:t>
            </a:r>
            <a:r>
              <a:rPr lang="en-US" sz="1600" dirty="0">
                <a:latin typeface="Book Antiqua" panose="02040602050305030304" pitchFamily="18" charset="0"/>
              </a:rPr>
              <a:t>, </a:t>
            </a:r>
            <a:r>
              <a:rPr lang="en-US" sz="1600" dirty="0" err="1">
                <a:latin typeface="Book Antiqua" panose="02040602050305030304" pitchFamily="18" charset="0"/>
              </a:rPr>
              <a:t>incelikli</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yorumla</a:t>
            </a:r>
            <a:r>
              <a:rPr lang="en-US" sz="1600" dirty="0">
                <a:latin typeface="Book Antiqua" panose="02040602050305030304" pitchFamily="18" charset="0"/>
              </a:rPr>
              <a:t> </a:t>
            </a:r>
            <a:r>
              <a:rPr lang="en-US" sz="1600" dirty="0" err="1">
                <a:latin typeface="Book Antiqua" panose="02040602050305030304" pitchFamily="18" charset="0"/>
              </a:rPr>
              <a:t>vermeyi</a:t>
            </a:r>
            <a:r>
              <a:rPr lang="en-US" sz="1600" dirty="0">
                <a:latin typeface="Book Antiqua" panose="02040602050305030304" pitchFamily="18" charset="0"/>
              </a:rPr>
              <a:t> </a:t>
            </a:r>
            <a:r>
              <a:rPr lang="en-US" sz="1600" dirty="0" err="1">
                <a:latin typeface="Book Antiqua" panose="02040602050305030304" pitchFamily="18" charset="0"/>
              </a:rPr>
              <a:t>yeğlemiştir</a:t>
            </a:r>
            <a:r>
              <a:rPr lang="en-US" sz="1600" dirty="0">
                <a:latin typeface="Book Antiqua" panose="02040602050305030304" pitchFamily="18" charset="0"/>
              </a:rPr>
              <a:t>. La Fontaine ‘</a:t>
            </a:r>
            <a:r>
              <a:rPr lang="en-US" sz="1600" i="1" dirty="0" err="1">
                <a:latin typeface="Book Antiqua" panose="02040602050305030304" pitchFamily="18" charset="0"/>
              </a:rPr>
              <a:t>Masallar</a:t>
            </a:r>
            <a:r>
              <a:rPr lang="en-US" sz="1600" dirty="0">
                <a:latin typeface="Book Antiqua" panose="02040602050305030304" pitchFamily="18" charset="0"/>
              </a:rPr>
              <a:t>’ </a:t>
            </a:r>
            <a:r>
              <a:rPr lang="en-US" sz="1600" dirty="0" err="1">
                <a:latin typeface="Book Antiqua" panose="02040602050305030304" pitchFamily="18" charset="0"/>
              </a:rPr>
              <a:t>isimli</a:t>
            </a:r>
            <a:r>
              <a:rPr lang="en-US" sz="1600" dirty="0">
                <a:latin typeface="Book Antiqua" panose="02040602050305030304" pitchFamily="18" charset="0"/>
              </a:rPr>
              <a:t> </a:t>
            </a:r>
            <a:r>
              <a:rPr lang="en-US" sz="1600" dirty="0" err="1">
                <a:latin typeface="Book Antiqua" panose="02040602050305030304" pitchFamily="18" charset="0"/>
              </a:rPr>
              <a:t>büyük</a:t>
            </a:r>
            <a:r>
              <a:rPr lang="en-US" sz="1600" dirty="0">
                <a:latin typeface="Book Antiqua" panose="02040602050305030304" pitchFamily="18" charset="0"/>
              </a:rPr>
              <a:t> </a:t>
            </a:r>
            <a:r>
              <a:rPr lang="en-US" sz="1600" dirty="0" err="1">
                <a:latin typeface="Book Antiqua" panose="02040602050305030304" pitchFamily="18" charset="0"/>
              </a:rPr>
              <a:t>eserine</a:t>
            </a:r>
            <a:r>
              <a:rPr lang="en-US" sz="1600" dirty="0">
                <a:latin typeface="Book Antiqua" panose="02040602050305030304" pitchFamily="18" charset="0"/>
              </a:rPr>
              <a:t> </a:t>
            </a:r>
            <a:r>
              <a:rPr lang="en-US" sz="1600" dirty="0" err="1">
                <a:latin typeface="Book Antiqua" panose="02040602050305030304" pitchFamily="18" charset="0"/>
              </a:rPr>
              <a:t>yazdığı</a:t>
            </a:r>
            <a:r>
              <a:rPr lang="en-US" sz="1600" dirty="0">
                <a:latin typeface="Book Antiqua" panose="02040602050305030304" pitchFamily="18" charset="0"/>
              </a:rPr>
              <a:t> </a:t>
            </a:r>
            <a:r>
              <a:rPr lang="en-US" sz="1600" dirty="0" err="1">
                <a:latin typeface="Book Antiqua" panose="02040602050305030304" pitchFamily="18" charset="0"/>
              </a:rPr>
              <a:t>önsözde</a:t>
            </a:r>
            <a:r>
              <a:rPr lang="en-US" sz="1600" dirty="0">
                <a:latin typeface="Book Antiqua" panose="02040602050305030304" pitchFamily="18" charset="0"/>
              </a:rPr>
              <a:t>, ‘</a:t>
            </a:r>
            <a:r>
              <a:rPr lang="en-US" sz="1600" i="1" dirty="0" err="1">
                <a:latin typeface="Book Antiqua" panose="02040602050305030304" pitchFamily="18" charset="0"/>
              </a:rPr>
              <a:t>masallar</a:t>
            </a:r>
            <a:r>
              <a:rPr lang="en-US" sz="1600" i="1" dirty="0">
                <a:latin typeface="Book Antiqua" panose="02040602050305030304" pitchFamily="18" charset="0"/>
              </a:rPr>
              <a:t> </a:t>
            </a:r>
            <a:r>
              <a:rPr lang="en-US" sz="1600" i="1" dirty="0" err="1">
                <a:latin typeface="Book Antiqua" panose="02040602050305030304" pitchFamily="18" charset="0"/>
              </a:rPr>
              <a:t>sadece</a:t>
            </a:r>
            <a:r>
              <a:rPr lang="en-US" sz="1600" i="1" dirty="0">
                <a:latin typeface="Book Antiqua" panose="02040602050305030304" pitchFamily="18" charset="0"/>
              </a:rPr>
              <a:t> </a:t>
            </a:r>
            <a:r>
              <a:rPr lang="en-US" sz="1600" i="1" dirty="0" err="1">
                <a:latin typeface="Book Antiqua" panose="02040602050305030304" pitchFamily="18" charset="0"/>
              </a:rPr>
              <a:t>ahlak</a:t>
            </a:r>
            <a:r>
              <a:rPr lang="en-US" sz="1600" i="1" dirty="0">
                <a:latin typeface="Book Antiqua" panose="02040602050305030304" pitchFamily="18" charset="0"/>
              </a:rPr>
              <a:t> </a:t>
            </a:r>
            <a:r>
              <a:rPr lang="en-US" sz="1600" i="1" dirty="0" err="1">
                <a:latin typeface="Book Antiqua" panose="02040602050305030304" pitchFamily="18" charset="0"/>
              </a:rPr>
              <a:t>dersi</a:t>
            </a:r>
            <a:r>
              <a:rPr lang="en-US" sz="1600" i="1" dirty="0">
                <a:latin typeface="Book Antiqua" panose="02040602050305030304" pitchFamily="18" charset="0"/>
              </a:rPr>
              <a:t> </a:t>
            </a:r>
            <a:r>
              <a:rPr lang="en-US" sz="1600" i="1" dirty="0" err="1">
                <a:latin typeface="Book Antiqua" panose="02040602050305030304" pitchFamily="18" charset="0"/>
              </a:rPr>
              <a:t>değil</a:t>
            </a:r>
            <a:r>
              <a:rPr lang="en-US" sz="1600" i="1" dirty="0">
                <a:latin typeface="Book Antiqua" panose="02040602050305030304" pitchFamily="18" charset="0"/>
              </a:rPr>
              <a:t>, </a:t>
            </a:r>
            <a:r>
              <a:rPr lang="en-US" sz="1600" i="1" dirty="0" err="1">
                <a:latin typeface="Book Antiqua" panose="02040602050305030304" pitchFamily="18" charset="0"/>
              </a:rPr>
              <a:t>birçok</a:t>
            </a:r>
            <a:r>
              <a:rPr lang="en-US" sz="1600" i="1" dirty="0">
                <a:latin typeface="Book Antiqua" panose="02040602050305030304" pitchFamily="18" charset="0"/>
              </a:rPr>
              <a:t> </a:t>
            </a:r>
            <a:r>
              <a:rPr lang="en-US" sz="1600" i="1" dirty="0" err="1">
                <a:latin typeface="Book Antiqua" panose="02040602050305030304" pitchFamily="18" charset="0"/>
              </a:rPr>
              <a:t>bilgiler</a:t>
            </a:r>
            <a:r>
              <a:rPr lang="en-US" sz="1600" i="1" dirty="0">
                <a:latin typeface="Book Antiqua" panose="02040602050305030304" pitchFamily="18" charset="0"/>
              </a:rPr>
              <a:t> de </a:t>
            </a:r>
            <a:r>
              <a:rPr lang="en-US" sz="1600" i="1" dirty="0" err="1">
                <a:latin typeface="Book Antiqua" panose="02040602050305030304" pitchFamily="18" charset="0"/>
              </a:rPr>
              <a:t>verir</a:t>
            </a:r>
            <a:r>
              <a:rPr lang="en-US" sz="1600" i="1" dirty="0">
                <a:latin typeface="Book Antiqua" panose="02040602050305030304" pitchFamily="18" charset="0"/>
              </a:rPr>
              <a:t> </a:t>
            </a:r>
            <a:r>
              <a:rPr lang="en-US" sz="1600" i="1" dirty="0" err="1">
                <a:latin typeface="Book Antiqua" panose="02040602050305030304" pitchFamily="18" charset="0"/>
              </a:rPr>
              <a:t>bize</a:t>
            </a:r>
            <a:r>
              <a:rPr lang="en-US" sz="1600" i="1" dirty="0">
                <a:latin typeface="Book Antiqua" panose="02040602050305030304" pitchFamily="18" charset="0"/>
              </a:rPr>
              <a:t>. </a:t>
            </a:r>
            <a:r>
              <a:rPr lang="en-US" sz="1600" i="1" dirty="0" err="1">
                <a:latin typeface="Book Antiqua" panose="02040602050305030304" pitchFamily="18" charset="0"/>
              </a:rPr>
              <a:t>Hayvanların</a:t>
            </a:r>
            <a:r>
              <a:rPr lang="en-US" sz="1600" i="1" dirty="0">
                <a:latin typeface="Book Antiqua" panose="02040602050305030304" pitchFamily="18" charset="0"/>
              </a:rPr>
              <a:t> </a:t>
            </a:r>
            <a:r>
              <a:rPr lang="en-US" sz="1600" i="1" dirty="0" err="1">
                <a:latin typeface="Book Antiqua" panose="02040602050305030304" pitchFamily="18" charset="0"/>
              </a:rPr>
              <a:t>özelliklerini</a:t>
            </a:r>
            <a:r>
              <a:rPr lang="en-US" sz="1600" i="1" dirty="0">
                <a:latin typeface="Book Antiqua" panose="02040602050305030304" pitchFamily="18" charset="0"/>
              </a:rPr>
              <a:t>, </a:t>
            </a:r>
            <a:r>
              <a:rPr lang="en-US" sz="1600" i="1" dirty="0" err="1">
                <a:latin typeface="Book Antiqua" panose="02040602050305030304" pitchFamily="18" charset="0"/>
              </a:rPr>
              <a:t>değişik</a:t>
            </a:r>
            <a:r>
              <a:rPr lang="en-US" sz="1600" i="1" dirty="0">
                <a:latin typeface="Book Antiqua" panose="02040602050305030304" pitchFamily="18" charset="0"/>
              </a:rPr>
              <a:t> </a:t>
            </a:r>
            <a:r>
              <a:rPr lang="en-US" sz="1600" i="1" dirty="0" err="1">
                <a:latin typeface="Book Antiqua" panose="02040602050305030304" pitchFamily="18" charset="0"/>
              </a:rPr>
              <a:t>karakterlerini</a:t>
            </a:r>
            <a:r>
              <a:rPr lang="en-US" sz="1600" i="1" dirty="0">
                <a:latin typeface="Book Antiqua" panose="02040602050305030304" pitchFamily="18" charset="0"/>
              </a:rPr>
              <a:t> </a:t>
            </a:r>
            <a:r>
              <a:rPr lang="en-US" sz="1600" i="1" dirty="0" err="1">
                <a:latin typeface="Book Antiqua" panose="02040602050305030304" pitchFamily="18" charset="0"/>
              </a:rPr>
              <a:t>öğretir</a:t>
            </a:r>
            <a:r>
              <a:rPr lang="en-US" sz="1600" i="1" dirty="0">
                <a:latin typeface="Book Antiqua" panose="02040602050305030304" pitchFamily="18" charset="0"/>
              </a:rPr>
              <a:t>… </a:t>
            </a:r>
            <a:r>
              <a:rPr lang="en-US" sz="1600" i="1" dirty="0" err="1">
                <a:latin typeface="Book Antiqua" panose="02040602050305030304" pitchFamily="18" charset="0"/>
              </a:rPr>
              <a:t>Böylece</a:t>
            </a:r>
            <a:r>
              <a:rPr lang="en-US" sz="1600" i="1" dirty="0">
                <a:latin typeface="Book Antiqua" panose="02040602050305030304" pitchFamily="18" charset="0"/>
              </a:rPr>
              <a:t> </a:t>
            </a:r>
            <a:r>
              <a:rPr lang="en-US" sz="1600" i="1" dirty="0" err="1">
                <a:latin typeface="Book Antiqua" panose="02040602050305030304" pitchFamily="18" charset="0"/>
              </a:rPr>
              <a:t>kendimizi</a:t>
            </a:r>
            <a:r>
              <a:rPr lang="en-US" sz="1600" i="1" dirty="0">
                <a:latin typeface="Book Antiqua" panose="02040602050305030304" pitchFamily="18" charset="0"/>
              </a:rPr>
              <a:t> de </a:t>
            </a:r>
            <a:r>
              <a:rPr lang="en-US" sz="1600" i="1" dirty="0" err="1">
                <a:latin typeface="Book Antiqua" panose="02040602050305030304" pitchFamily="18" charset="0"/>
              </a:rPr>
              <a:t>tanıtmış</a:t>
            </a:r>
            <a:r>
              <a:rPr lang="en-US" sz="1600" i="1" dirty="0">
                <a:latin typeface="Book Antiqua" panose="02040602050305030304" pitchFamily="18" charset="0"/>
              </a:rPr>
              <a:t> </a:t>
            </a:r>
            <a:r>
              <a:rPr lang="en-US" sz="1600" i="1" dirty="0" err="1">
                <a:latin typeface="Book Antiqua" panose="02040602050305030304" pitchFamily="18" charset="0"/>
              </a:rPr>
              <a:t>olurlar</a:t>
            </a:r>
            <a:r>
              <a:rPr lang="en-US" sz="1600" i="1" dirty="0">
                <a:latin typeface="Book Antiqua" panose="02040602050305030304" pitchFamily="18" charset="0"/>
              </a:rPr>
              <a:t>  </a:t>
            </a:r>
            <a:r>
              <a:rPr lang="en-US" sz="1600" i="1" dirty="0" err="1">
                <a:latin typeface="Book Antiqua" panose="02040602050305030304" pitchFamily="18" charset="0"/>
              </a:rPr>
              <a:t>bize</a:t>
            </a:r>
            <a:r>
              <a:rPr lang="en-US" sz="1600" i="1" dirty="0">
                <a:latin typeface="Book Antiqua" panose="02040602050305030304" pitchFamily="18" charset="0"/>
              </a:rPr>
              <a:t>; </a:t>
            </a:r>
            <a:r>
              <a:rPr lang="en-US" sz="1600" i="1" dirty="0" err="1">
                <a:latin typeface="Book Antiqua" panose="02040602050305030304" pitchFamily="18" charset="0"/>
              </a:rPr>
              <a:t>çünkü</a:t>
            </a:r>
            <a:r>
              <a:rPr lang="en-US" sz="1600" i="1" dirty="0">
                <a:latin typeface="Book Antiqua" panose="02040602050305030304" pitchFamily="18" charset="0"/>
              </a:rPr>
              <a:t> biz </a:t>
            </a:r>
            <a:r>
              <a:rPr lang="en-US" sz="1600" i="1" dirty="0" err="1">
                <a:latin typeface="Book Antiqua" panose="02040602050305030304" pitchFamily="18" charset="0"/>
              </a:rPr>
              <a:t>insanlar</a:t>
            </a:r>
            <a:r>
              <a:rPr lang="en-US" sz="1600" i="1" dirty="0">
                <a:latin typeface="Book Antiqua" panose="02040602050305030304" pitchFamily="18" charset="0"/>
              </a:rPr>
              <a:t>, </a:t>
            </a:r>
            <a:r>
              <a:rPr lang="en-US" sz="1600" i="1" dirty="0" err="1">
                <a:latin typeface="Book Antiqua" panose="02040602050305030304" pitchFamily="18" charset="0"/>
              </a:rPr>
              <a:t>akılsız</a:t>
            </a:r>
            <a:r>
              <a:rPr lang="en-US" sz="1600" i="1" dirty="0">
                <a:latin typeface="Book Antiqua" panose="02040602050305030304" pitchFamily="18" charset="0"/>
              </a:rPr>
              <a:t> </a:t>
            </a:r>
            <a:r>
              <a:rPr lang="en-US" sz="1600" i="1" dirty="0" err="1">
                <a:latin typeface="Book Antiqua" panose="02040602050305030304" pitchFamily="18" charset="0"/>
              </a:rPr>
              <a:t>yaratıklarda</a:t>
            </a:r>
            <a:r>
              <a:rPr lang="en-US" sz="1600" i="1" dirty="0">
                <a:latin typeface="Book Antiqua" panose="02040602050305030304" pitchFamily="18" charset="0"/>
              </a:rPr>
              <a:t> </a:t>
            </a:r>
            <a:r>
              <a:rPr lang="en-US" sz="1600" i="1" dirty="0" err="1">
                <a:latin typeface="Book Antiqua" panose="02040602050305030304" pitchFamily="18" charset="0"/>
              </a:rPr>
              <a:t>iyi</a:t>
            </a:r>
            <a:r>
              <a:rPr lang="en-US" sz="1600" i="1" dirty="0">
                <a:latin typeface="Book Antiqua" panose="02040602050305030304" pitchFamily="18" charset="0"/>
              </a:rPr>
              <a:t> </a:t>
            </a:r>
            <a:r>
              <a:rPr lang="en-US" sz="1600" i="1" dirty="0" err="1">
                <a:latin typeface="Book Antiqua" panose="02040602050305030304" pitchFamily="18" charset="0"/>
              </a:rPr>
              <a:t>kötü</a:t>
            </a:r>
            <a:r>
              <a:rPr lang="en-US" sz="1600" i="1" dirty="0">
                <a:latin typeface="Book Antiqua" panose="02040602050305030304" pitchFamily="18" charset="0"/>
              </a:rPr>
              <a:t> ne </a:t>
            </a:r>
            <a:r>
              <a:rPr lang="en-US" sz="1600" i="1" dirty="0" err="1">
                <a:latin typeface="Book Antiqua" panose="02040602050305030304" pitchFamily="18" charset="0"/>
              </a:rPr>
              <a:t>varsa</a:t>
            </a:r>
            <a:r>
              <a:rPr lang="en-US" sz="1600" i="1" dirty="0">
                <a:latin typeface="Book Antiqua" panose="02040602050305030304" pitchFamily="18" charset="0"/>
              </a:rPr>
              <a:t> </a:t>
            </a:r>
            <a:r>
              <a:rPr lang="en-US" sz="1600" i="1" dirty="0" err="1">
                <a:latin typeface="Book Antiqua" panose="02040602050305030304" pitchFamily="18" charset="0"/>
              </a:rPr>
              <a:t>hepsinin</a:t>
            </a:r>
            <a:r>
              <a:rPr lang="en-US" sz="1600" i="1" dirty="0">
                <a:latin typeface="Book Antiqua" panose="02040602050305030304" pitchFamily="18" charset="0"/>
              </a:rPr>
              <a:t> </a:t>
            </a:r>
            <a:r>
              <a:rPr lang="en-US" sz="1600" i="1" dirty="0" err="1">
                <a:latin typeface="Book Antiqua" panose="02040602050305030304" pitchFamily="18" charset="0"/>
              </a:rPr>
              <a:t>toplamıyız</a:t>
            </a:r>
            <a:r>
              <a:rPr lang="en-US" sz="1600" i="1" dirty="0">
                <a:latin typeface="Book Antiqua" panose="02040602050305030304" pitchFamily="18" charset="0"/>
              </a:rPr>
              <a:t>… </a:t>
            </a:r>
            <a:r>
              <a:rPr lang="en-US" sz="1600" i="1" dirty="0" err="1">
                <a:latin typeface="Book Antiqua" panose="02040602050305030304" pitchFamily="18" charset="0"/>
              </a:rPr>
              <a:t>Kısacası</a:t>
            </a:r>
            <a:r>
              <a:rPr lang="en-US" sz="1600" i="1" dirty="0">
                <a:latin typeface="Book Antiqua" panose="02040602050305030304" pitchFamily="18" charset="0"/>
              </a:rPr>
              <a:t> </a:t>
            </a:r>
            <a:r>
              <a:rPr lang="en-US" sz="1600" i="1" dirty="0" err="1">
                <a:latin typeface="Book Antiqua" panose="02040602050305030304" pitchFamily="18" charset="0"/>
              </a:rPr>
              <a:t>masallar</a:t>
            </a:r>
            <a:r>
              <a:rPr lang="en-US" sz="1600" i="1" dirty="0">
                <a:latin typeface="Book Antiqua" panose="02040602050305030304" pitchFamily="18" charset="0"/>
              </a:rPr>
              <a:t> </a:t>
            </a:r>
            <a:r>
              <a:rPr lang="en-US" sz="1600" i="1" dirty="0" err="1">
                <a:latin typeface="Book Antiqua" panose="02040602050305030304" pitchFamily="18" charset="0"/>
              </a:rPr>
              <a:t>öyle</a:t>
            </a:r>
            <a:r>
              <a:rPr lang="en-US" sz="1600" i="1" dirty="0">
                <a:latin typeface="Book Antiqua" panose="02040602050305030304" pitchFamily="18" charset="0"/>
              </a:rPr>
              <a:t> </a:t>
            </a:r>
            <a:r>
              <a:rPr lang="en-US" sz="1600" i="1" dirty="0" err="1">
                <a:latin typeface="Book Antiqua" panose="02040602050305030304" pitchFamily="18" charset="0"/>
              </a:rPr>
              <a:t>bir</a:t>
            </a:r>
            <a:r>
              <a:rPr lang="en-US" sz="1600" i="1" dirty="0">
                <a:latin typeface="Book Antiqua" panose="02040602050305030304" pitchFamily="18" charset="0"/>
              </a:rPr>
              <a:t> </a:t>
            </a:r>
            <a:r>
              <a:rPr lang="en-US" sz="1600" i="1" dirty="0" err="1">
                <a:latin typeface="Book Antiqua" panose="02040602050305030304" pitchFamily="18" charset="0"/>
              </a:rPr>
              <a:t>resimdir</a:t>
            </a:r>
            <a:r>
              <a:rPr lang="en-US" sz="1600" i="1" dirty="0">
                <a:latin typeface="Book Antiqua" panose="02040602050305030304" pitchFamily="18" charset="0"/>
              </a:rPr>
              <a:t> </a:t>
            </a:r>
            <a:r>
              <a:rPr lang="en-US" sz="1600" i="1" dirty="0" err="1">
                <a:latin typeface="Book Antiqua" panose="02040602050305030304" pitchFamily="18" charset="0"/>
              </a:rPr>
              <a:t>ki</a:t>
            </a:r>
            <a:r>
              <a:rPr lang="en-US" sz="1600" i="1" dirty="0">
                <a:latin typeface="Book Antiqua" panose="02040602050305030304" pitchFamily="18" charset="0"/>
              </a:rPr>
              <a:t>, </a:t>
            </a:r>
            <a:r>
              <a:rPr lang="en-US" sz="1600" i="1" dirty="0" err="1">
                <a:latin typeface="Book Antiqua" panose="02040602050305030304" pitchFamily="18" charset="0"/>
              </a:rPr>
              <a:t>içinde</a:t>
            </a:r>
            <a:r>
              <a:rPr lang="en-US" sz="1600" i="1" dirty="0">
                <a:latin typeface="Book Antiqua" panose="02040602050305030304" pitchFamily="18" charset="0"/>
              </a:rPr>
              <a:t> </a:t>
            </a:r>
            <a:r>
              <a:rPr lang="en-US" sz="1600" i="1" dirty="0" err="1">
                <a:latin typeface="Book Antiqua" panose="02040602050305030304" pitchFamily="18" charset="0"/>
              </a:rPr>
              <a:t>hepimiz</a:t>
            </a:r>
            <a:r>
              <a:rPr lang="en-US" sz="1600" i="1" dirty="0">
                <a:latin typeface="Book Antiqua" panose="02040602050305030304" pitchFamily="18" charset="0"/>
              </a:rPr>
              <a:t> </a:t>
            </a:r>
            <a:r>
              <a:rPr lang="en-US" sz="1600" i="1" dirty="0" err="1">
                <a:latin typeface="Book Antiqua" panose="02040602050305030304" pitchFamily="18" charset="0"/>
              </a:rPr>
              <a:t>kendimizi</a:t>
            </a:r>
            <a:r>
              <a:rPr lang="en-US" sz="1600" i="1" dirty="0">
                <a:latin typeface="Book Antiqua" panose="02040602050305030304" pitchFamily="18" charset="0"/>
              </a:rPr>
              <a:t> </a:t>
            </a:r>
            <a:r>
              <a:rPr lang="en-US" sz="1600" i="1" dirty="0" err="1">
                <a:latin typeface="Book Antiqua" panose="02040602050305030304" pitchFamily="18" charset="0"/>
              </a:rPr>
              <a:t>buluruz</a:t>
            </a:r>
            <a:r>
              <a:rPr lang="en-US" sz="1600" i="1" dirty="0">
                <a:latin typeface="Book Antiqua" panose="02040602050305030304" pitchFamily="18" charset="0"/>
              </a:rPr>
              <a:t>…</a:t>
            </a:r>
            <a:r>
              <a:rPr lang="en-US" sz="1600" dirty="0">
                <a:latin typeface="Book Antiqua" panose="02040602050305030304" pitchFamily="18" charset="0"/>
              </a:rPr>
              <a:t>’ </a:t>
            </a:r>
            <a:r>
              <a:rPr lang="en-US" sz="1600" dirty="0" err="1">
                <a:latin typeface="Book Antiqua" panose="02040602050305030304" pitchFamily="18" charset="0"/>
              </a:rPr>
              <a:t>diyor</a:t>
            </a:r>
            <a:r>
              <a:rPr lang="en-US" sz="1600" dirty="0">
                <a:latin typeface="Book Antiqua" panose="02040602050305030304" pitchFamily="18" charset="0"/>
              </a:rPr>
              <a:t>.</a:t>
            </a:r>
          </a:p>
          <a:p>
            <a:endParaRPr lang="en-US" sz="1600" dirty="0">
              <a:latin typeface="Book Antiqua" panose="02040602050305030304" pitchFamily="18" charset="0"/>
            </a:endParaRPr>
          </a:p>
        </p:txBody>
      </p:sp>
    </p:spTree>
    <p:extLst>
      <p:ext uri="{BB962C8B-B14F-4D97-AF65-F5344CB8AC3E}">
        <p14:creationId xmlns:p14="http://schemas.microsoft.com/office/powerpoint/2010/main" val="495899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51344"/>
            <a:ext cx="7162800" cy="3046988"/>
          </a:xfrm>
          <a:prstGeom prst="rect">
            <a:avLst/>
          </a:prstGeom>
        </p:spPr>
        <p:txBody>
          <a:bodyPr wrap="square">
            <a:spAutoFit/>
          </a:bodyPr>
          <a:lstStyle/>
          <a:p>
            <a:endParaRPr lang="en-US" sz="1600" dirty="0">
              <a:latin typeface="Book Antiqua" panose="02040602050305030304" pitchFamily="18" charset="0"/>
            </a:endParaRPr>
          </a:p>
          <a:p>
            <a:r>
              <a:rPr lang="en-US" sz="1600" dirty="0" err="1">
                <a:latin typeface="Book Antiqua" panose="02040602050305030304" pitchFamily="18" charset="0"/>
              </a:rPr>
              <a:t>Çağdaşları</a:t>
            </a:r>
            <a:r>
              <a:rPr lang="en-US" sz="1600" dirty="0">
                <a:latin typeface="Book Antiqua" panose="02040602050305030304" pitchFamily="18" charset="0"/>
              </a:rPr>
              <a:t> </a:t>
            </a:r>
            <a:r>
              <a:rPr lang="en-US" sz="1600" dirty="0" err="1">
                <a:latin typeface="Book Antiqua" panose="02040602050305030304" pitchFamily="18" charset="0"/>
              </a:rPr>
              <a:t>olan</a:t>
            </a:r>
            <a:r>
              <a:rPr lang="en-US" sz="1600" dirty="0">
                <a:latin typeface="Book Antiqua" panose="02040602050305030304" pitchFamily="18" charset="0"/>
              </a:rPr>
              <a:t> Moliere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Rochefaucaoult</a:t>
            </a:r>
            <a:r>
              <a:rPr lang="en-US" sz="1600" dirty="0">
                <a:latin typeface="Book Antiqua" panose="02040602050305030304" pitchFamily="18" charset="0"/>
              </a:rPr>
              <a:t> </a:t>
            </a:r>
            <a:r>
              <a:rPr lang="en-US" sz="1600" dirty="0" err="1">
                <a:latin typeface="Book Antiqua" panose="02040602050305030304" pitchFamily="18" charset="0"/>
              </a:rPr>
              <a:t>gibi</a:t>
            </a:r>
            <a:r>
              <a:rPr lang="en-US" sz="1600" dirty="0">
                <a:latin typeface="Book Antiqua" panose="02040602050305030304" pitchFamily="18" charset="0"/>
              </a:rPr>
              <a:t>, </a:t>
            </a:r>
            <a:r>
              <a:rPr lang="en-US" sz="1600" dirty="0" err="1">
                <a:latin typeface="Book Antiqua" panose="02040602050305030304" pitchFamily="18" charset="0"/>
              </a:rPr>
              <a:t>toplumsal</a:t>
            </a:r>
            <a:r>
              <a:rPr lang="en-US" sz="1600" dirty="0">
                <a:latin typeface="Book Antiqua" panose="02040602050305030304" pitchFamily="18" charset="0"/>
              </a:rPr>
              <a:t> </a:t>
            </a:r>
            <a:r>
              <a:rPr lang="en-US" sz="1600" dirty="0" err="1">
                <a:latin typeface="Book Antiqua" panose="02040602050305030304" pitchFamily="18" charset="0"/>
              </a:rPr>
              <a:t>ahlakın</a:t>
            </a:r>
            <a:r>
              <a:rPr lang="en-US" sz="1600" dirty="0">
                <a:latin typeface="Book Antiqua" panose="02040602050305030304" pitchFamily="18" charset="0"/>
              </a:rPr>
              <a:t> </a:t>
            </a:r>
            <a:r>
              <a:rPr lang="en-US" sz="1600" dirty="0" err="1">
                <a:latin typeface="Book Antiqua" panose="02040602050305030304" pitchFamily="18" charset="0"/>
              </a:rPr>
              <a:t>doruklarındaki</a:t>
            </a:r>
            <a:r>
              <a:rPr lang="en-US" sz="1600" dirty="0">
                <a:latin typeface="Book Antiqua" panose="02040602050305030304" pitchFamily="18" charset="0"/>
              </a:rPr>
              <a:t> </a:t>
            </a:r>
            <a:r>
              <a:rPr lang="en-US" sz="1600" dirty="0" err="1">
                <a:latin typeface="Book Antiqua" panose="02040602050305030304" pitchFamily="18" charset="0"/>
              </a:rPr>
              <a:t>insanın</a:t>
            </a:r>
            <a:r>
              <a:rPr lang="en-US" sz="1600" dirty="0">
                <a:latin typeface="Book Antiqua" panose="02040602050305030304" pitchFamily="18" charset="0"/>
              </a:rPr>
              <a:t> </a:t>
            </a:r>
            <a:r>
              <a:rPr lang="en-US" sz="1600" dirty="0" err="1">
                <a:latin typeface="Book Antiqua" panose="02040602050305030304" pitchFamily="18" charset="0"/>
              </a:rPr>
              <a:t>hayal</a:t>
            </a:r>
            <a:r>
              <a:rPr lang="en-US" sz="1600" dirty="0">
                <a:latin typeface="Book Antiqua" panose="02040602050305030304" pitchFamily="18" charset="0"/>
              </a:rPr>
              <a:t> </a:t>
            </a:r>
            <a:r>
              <a:rPr lang="en-US" sz="1600" dirty="0" err="1">
                <a:latin typeface="Book Antiqua" panose="02040602050305030304" pitchFamily="18" charset="0"/>
              </a:rPr>
              <a:t>olduğunu</a:t>
            </a:r>
            <a:r>
              <a:rPr lang="en-US" sz="1600" dirty="0">
                <a:latin typeface="Book Antiqua" panose="02040602050305030304" pitchFamily="18" charset="0"/>
              </a:rPr>
              <a:t>, </a:t>
            </a:r>
            <a:r>
              <a:rPr lang="en-US" sz="1600" dirty="0" err="1">
                <a:latin typeface="Book Antiqua" panose="02040602050305030304" pitchFamily="18" charset="0"/>
              </a:rPr>
              <a:t>gerçeğin</a:t>
            </a:r>
            <a:r>
              <a:rPr lang="en-US" sz="1600" dirty="0">
                <a:latin typeface="Book Antiqua" panose="02040602050305030304" pitchFamily="18" charset="0"/>
              </a:rPr>
              <a:t> </a:t>
            </a:r>
            <a:r>
              <a:rPr lang="en-US" sz="1600" dirty="0" err="1">
                <a:latin typeface="Book Antiqua" panose="02040602050305030304" pitchFamily="18" charset="0"/>
              </a:rPr>
              <a:t>acısının</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sevincinin</a:t>
            </a:r>
            <a:r>
              <a:rPr lang="en-US" sz="1600" dirty="0">
                <a:latin typeface="Book Antiqua" panose="02040602050305030304" pitchFamily="18" charset="0"/>
              </a:rPr>
              <a:t> </a:t>
            </a:r>
            <a:r>
              <a:rPr lang="en-US" sz="1600" dirty="0" err="1">
                <a:latin typeface="Book Antiqua" panose="02040602050305030304" pitchFamily="18" charset="0"/>
              </a:rPr>
              <a:t>yaşamda</a:t>
            </a:r>
            <a:r>
              <a:rPr lang="en-US" sz="1600" dirty="0">
                <a:latin typeface="Book Antiqua" panose="02040602050305030304" pitchFamily="18" charset="0"/>
              </a:rPr>
              <a:t> </a:t>
            </a:r>
            <a:r>
              <a:rPr lang="en-US" sz="1600" dirty="0" err="1">
                <a:latin typeface="Book Antiqua" panose="02040602050305030304" pitchFamily="18" charset="0"/>
              </a:rPr>
              <a:t>biçimlendiğini</a:t>
            </a:r>
            <a:r>
              <a:rPr lang="en-US" sz="1600" dirty="0">
                <a:latin typeface="Book Antiqua" panose="02040602050305030304" pitchFamily="18" charset="0"/>
              </a:rPr>
              <a:t> </a:t>
            </a:r>
            <a:r>
              <a:rPr lang="en-US" sz="1600" dirty="0" err="1">
                <a:latin typeface="Book Antiqua" panose="02040602050305030304" pitchFamily="18" charset="0"/>
              </a:rPr>
              <a:t>savunan</a:t>
            </a:r>
            <a:r>
              <a:rPr lang="en-US" sz="1600" dirty="0">
                <a:latin typeface="Book Antiqua" panose="02040602050305030304" pitchFamily="18" charset="0"/>
              </a:rPr>
              <a:t> La Fontaine, </a:t>
            </a:r>
            <a:r>
              <a:rPr lang="en-US" sz="1600" dirty="0" err="1">
                <a:latin typeface="Book Antiqua" panose="02040602050305030304" pitchFamily="18" charset="0"/>
              </a:rPr>
              <a:t>evrensel</a:t>
            </a:r>
            <a:r>
              <a:rPr lang="en-US" sz="1600" dirty="0">
                <a:latin typeface="Book Antiqua" panose="02040602050305030304" pitchFamily="18" charset="0"/>
              </a:rPr>
              <a:t> </a:t>
            </a:r>
            <a:r>
              <a:rPr lang="en-US" sz="1600" dirty="0" err="1">
                <a:latin typeface="Book Antiqua" panose="02040602050305030304" pitchFamily="18" charset="0"/>
              </a:rPr>
              <a:t>değerlerin</a:t>
            </a:r>
            <a:r>
              <a:rPr lang="en-US" sz="1600" dirty="0">
                <a:latin typeface="Book Antiqua" panose="02040602050305030304" pitchFamily="18" charset="0"/>
              </a:rPr>
              <a:t> </a:t>
            </a:r>
            <a:r>
              <a:rPr lang="en-US" sz="1600" dirty="0" err="1">
                <a:latin typeface="Book Antiqua" panose="02040602050305030304" pitchFamily="18" charset="0"/>
              </a:rPr>
              <a:t>özünün</a:t>
            </a:r>
            <a:r>
              <a:rPr lang="en-US" sz="1600" dirty="0">
                <a:latin typeface="Book Antiqua" panose="02040602050305030304" pitchFamily="18" charset="0"/>
              </a:rPr>
              <a:t> </a:t>
            </a:r>
            <a:r>
              <a:rPr lang="en-US" sz="1600" dirty="0" err="1">
                <a:latin typeface="Book Antiqua" panose="02040602050305030304" pitchFamily="18" charset="0"/>
              </a:rPr>
              <a:t>akla</a:t>
            </a:r>
            <a:r>
              <a:rPr lang="en-US" sz="1600" dirty="0">
                <a:latin typeface="Book Antiqua" panose="02040602050305030304" pitchFamily="18" charset="0"/>
              </a:rPr>
              <a:t>, </a:t>
            </a:r>
            <a:r>
              <a:rPr lang="en-US" sz="1600" dirty="0" err="1">
                <a:latin typeface="Book Antiqua" panose="02040602050305030304" pitchFamily="18" charset="0"/>
              </a:rPr>
              <a:t>ahlaka</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erdemli</a:t>
            </a:r>
            <a:r>
              <a:rPr lang="en-US" sz="1600" dirty="0">
                <a:latin typeface="Book Antiqua" panose="02040602050305030304" pitchFamily="18" charset="0"/>
              </a:rPr>
              <a:t> </a:t>
            </a:r>
            <a:r>
              <a:rPr lang="en-US" sz="1600" dirty="0" err="1">
                <a:latin typeface="Book Antiqua" panose="02040602050305030304" pitchFamily="18" charset="0"/>
              </a:rPr>
              <a:t>olmaya</a:t>
            </a:r>
            <a:r>
              <a:rPr lang="en-US" sz="1600" dirty="0">
                <a:latin typeface="Book Antiqua" panose="02040602050305030304" pitchFamily="18" charset="0"/>
              </a:rPr>
              <a:t> </a:t>
            </a:r>
            <a:r>
              <a:rPr lang="en-US" sz="1600" dirty="0" err="1">
                <a:latin typeface="Book Antiqua" panose="02040602050305030304" pitchFamily="18" charset="0"/>
              </a:rPr>
              <a:t>dayandığına</a:t>
            </a:r>
            <a:r>
              <a:rPr lang="en-US" sz="1600" dirty="0">
                <a:latin typeface="Book Antiqua" panose="02040602050305030304" pitchFamily="18" charset="0"/>
              </a:rPr>
              <a:t> </a:t>
            </a:r>
            <a:r>
              <a:rPr lang="en-US" sz="1600" dirty="0" err="1">
                <a:latin typeface="Book Antiqua" panose="02040602050305030304" pitchFamily="18" charset="0"/>
              </a:rPr>
              <a:t>inanır</a:t>
            </a:r>
            <a:r>
              <a:rPr lang="en-US" sz="1600" dirty="0">
                <a:latin typeface="Book Antiqua" panose="02040602050305030304" pitchFamily="18" charset="0"/>
              </a:rPr>
              <a:t>. Bu </a:t>
            </a:r>
            <a:r>
              <a:rPr lang="en-US" sz="1600" dirty="0" err="1">
                <a:latin typeface="Book Antiqua" panose="02040602050305030304" pitchFamily="18" charset="0"/>
              </a:rPr>
              <a:t>açıdan</a:t>
            </a:r>
            <a:r>
              <a:rPr lang="en-US" sz="1600" dirty="0">
                <a:latin typeface="Book Antiqua" panose="02040602050305030304" pitchFamily="18" charset="0"/>
              </a:rPr>
              <a:t> </a:t>
            </a:r>
            <a:r>
              <a:rPr lang="en-US" sz="1600" dirty="0" err="1">
                <a:latin typeface="Book Antiqua" panose="02040602050305030304" pitchFamily="18" charset="0"/>
              </a:rPr>
              <a:t>bakıldığında</a:t>
            </a:r>
            <a:r>
              <a:rPr lang="en-US" sz="1600" dirty="0">
                <a:latin typeface="Book Antiqua" panose="02040602050305030304" pitchFamily="18" charset="0"/>
              </a:rPr>
              <a:t>, </a:t>
            </a:r>
            <a:r>
              <a:rPr lang="en-US" sz="1600" dirty="0" err="1">
                <a:latin typeface="Book Antiqua" panose="02040602050305030304" pitchFamily="18" charset="0"/>
              </a:rPr>
              <a:t>onun</a:t>
            </a:r>
            <a:r>
              <a:rPr lang="en-US" sz="1600" dirty="0">
                <a:latin typeface="Book Antiqua" panose="02040602050305030304" pitchFamily="18" charset="0"/>
              </a:rPr>
              <a:t> </a:t>
            </a:r>
            <a:r>
              <a:rPr lang="en-US" sz="1600" dirty="0" err="1">
                <a:latin typeface="Book Antiqua" panose="02040602050305030304" pitchFamily="18" charset="0"/>
              </a:rPr>
              <a:t>anlattığı</a:t>
            </a:r>
            <a:r>
              <a:rPr lang="en-US" sz="1600" dirty="0">
                <a:latin typeface="Book Antiqua" panose="02040602050305030304" pitchFamily="18" charset="0"/>
              </a:rPr>
              <a:t> </a:t>
            </a:r>
            <a:r>
              <a:rPr lang="en-US" sz="1600" dirty="0" err="1">
                <a:latin typeface="Book Antiqua" panose="02040602050305030304" pitchFamily="18" charset="0"/>
              </a:rPr>
              <a:t>hayvanlara</a:t>
            </a:r>
            <a:r>
              <a:rPr lang="en-US" sz="1600" dirty="0">
                <a:latin typeface="Book Antiqua" panose="02040602050305030304" pitchFamily="18" charset="0"/>
              </a:rPr>
              <a:t> </a:t>
            </a:r>
            <a:r>
              <a:rPr lang="en-US" sz="1600" dirty="0" err="1">
                <a:latin typeface="Book Antiqua" panose="02040602050305030304" pitchFamily="18" charset="0"/>
              </a:rPr>
              <a:t>dair</a:t>
            </a:r>
            <a:r>
              <a:rPr lang="en-US" sz="1600" dirty="0">
                <a:latin typeface="Book Antiqua" panose="02040602050305030304" pitchFamily="18" charset="0"/>
              </a:rPr>
              <a:t> </a:t>
            </a:r>
            <a:r>
              <a:rPr lang="en-US" sz="1600" dirty="0" err="1">
                <a:latin typeface="Book Antiqua" panose="02040602050305030304" pitchFamily="18" charset="0"/>
              </a:rPr>
              <a:t>masalların</a:t>
            </a:r>
            <a:r>
              <a:rPr lang="en-US" sz="1600" dirty="0">
                <a:latin typeface="Book Antiqua" panose="02040602050305030304" pitchFamily="18" charset="0"/>
              </a:rPr>
              <a:t> </a:t>
            </a:r>
            <a:r>
              <a:rPr lang="en-US" sz="1600" dirty="0" err="1">
                <a:latin typeface="Book Antiqua" panose="02040602050305030304" pitchFamily="18" charset="0"/>
              </a:rPr>
              <a:t>tamamı</a:t>
            </a:r>
            <a:r>
              <a:rPr lang="en-US" sz="1600" dirty="0">
                <a:latin typeface="Book Antiqua" panose="02040602050305030304" pitchFamily="18" charset="0"/>
              </a:rPr>
              <a:t>, </a:t>
            </a:r>
            <a:r>
              <a:rPr lang="en-US" sz="1600" dirty="0" err="1">
                <a:latin typeface="Book Antiqua" panose="02040602050305030304" pitchFamily="18" charset="0"/>
              </a:rPr>
              <a:t>aslında</a:t>
            </a:r>
            <a:r>
              <a:rPr lang="en-US" sz="1600" dirty="0">
                <a:latin typeface="Book Antiqua" panose="02040602050305030304" pitchFamily="18" charset="0"/>
              </a:rPr>
              <a:t> </a:t>
            </a:r>
            <a:r>
              <a:rPr lang="en-US" sz="1600" dirty="0" err="1">
                <a:latin typeface="Book Antiqua" panose="02040602050305030304" pitchFamily="18" charset="0"/>
              </a:rPr>
              <a:t>geniş</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insanlık</a:t>
            </a:r>
            <a:r>
              <a:rPr lang="en-US" sz="1600" dirty="0">
                <a:latin typeface="Book Antiqua" panose="02040602050305030304" pitchFamily="18" charset="0"/>
              </a:rPr>
              <a:t> </a:t>
            </a:r>
            <a:r>
              <a:rPr lang="en-US" sz="1600" dirty="0" err="1">
                <a:latin typeface="Book Antiqua" panose="02040602050305030304" pitchFamily="18" charset="0"/>
              </a:rPr>
              <a:t>komedyasına</a:t>
            </a:r>
            <a:r>
              <a:rPr lang="en-US" sz="1600" dirty="0">
                <a:latin typeface="Book Antiqua" panose="02040602050305030304" pitchFamily="18" charset="0"/>
              </a:rPr>
              <a:t> </a:t>
            </a:r>
            <a:r>
              <a:rPr lang="en-US" sz="1600" dirty="0" err="1">
                <a:latin typeface="Book Antiqua" panose="02040602050305030304" pitchFamily="18" charset="0"/>
              </a:rPr>
              <a:t>ait</a:t>
            </a:r>
            <a:r>
              <a:rPr lang="en-US" sz="1600" dirty="0">
                <a:latin typeface="Book Antiqua" panose="02040602050305030304" pitchFamily="18" charset="0"/>
              </a:rPr>
              <a:t> </a:t>
            </a:r>
            <a:r>
              <a:rPr lang="en-US" sz="1600" dirty="0" err="1">
                <a:latin typeface="Book Antiqua" panose="02040602050305030304" pitchFamily="18" charset="0"/>
              </a:rPr>
              <a:t>birer</a:t>
            </a:r>
            <a:r>
              <a:rPr lang="en-US" sz="1600" dirty="0">
                <a:latin typeface="Book Antiqua" panose="02040602050305030304" pitchFamily="18" charset="0"/>
              </a:rPr>
              <a:t> </a:t>
            </a:r>
            <a:r>
              <a:rPr lang="en-US" sz="1600" dirty="0" err="1">
                <a:latin typeface="Book Antiqua" panose="02040602050305030304" pitchFamily="18" charset="0"/>
              </a:rPr>
              <a:t>sahneden</a:t>
            </a:r>
            <a:r>
              <a:rPr lang="en-US" sz="1600" dirty="0">
                <a:latin typeface="Book Antiqua" panose="02040602050305030304" pitchFamily="18" charset="0"/>
              </a:rPr>
              <a:t> </a:t>
            </a:r>
            <a:r>
              <a:rPr lang="en-US" sz="1600" dirty="0" err="1">
                <a:latin typeface="Book Antiqua" panose="02040602050305030304" pitchFamily="18" charset="0"/>
              </a:rPr>
              <a:t>ibarettir</a:t>
            </a:r>
            <a:r>
              <a:rPr lang="en-US" sz="1600" dirty="0">
                <a:latin typeface="Book Antiqua" panose="02040602050305030304" pitchFamily="18" charset="0"/>
              </a:rPr>
              <a:t>. </a:t>
            </a:r>
            <a:r>
              <a:rPr lang="en-US" sz="1600" dirty="0" err="1">
                <a:latin typeface="Book Antiqua" panose="02040602050305030304" pitchFamily="18" charset="0"/>
              </a:rPr>
              <a:t>Öyle</a:t>
            </a:r>
            <a:r>
              <a:rPr lang="en-US" sz="1600" dirty="0">
                <a:latin typeface="Book Antiqua" panose="02040602050305030304" pitchFamily="18" charset="0"/>
              </a:rPr>
              <a:t> </a:t>
            </a:r>
            <a:r>
              <a:rPr lang="en-US" sz="1600" dirty="0" err="1">
                <a:latin typeface="Book Antiqua" panose="02040602050305030304" pitchFamily="18" charset="0"/>
              </a:rPr>
              <a:t>olduğu</a:t>
            </a:r>
            <a:r>
              <a:rPr lang="en-US" sz="1600" dirty="0">
                <a:latin typeface="Book Antiqua" panose="02040602050305030304" pitchFamily="18" charset="0"/>
              </a:rPr>
              <a:t> </a:t>
            </a:r>
            <a:r>
              <a:rPr lang="en-US" sz="1600" dirty="0" err="1">
                <a:latin typeface="Book Antiqua" panose="02040602050305030304" pitchFamily="18" charset="0"/>
              </a:rPr>
              <a:t>için</a:t>
            </a:r>
            <a:r>
              <a:rPr lang="en-US" sz="1600" dirty="0">
                <a:latin typeface="Book Antiqua" panose="02040602050305030304" pitchFamily="18" charset="0"/>
              </a:rPr>
              <a:t> de, </a:t>
            </a:r>
            <a:r>
              <a:rPr lang="en-US" sz="1600" dirty="0" err="1">
                <a:latin typeface="Book Antiqua" panose="02040602050305030304" pitchFamily="18" charset="0"/>
              </a:rPr>
              <a:t>onun</a:t>
            </a:r>
            <a:r>
              <a:rPr lang="en-US" sz="1600" dirty="0">
                <a:latin typeface="Book Antiqua" panose="02040602050305030304" pitchFamily="18" charset="0"/>
              </a:rPr>
              <a:t> </a:t>
            </a:r>
            <a:r>
              <a:rPr lang="en-US" sz="1600" dirty="0" err="1">
                <a:latin typeface="Book Antiqua" panose="02040602050305030304" pitchFamily="18" charset="0"/>
              </a:rPr>
              <a:t>komedyalarının</a:t>
            </a:r>
            <a:r>
              <a:rPr lang="en-US" sz="1600" dirty="0">
                <a:latin typeface="Book Antiqua" panose="02040602050305030304" pitchFamily="18" charset="0"/>
              </a:rPr>
              <a:t> </a:t>
            </a:r>
            <a:r>
              <a:rPr lang="en-US" sz="1600" dirty="0" err="1">
                <a:latin typeface="Book Antiqua" panose="02040602050305030304" pitchFamily="18" charset="0"/>
              </a:rPr>
              <a:t>içinde</a:t>
            </a:r>
            <a:r>
              <a:rPr lang="en-US" sz="1600" dirty="0">
                <a:latin typeface="Book Antiqua" panose="02040602050305030304" pitchFamily="18" charset="0"/>
              </a:rPr>
              <a:t> </a:t>
            </a:r>
            <a:r>
              <a:rPr lang="en-US" sz="1600" dirty="0" err="1">
                <a:latin typeface="Book Antiqua" panose="02040602050305030304" pitchFamily="18" charset="0"/>
              </a:rPr>
              <a:t>iyi</a:t>
            </a:r>
            <a:r>
              <a:rPr lang="en-US" sz="1600" dirty="0">
                <a:latin typeface="Book Antiqua" panose="02040602050305030304" pitchFamily="18" charset="0"/>
              </a:rPr>
              <a:t> </a:t>
            </a:r>
            <a:r>
              <a:rPr lang="en-US" sz="1600" dirty="0" err="1">
                <a:latin typeface="Book Antiqua" panose="02040602050305030304" pitchFamily="18" charset="0"/>
              </a:rPr>
              <a:t>veya</a:t>
            </a:r>
            <a:r>
              <a:rPr lang="en-US" sz="1600" dirty="0">
                <a:latin typeface="Book Antiqua" panose="02040602050305030304" pitchFamily="18" charset="0"/>
              </a:rPr>
              <a:t> </a:t>
            </a:r>
            <a:r>
              <a:rPr lang="en-US" sz="1600" dirty="0" err="1">
                <a:latin typeface="Book Antiqua" panose="02040602050305030304" pitchFamily="18" charset="0"/>
              </a:rPr>
              <a:t>kötü</a:t>
            </a:r>
            <a:r>
              <a:rPr lang="en-US" sz="1600" dirty="0">
                <a:latin typeface="Book Antiqua" panose="02040602050305030304" pitchFamily="18" charset="0"/>
              </a:rPr>
              <a:t> her </a:t>
            </a:r>
            <a:r>
              <a:rPr lang="en-US" sz="1600" dirty="0" err="1">
                <a:latin typeface="Book Antiqua" panose="02040602050305030304" pitchFamily="18" charset="0"/>
              </a:rPr>
              <a:t>çeşit</a:t>
            </a:r>
            <a:r>
              <a:rPr lang="en-US" sz="1600" dirty="0">
                <a:latin typeface="Book Antiqua" panose="02040602050305030304" pitchFamily="18" charset="0"/>
              </a:rPr>
              <a:t> </a:t>
            </a:r>
            <a:r>
              <a:rPr lang="en-US" sz="1600" dirty="0" err="1">
                <a:latin typeface="Book Antiqua" panose="02040602050305030304" pitchFamily="18" charset="0"/>
              </a:rPr>
              <a:t>insan</a:t>
            </a:r>
            <a:r>
              <a:rPr lang="en-US" sz="1600" dirty="0">
                <a:latin typeface="Book Antiqua" panose="02040602050305030304" pitchFamily="18" charset="0"/>
              </a:rPr>
              <a:t> </a:t>
            </a:r>
            <a:r>
              <a:rPr lang="en-US" sz="1600" dirty="0" err="1">
                <a:latin typeface="Book Antiqua" panose="02040602050305030304" pitchFamily="18" charset="0"/>
              </a:rPr>
              <a:t>vardır</a:t>
            </a:r>
            <a:r>
              <a:rPr lang="en-US" sz="1600" dirty="0">
                <a:latin typeface="Book Antiqua" panose="02040602050305030304" pitchFamily="18" charset="0"/>
              </a:rPr>
              <a:t>.  </a:t>
            </a:r>
            <a:r>
              <a:rPr lang="en-US" sz="1600" dirty="0" err="1">
                <a:latin typeface="Book Antiqua" panose="02040602050305030304" pitchFamily="18" charset="0"/>
              </a:rPr>
              <a:t>Hayatın</a:t>
            </a:r>
            <a:r>
              <a:rPr lang="en-US" sz="1600" dirty="0">
                <a:latin typeface="Book Antiqua" panose="02040602050305030304" pitchFamily="18" charset="0"/>
              </a:rPr>
              <a:t>, </a:t>
            </a:r>
            <a:r>
              <a:rPr lang="en-US" sz="1600" dirty="0" err="1">
                <a:latin typeface="Book Antiqua" panose="02040602050305030304" pitchFamily="18" charset="0"/>
              </a:rPr>
              <a:t>hayatımızın</a:t>
            </a:r>
            <a:r>
              <a:rPr lang="en-US" sz="1600" dirty="0">
                <a:latin typeface="Book Antiqua" panose="02040602050305030304" pitchFamily="18" charset="0"/>
              </a:rPr>
              <a:t> </a:t>
            </a:r>
            <a:r>
              <a:rPr lang="en-US" sz="1600" dirty="0" err="1">
                <a:latin typeface="Book Antiqua" panose="02040602050305030304" pitchFamily="18" charset="0"/>
              </a:rPr>
              <a:t>içinde</a:t>
            </a:r>
            <a:r>
              <a:rPr lang="en-US" sz="1600" dirty="0">
                <a:latin typeface="Book Antiqua" panose="02040602050305030304" pitchFamily="18" charset="0"/>
              </a:rPr>
              <a:t> de </a:t>
            </a:r>
            <a:r>
              <a:rPr lang="en-US" sz="1600" dirty="0" err="1">
                <a:latin typeface="Book Antiqua" panose="02040602050305030304" pitchFamily="18" charset="0"/>
              </a:rPr>
              <a:t>rol</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yer</a:t>
            </a:r>
            <a:r>
              <a:rPr lang="en-US" sz="1600" dirty="0">
                <a:latin typeface="Book Antiqua" panose="02040602050305030304" pitchFamily="18" charset="0"/>
              </a:rPr>
              <a:t> </a:t>
            </a:r>
            <a:r>
              <a:rPr lang="en-US" sz="1600" dirty="0" err="1">
                <a:latin typeface="Book Antiqua" panose="02040602050305030304" pitchFamily="18" charset="0"/>
              </a:rPr>
              <a:t>değiştirerek</a:t>
            </a:r>
            <a:r>
              <a:rPr lang="en-US" sz="1600" dirty="0">
                <a:latin typeface="Book Antiqua" panose="02040602050305030304" pitchFamily="18" charset="0"/>
              </a:rPr>
              <a:t> </a:t>
            </a:r>
            <a:r>
              <a:rPr lang="en-US" sz="1600" dirty="0" err="1">
                <a:latin typeface="Book Antiqua" panose="02040602050305030304" pitchFamily="18" charset="0"/>
              </a:rPr>
              <a:t>var</a:t>
            </a:r>
            <a:r>
              <a:rPr lang="en-US" sz="1600" dirty="0">
                <a:latin typeface="Book Antiqua" panose="02040602050305030304" pitchFamily="18" charset="0"/>
              </a:rPr>
              <a:t> </a:t>
            </a:r>
            <a:r>
              <a:rPr lang="en-US" sz="1600" dirty="0" err="1">
                <a:latin typeface="Book Antiqua" panose="02040602050305030304" pitchFamily="18" charset="0"/>
              </a:rPr>
              <a:t>olan</a:t>
            </a:r>
            <a:r>
              <a:rPr lang="en-US" sz="1600" dirty="0">
                <a:latin typeface="Book Antiqua" panose="02040602050305030304" pitchFamily="18" charset="0"/>
              </a:rPr>
              <a:t> </a:t>
            </a:r>
            <a:r>
              <a:rPr lang="en-US" sz="1600" dirty="0" err="1">
                <a:latin typeface="Book Antiqua" panose="02040602050305030304" pitchFamily="18" charset="0"/>
              </a:rPr>
              <a:t>bu</a:t>
            </a:r>
            <a:r>
              <a:rPr lang="en-US" sz="1600" dirty="0">
                <a:latin typeface="Book Antiqua" panose="02040602050305030304" pitchFamily="18" charset="0"/>
              </a:rPr>
              <a:t> </a:t>
            </a:r>
            <a:r>
              <a:rPr lang="en-US" sz="1600" dirty="0" err="1">
                <a:latin typeface="Book Antiqua" panose="02040602050305030304" pitchFamily="18" charset="0"/>
              </a:rPr>
              <a:t>insanlar</a:t>
            </a:r>
            <a:r>
              <a:rPr lang="en-US" sz="1600" dirty="0">
                <a:latin typeface="Book Antiqua" panose="02040602050305030304" pitchFamily="18" charset="0"/>
              </a:rPr>
              <a:t>, </a:t>
            </a:r>
            <a:r>
              <a:rPr lang="en-US" sz="1600" dirty="0" err="1">
                <a:latin typeface="Book Antiqua" panose="02040602050305030304" pitchFamily="18" charset="0"/>
              </a:rPr>
              <a:t>onun</a:t>
            </a:r>
            <a:r>
              <a:rPr lang="en-US" sz="1600" dirty="0">
                <a:latin typeface="Book Antiqua" panose="02040602050305030304" pitchFamily="18" charset="0"/>
              </a:rPr>
              <a:t> </a:t>
            </a:r>
            <a:r>
              <a:rPr lang="en-US" sz="1600" dirty="0" err="1">
                <a:latin typeface="Book Antiqua" panose="02040602050305030304" pitchFamily="18" charset="0"/>
              </a:rPr>
              <a:t>masallarında</a:t>
            </a:r>
            <a:r>
              <a:rPr lang="en-US" sz="1600" dirty="0">
                <a:latin typeface="Book Antiqua" panose="02040602050305030304" pitchFamily="18" charset="0"/>
              </a:rPr>
              <a:t> </a:t>
            </a:r>
            <a:r>
              <a:rPr lang="en-US" sz="1600" dirty="0" err="1">
                <a:latin typeface="Book Antiqua" panose="02040602050305030304" pitchFamily="18" charset="0"/>
              </a:rPr>
              <a:t>bazen</a:t>
            </a:r>
            <a:r>
              <a:rPr lang="en-US" sz="1600" dirty="0">
                <a:latin typeface="Book Antiqua" panose="02040602050305030304" pitchFamily="18" charset="0"/>
              </a:rPr>
              <a:t> </a:t>
            </a:r>
            <a:r>
              <a:rPr lang="en-US" sz="1600" dirty="0" err="1">
                <a:latin typeface="Book Antiqua" panose="02040602050305030304" pitchFamily="18" charset="0"/>
              </a:rPr>
              <a:t>kurt</a:t>
            </a:r>
            <a:r>
              <a:rPr lang="en-US" sz="1600" dirty="0">
                <a:latin typeface="Book Antiqua" panose="02040602050305030304" pitchFamily="18" charset="0"/>
              </a:rPr>
              <a:t>, </a:t>
            </a:r>
            <a:r>
              <a:rPr lang="en-US" sz="1600" dirty="0" err="1">
                <a:latin typeface="Book Antiqua" panose="02040602050305030304" pitchFamily="18" charset="0"/>
              </a:rPr>
              <a:t>bazen</a:t>
            </a:r>
            <a:r>
              <a:rPr lang="en-US" sz="1600" dirty="0">
                <a:latin typeface="Book Antiqua" panose="02040602050305030304" pitchFamily="18" charset="0"/>
              </a:rPr>
              <a:t> </a:t>
            </a:r>
            <a:r>
              <a:rPr lang="en-US" sz="1600" dirty="0" err="1">
                <a:latin typeface="Book Antiqua" panose="02040602050305030304" pitchFamily="18" charset="0"/>
              </a:rPr>
              <a:t>tilki</a:t>
            </a:r>
            <a:r>
              <a:rPr lang="en-US" sz="1600" dirty="0">
                <a:latin typeface="Book Antiqua" panose="02040602050305030304" pitchFamily="18" charset="0"/>
              </a:rPr>
              <a:t>, </a:t>
            </a:r>
            <a:r>
              <a:rPr lang="en-US" sz="1600" dirty="0" err="1">
                <a:latin typeface="Book Antiqua" panose="02040602050305030304" pitchFamily="18" charset="0"/>
              </a:rPr>
              <a:t>bazen</a:t>
            </a:r>
            <a:r>
              <a:rPr lang="en-US" sz="1600" dirty="0">
                <a:latin typeface="Book Antiqua" panose="02040602050305030304" pitchFamily="18" charset="0"/>
              </a:rPr>
              <a:t> </a:t>
            </a:r>
            <a:r>
              <a:rPr lang="en-US" sz="1600" dirty="0" err="1">
                <a:latin typeface="Book Antiqua" panose="02040602050305030304" pitchFamily="18" charset="0"/>
              </a:rPr>
              <a:t>aslan</a:t>
            </a:r>
            <a:r>
              <a:rPr lang="en-US" sz="1600" dirty="0">
                <a:latin typeface="Book Antiqua" panose="02040602050305030304" pitchFamily="18" charset="0"/>
              </a:rPr>
              <a:t>, </a:t>
            </a:r>
            <a:r>
              <a:rPr lang="en-US" sz="1600" dirty="0" err="1">
                <a:latin typeface="Book Antiqua" panose="02040602050305030304" pitchFamily="18" charset="0"/>
              </a:rPr>
              <a:t>bazen</a:t>
            </a:r>
            <a:r>
              <a:rPr lang="en-US" sz="1600" dirty="0">
                <a:latin typeface="Book Antiqua" panose="02040602050305030304" pitchFamily="18" charset="0"/>
              </a:rPr>
              <a:t> </a:t>
            </a:r>
            <a:r>
              <a:rPr lang="en-US" sz="1600" dirty="0" err="1">
                <a:latin typeface="Book Antiqua" panose="02040602050305030304" pitchFamily="18" charset="0"/>
              </a:rPr>
              <a:t>eşek</a:t>
            </a:r>
            <a:r>
              <a:rPr lang="en-US" sz="1600" dirty="0">
                <a:latin typeface="Book Antiqua" panose="02040602050305030304" pitchFamily="18" charset="0"/>
              </a:rPr>
              <a:t>, </a:t>
            </a:r>
            <a:r>
              <a:rPr lang="en-US" sz="1600" dirty="0" err="1">
                <a:latin typeface="Book Antiqua" panose="02040602050305030304" pitchFamily="18" charset="0"/>
              </a:rPr>
              <a:t>bazen</a:t>
            </a:r>
            <a:r>
              <a:rPr lang="en-US" sz="1600" dirty="0">
                <a:latin typeface="Book Antiqua" panose="02040602050305030304" pitchFamily="18" charset="0"/>
              </a:rPr>
              <a:t> </a:t>
            </a:r>
            <a:r>
              <a:rPr lang="en-US" sz="1600" dirty="0" err="1">
                <a:latin typeface="Book Antiqua" panose="02040602050305030304" pitchFamily="18" charset="0"/>
              </a:rPr>
              <a:t>ayı</a:t>
            </a:r>
            <a:r>
              <a:rPr lang="en-US" sz="1600" dirty="0">
                <a:latin typeface="Book Antiqua" panose="02040602050305030304" pitchFamily="18" charset="0"/>
              </a:rPr>
              <a:t>, </a:t>
            </a:r>
            <a:r>
              <a:rPr lang="en-US" sz="1600" dirty="0" err="1">
                <a:latin typeface="Book Antiqua" panose="02040602050305030304" pitchFamily="18" charset="0"/>
              </a:rPr>
              <a:t>bazen</a:t>
            </a:r>
            <a:r>
              <a:rPr lang="en-US" sz="1600" dirty="0">
                <a:latin typeface="Book Antiqua" panose="02040602050305030304" pitchFamily="18" charset="0"/>
              </a:rPr>
              <a:t> </a:t>
            </a:r>
            <a:r>
              <a:rPr lang="en-US" sz="1600" dirty="0" err="1">
                <a:latin typeface="Book Antiqua" panose="02040602050305030304" pitchFamily="18" charset="0"/>
              </a:rPr>
              <a:t>horoz</a:t>
            </a:r>
            <a:r>
              <a:rPr lang="en-US" sz="1600" dirty="0">
                <a:latin typeface="Book Antiqua" panose="02040602050305030304" pitchFamily="18" charset="0"/>
              </a:rPr>
              <a:t> </a:t>
            </a:r>
            <a:r>
              <a:rPr lang="en-US" sz="1600" dirty="0" err="1">
                <a:latin typeface="Book Antiqua" panose="02040602050305030304" pitchFamily="18" charset="0"/>
              </a:rPr>
              <a:t>olarak</a:t>
            </a:r>
            <a:r>
              <a:rPr lang="en-US" sz="1600" dirty="0">
                <a:latin typeface="Book Antiqua" panose="02040602050305030304" pitchFamily="18" charset="0"/>
              </a:rPr>
              <a:t> </a:t>
            </a:r>
            <a:r>
              <a:rPr lang="en-US" sz="1600" dirty="0" err="1">
                <a:latin typeface="Book Antiqua" panose="02040602050305030304" pitchFamily="18" charset="0"/>
              </a:rPr>
              <a:t>ortaya</a:t>
            </a:r>
            <a:r>
              <a:rPr lang="en-US" sz="1600" dirty="0">
                <a:latin typeface="Book Antiqua" panose="02040602050305030304" pitchFamily="18" charset="0"/>
              </a:rPr>
              <a:t> </a:t>
            </a:r>
            <a:r>
              <a:rPr lang="en-US" sz="1600" dirty="0" err="1">
                <a:latin typeface="Book Antiqua" panose="02040602050305030304" pitchFamily="18" charset="0"/>
              </a:rPr>
              <a:t>çıkarlar</a:t>
            </a:r>
            <a:r>
              <a:rPr lang="en-US" sz="1600" dirty="0">
                <a:latin typeface="Book Antiqua" panose="02040602050305030304" pitchFamily="18" charset="0"/>
              </a:rPr>
              <a:t>. Biz </a:t>
            </a:r>
            <a:r>
              <a:rPr lang="en-US" sz="1600" dirty="0" err="1">
                <a:latin typeface="Book Antiqua" panose="02040602050305030304" pitchFamily="18" charset="0"/>
              </a:rPr>
              <a:t>insanlara</a:t>
            </a:r>
            <a:r>
              <a:rPr lang="en-US" sz="1600" dirty="0">
                <a:latin typeface="Book Antiqua" panose="02040602050305030304" pitchFamily="18" charset="0"/>
              </a:rPr>
              <a:t> </a:t>
            </a:r>
            <a:r>
              <a:rPr lang="en-US" sz="1600" dirty="0" err="1">
                <a:latin typeface="Book Antiqua" panose="02040602050305030304" pitchFamily="18" charset="0"/>
              </a:rPr>
              <a:t>dersimizi</a:t>
            </a:r>
            <a:r>
              <a:rPr lang="en-US" sz="1600" dirty="0">
                <a:latin typeface="Book Antiqua" panose="02040602050305030304" pitchFamily="18" charset="0"/>
              </a:rPr>
              <a:t> </a:t>
            </a:r>
            <a:r>
              <a:rPr lang="en-US" sz="1600" dirty="0" err="1">
                <a:latin typeface="Book Antiqua" panose="02040602050305030304" pitchFamily="18" charset="0"/>
              </a:rPr>
              <a:t>verirler</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sonra</a:t>
            </a:r>
            <a:r>
              <a:rPr lang="en-US" sz="1600" dirty="0">
                <a:latin typeface="Book Antiqua" panose="02040602050305030304" pitchFamily="18" charset="0"/>
              </a:rPr>
              <a:t> </a:t>
            </a:r>
            <a:r>
              <a:rPr lang="en-US" sz="1600" dirty="0" err="1">
                <a:latin typeface="Book Antiqua" panose="02040602050305030304" pitchFamily="18" charset="0"/>
              </a:rPr>
              <a:t>sahneden</a:t>
            </a:r>
            <a:r>
              <a:rPr lang="en-US" sz="1600" dirty="0">
                <a:latin typeface="Book Antiqua" panose="02040602050305030304" pitchFamily="18" charset="0"/>
              </a:rPr>
              <a:t> </a:t>
            </a:r>
            <a:r>
              <a:rPr lang="en-US" sz="1600" dirty="0" err="1">
                <a:latin typeface="Book Antiqua" panose="02040602050305030304" pitchFamily="18" charset="0"/>
              </a:rPr>
              <a:t>çekilirler</a:t>
            </a:r>
            <a:r>
              <a:rPr lang="en-US" sz="1600" dirty="0">
                <a:latin typeface="Book Antiqua" panose="02040602050305030304" pitchFamily="18" charset="0"/>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798332"/>
            <a:ext cx="2895600" cy="2069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6126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7467600" cy="1077218"/>
          </a:xfrm>
          <a:prstGeom prst="rect">
            <a:avLst/>
          </a:prstGeom>
        </p:spPr>
        <p:txBody>
          <a:bodyPr wrap="square">
            <a:spAutoFit/>
          </a:bodyPr>
          <a:lstStyle/>
          <a:p>
            <a:r>
              <a:rPr lang="en-US" sz="1600" dirty="0" err="1">
                <a:latin typeface="Book Antiqua" panose="02040602050305030304" pitchFamily="18" charset="0"/>
              </a:rPr>
              <a:t>Çok</a:t>
            </a:r>
            <a:r>
              <a:rPr lang="en-US" sz="1600" dirty="0">
                <a:latin typeface="Book Antiqua" panose="02040602050305030304" pitchFamily="18" charset="0"/>
              </a:rPr>
              <a:t> </a:t>
            </a:r>
            <a:r>
              <a:rPr lang="en-US" sz="1600" dirty="0" err="1">
                <a:latin typeface="Book Antiqua" panose="02040602050305030304" pitchFamily="18" charset="0"/>
              </a:rPr>
              <a:t>çeşitli</a:t>
            </a:r>
            <a:r>
              <a:rPr lang="en-US" sz="1600" dirty="0">
                <a:latin typeface="Book Antiqua" panose="02040602050305030304" pitchFamily="18" charset="0"/>
              </a:rPr>
              <a:t> </a:t>
            </a:r>
            <a:r>
              <a:rPr lang="en-US" sz="1600" dirty="0" err="1">
                <a:latin typeface="Book Antiqua" panose="02040602050305030304" pitchFamily="18" charset="0"/>
              </a:rPr>
              <a:t>düzeylerde</a:t>
            </a:r>
            <a:r>
              <a:rPr lang="en-US" sz="1600" dirty="0">
                <a:latin typeface="Book Antiqua" panose="02040602050305030304" pitchFamily="18" charset="0"/>
              </a:rPr>
              <a:t> </a:t>
            </a:r>
            <a:r>
              <a:rPr lang="en-US" sz="1600" dirty="0" err="1">
                <a:latin typeface="Book Antiqua" panose="02040602050305030304" pitchFamily="18" charset="0"/>
              </a:rPr>
              <a:t>okunabilen</a:t>
            </a:r>
            <a:r>
              <a:rPr lang="en-US" sz="1600" dirty="0">
                <a:latin typeface="Book Antiqua" panose="02040602050305030304" pitchFamily="18" charset="0"/>
              </a:rPr>
              <a:t> </a:t>
            </a:r>
            <a:r>
              <a:rPr lang="en-US" sz="1600" dirty="0" err="1">
                <a:latin typeface="Book Antiqua" panose="02040602050305030304" pitchFamily="18" charset="0"/>
              </a:rPr>
              <a:t>bu</a:t>
            </a:r>
            <a:r>
              <a:rPr lang="en-US" sz="1600" dirty="0">
                <a:latin typeface="Book Antiqua" panose="02040602050305030304" pitchFamily="18" charset="0"/>
              </a:rPr>
              <a:t> </a:t>
            </a:r>
            <a:r>
              <a:rPr lang="en-US" sz="1600" dirty="0" err="1">
                <a:latin typeface="Book Antiqua" panose="02040602050305030304" pitchFamily="18" charset="0"/>
              </a:rPr>
              <a:t>yapıtlar</a:t>
            </a:r>
            <a:r>
              <a:rPr lang="en-US" sz="1600" dirty="0">
                <a:latin typeface="Book Antiqua" panose="02040602050305030304" pitchFamily="18" charset="0"/>
              </a:rPr>
              <a:t>, </a:t>
            </a:r>
            <a:r>
              <a:rPr lang="en-US" sz="1600" dirty="0" err="1">
                <a:latin typeface="Book Antiqua" panose="02040602050305030304" pitchFamily="18" charset="0"/>
              </a:rPr>
              <a:t>küçük</a:t>
            </a:r>
            <a:r>
              <a:rPr lang="en-US" sz="1600" dirty="0">
                <a:latin typeface="Book Antiqua" panose="02040602050305030304" pitchFamily="18" charset="0"/>
              </a:rPr>
              <a:t> </a:t>
            </a:r>
            <a:r>
              <a:rPr lang="en-US" sz="1600" dirty="0" err="1">
                <a:latin typeface="Book Antiqua" panose="02040602050305030304" pitchFamily="18" charset="0"/>
              </a:rPr>
              <a:t>çocuklardan</a:t>
            </a:r>
            <a:r>
              <a:rPr lang="en-US" sz="1600" dirty="0">
                <a:latin typeface="Book Antiqua" panose="02040602050305030304" pitchFamily="18" charset="0"/>
              </a:rPr>
              <a:t> 20. </a:t>
            </a:r>
            <a:r>
              <a:rPr lang="en-US" sz="1600" dirty="0" err="1">
                <a:latin typeface="Book Antiqua" panose="02040602050305030304" pitchFamily="18" charset="0"/>
              </a:rPr>
              <a:t>yüzyılda</a:t>
            </a:r>
            <a:r>
              <a:rPr lang="en-US" sz="1600" dirty="0">
                <a:latin typeface="Book Antiqua" panose="02040602050305030304" pitchFamily="18" charset="0"/>
              </a:rPr>
              <a:t> La </a:t>
            </a:r>
            <a:r>
              <a:rPr lang="en-US" sz="1600" dirty="0" err="1">
                <a:latin typeface="Book Antiqua" panose="02040602050305030304" pitchFamily="18" charset="0"/>
              </a:rPr>
              <a:t>Fontaine'in</a:t>
            </a:r>
            <a:r>
              <a:rPr lang="en-US" sz="1600" dirty="0">
                <a:latin typeface="Book Antiqua" panose="02040602050305030304" pitchFamily="18" charset="0"/>
              </a:rPr>
              <a:t> </a:t>
            </a:r>
            <a:r>
              <a:rPr lang="en-US" sz="1600" dirty="0" err="1">
                <a:latin typeface="Book Antiqua" panose="02040602050305030304" pitchFamily="18" charset="0"/>
              </a:rPr>
              <a:t>ününü</a:t>
            </a:r>
            <a:r>
              <a:rPr lang="en-US" sz="1600" dirty="0">
                <a:latin typeface="Book Antiqua" panose="02040602050305030304" pitchFamily="18" charset="0"/>
              </a:rPr>
              <a:t> </a:t>
            </a:r>
            <a:r>
              <a:rPr lang="en-US" sz="1600" dirty="0" err="1">
                <a:latin typeface="Book Antiqua" panose="02040602050305030304" pitchFamily="18" charset="0"/>
              </a:rPr>
              <a:t>yeniden</a:t>
            </a:r>
            <a:r>
              <a:rPr lang="en-US" sz="1600" dirty="0">
                <a:latin typeface="Book Antiqua" panose="02040602050305030304" pitchFamily="18" charset="0"/>
              </a:rPr>
              <a:t> </a:t>
            </a:r>
            <a:r>
              <a:rPr lang="en-US" sz="1600" dirty="0" err="1">
                <a:latin typeface="Book Antiqua" panose="02040602050305030304" pitchFamily="18" charset="0"/>
              </a:rPr>
              <a:t>canlandıran</a:t>
            </a:r>
            <a:r>
              <a:rPr lang="en-US" sz="1600" dirty="0">
                <a:latin typeface="Book Antiqua" panose="02040602050305030304" pitchFamily="18" charset="0"/>
              </a:rPr>
              <a:t> Andre Gide, Paul Valery ye Jean Giraudoux </a:t>
            </a:r>
            <a:r>
              <a:rPr lang="en-US" sz="1600" dirty="0" err="1">
                <a:latin typeface="Book Antiqua" panose="02040602050305030304" pitchFamily="18" charset="0"/>
              </a:rPr>
              <a:t>gibi</a:t>
            </a:r>
            <a:r>
              <a:rPr lang="en-US" sz="1600" dirty="0">
                <a:latin typeface="Book Antiqua" panose="02040602050305030304" pitchFamily="18" charset="0"/>
              </a:rPr>
              <a:t> </a:t>
            </a:r>
            <a:r>
              <a:rPr lang="en-US" sz="1600" dirty="0" err="1">
                <a:latin typeface="Book Antiqua" panose="02040602050305030304" pitchFamily="18" charset="0"/>
              </a:rPr>
              <a:t>edebiyatçılara</a:t>
            </a:r>
            <a:r>
              <a:rPr lang="en-US" sz="1600" dirty="0">
                <a:latin typeface="Book Antiqua" panose="02040602050305030304" pitchFamily="18" charset="0"/>
              </a:rPr>
              <a:t> </a:t>
            </a:r>
            <a:r>
              <a:rPr lang="en-US" sz="1600" dirty="0" err="1">
                <a:latin typeface="Book Antiqua" panose="02040602050305030304" pitchFamily="18" charset="0"/>
              </a:rPr>
              <a:t>kadar</a:t>
            </a:r>
            <a:r>
              <a:rPr lang="en-US" sz="1600" dirty="0">
                <a:latin typeface="Book Antiqua" panose="02040602050305030304" pitchFamily="18" charset="0"/>
              </a:rPr>
              <a:t> </a:t>
            </a:r>
            <a:r>
              <a:rPr lang="en-US" sz="1600" dirty="0" err="1">
                <a:latin typeface="Book Antiqua" panose="02040602050305030304" pitchFamily="18" charset="0"/>
              </a:rPr>
              <a:t>çağımızda</a:t>
            </a:r>
            <a:r>
              <a:rPr lang="en-US" sz="1600" dirty="0">
                <a:latin typeface="Book Antiqua" panose="02040602050305030304" pitchFamily="18" charset="0"/>
              </a:rPr>
              <a:t> da </a:t>
            </a:r>
            <a:r>
              <a:rPr lang="en-US" sz="1600" dirty="0" err="1">
                <a:latin typeface="Book Antiqua" panose="02040602050305030304" pitchFamily="18" charset="0"/>
              </a:rPr>
              <a:t>Fransız</a:t>
            </a:r>
            <a:r>
              <a:rPr lang="en-US" sz="1600" dirty="0">
                <a:latin typeface="Book Antiqua" panose="02040602050305030304" pitchFamily="18" charset="0"/>
              </a:rPr>
              <a:t> </a:t>
            </a:r>
            <a:r>
              <a:rPr lang="en-US" sz="1600" dirty="0" err="1">
                <a:latin typeface="Book Antiqua" panose="02040602050305030304" pitchFamily="18" charset="0"/>
              </a:rPr>
              <a:t>kültürünün</a:t>
            </a:r>
            <a:r>
              <a:rPr lang="en-US" sz="1600" dirty="0">
                <a:latin typeface="Book Antiqua" panose="02040602050305030304" pitchFamily="18" charset="0"/>
              </a:rPr>
              <a:t> </a:t>
            </a:r>
            <a:r>
              <a:rPr lang="en-US" sz="1600" dirty="0" err="1">
                <a:latin typeface="Book Antiqua" panose="02040602050305030304" pitchFamily="18" charset="0"/>
              </a:rPr>
              <a:t>önemli</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parçası</a:t>
            </a:r>
            <a:r>
              <a:rPr lang="en-US" sz="1600" dirty="0">
                <a:latin typeface="Book Antiqua" panose="02040602050305030304" pitchFamily="18" charset="0"/>
              </a:rPr>
              <a:t> </a:t>
            </a:r>
            <a:r>
              <a:rPr lang="en-US" sz="1600" dirty="0" err="1">
                <a:latin typeface="Book Antiqua" panose="02040602050305030304" pitchFamily="18" charset="0"/>
              </a:rPr>
              <a:t>olmayı</a:t>
            </a:r>
            <a:r>
              <a:rPr lang="en-US" sz="1600" dirty="0">
                <a:latin typeface="Book Antiqua" panose="02040602050305030304" pitchFamily="18" charset="0"/>
              </a:rPr>
              <a:t> </a:t>
            </a:r>
            <a:r>
              <a:rPr lang="en-US" sz="1600" dirty="0" err="1">
                <a:latin typeface="Book Antiqua" panose="02040602050305030304" pitchFamily="18" charset="0"/>
              </a:rPr>
              <a:t>sürdürmektedir</a:t>
            </a:r>
            <a:r>
              <a:rPr lang="en-US" sz="1600" dirty="0">
                <a:latin typeface="Book Antiqua" panose="02040602050305030304" pitchFamily="18" charset="0"/>
              </a:rPr>
              <a:t>.</a:t>
            </a:r>
          </a:p>
        </p:txBody>
      </p:sp>
      <p:sp>
        <p:nvSpPr>
          <p:cNvPr id="3" name="Rectangle 2"/>
          <p:cNvSpPr/>
          <p:nvPr/>
        </p:nvSpPr>
        <p:spPr>
          <a:xfrm>
            <a:off x="457200" y="2209800"/>
            <a:ext cx="8153400" cy="3046988"/>
          </a:xfrm>
          <a:prstGeom prst="rect">
            <a:avLst/>
          </a:prstGeom>
        </p:spPr>
        <p:txBody>
          <a:bodyPr wrap="square">
            <a:spAutoFit/>
          </a:bodyPr>
          <a:lstStyle/>
          <a:p>
            <a:r>
              <a:rPr lang="en-US" sz="1600" dirty="0">
                <a:latin typeface="Book Antiqua" panose="02040602050305030304" pitchFamily="18" charset="0"/>
              </a:rPr>
              <a:t>La </a:t>
            </a:r>
            <a:r>
              <a:rPr lang="en-US" sz="1600" dirty="0" err="1">
                <a:latin typeface="Book Antiqua" panose="02040602050305030304" pitchFamily="18" charset="0"/>
              </a:rPr>
              <a:t>Fontaine'in</a:t>
            </a:r>
            <a:r>
              <a:rPr lang="en-US" sz="1600" dirty="0">
                <a:latin typeface="Book Antiqua" panose="02040602050305030304" pitchFamily="18" charset="0"/>
              </a:rPr>
              <a:t> </a:t>
            </a:r>
            <a:r>
              <a:rPr lang="en-US" sz="1600" dirty="0" err="1">
                <a:latin typeface="Book Antiqua" panose="02040602050305030304" pitchFamily="18" charset="0"/>
              </a:rPr>
              <a:t>toplu</a:t>
            </a:r>
            <a:r>
              <a:rPr lang="en-US" sz="1600" dirty="0">
                <a:latin typeface="Book Antiqua" panose="02040602050305030304" pitchFamily="18" charset="0"/>
              </a:rPr>
              <a:t> </a:t>
            </a:r>
            <a:r>
              <a:rPr lang="en-US" sz="1600" dirty="0" err="1">
                <a:latin typeface="Book Antiqua" panose="02040602050305030304" pitchFamily="18" charset="0"/>
              </a:rPr>
              <a:t>yapıtlarının</a:t>
            </a:r>
            <a:r>
              <a:rPr lang="en-US" sz="1600" dirty="0">
                <a:latin typeface="Book Antiqua" panose="02040602050305030304" pitchFamily="18" charset="0"/>
              </a:rPr>
              <a:t> </a:t>
            </a:r>
            <a:r>
              <a:rPr lang="en-US" sz="1600" dirty="0" err="1">
                <a:latin typeface="Book Antiqua" panose="02040602050305030304" pitchFamily="18" charset="0"/>
              </a:rPr>
              <a:t>en</a:t>
            </a:r>
            <a:r>
              <a:rPr lang="en-US" sz="1600" dirty="0">
                <a:latin typeface="Book Antiqua" panose="02040602050305030304" pitchFamily="18" charset="0"/>
              </a:rPr>
              <a:t> </a:t>
            </a:r>
            <a:r>
              <a:rPr lang="en-US" sz="1600" dirty="0" err="1">
                <a:latin typeface="Book Antiqua" panose="02040602050305030304" pitchFamily="18" charset="0"/>
              </a:rPr>
              <a:t>güvenilir</a:t>
            </a:r>
            <a:r>
              <a:rPr lang="en-US" sz="1600" dirty="0">
                <a:latin typeface="Book Antiqua" panose="02040602050305030304" pitchFamily="18" charset="0"/>
              </a:rPr>
              <a:t> </a:t>
            </a:r>
            <a:r>
              <a:rPr lang="en-US" sz="1600" dirty="0" err="1">
                <a:latin typeface="Book Antiqua" panose="02040602050305030304" pitchFamily="18" charset="0"/>
              </a:rPr>
              <a:t>basımı</a:t>
            </a:r>
            <a:r>
              <a:rPr lang="en-US" sz="1600" dirty="0">
                <a:latin typeface="Book Antiqua" panose="02040602050305030304" pitchFamily="18" charset="0"/>
              </a:rPr>
              <a:t>, Henri </a:t>
            </a:r>
            <a:r>
              <a:rPr lang="en-US" sz="1600" dirty="0" err="1">
                <a:latin typeface="Book Antiqua" panose="02040602050305030304" pitchFamily="18" charset="0"/>
              </a:rPr>
              <a:t>Regnier'nin</a:t>
            </a:r>
            <a:r>
              <a:rPr lang="en-US" sz="1600" dirty="0">
                <a:latin typeface="Book Antiqua" panose="02040602050305030304" pitchFamily="18" charset="0"/>
              </a:rPr>
              <a:t> </a:t>
            </a:r>
            <a:r>
              <a:rPr lang="en-US" sz="1600" dirty="0" err="1">
                <a:latin typeface="Book Antiqua" panose="02040602050305030304" pitchFamily="18" charset="0"/>
              </a:rPr>
              <a:t>yayına</a:t>
            </a:r>
            <a:r>
              <a:rPr lang="en-US" sz="1600" dirty="0">
                <a:latin typeface="Book Antiqua" panose="02040602050305030304" pitchFamily="18" charset="0"/>
              </a:rPr>
              <a:t> </a:t>
            </a:r>
            <a:r>
              <a:rPr lang="en-US" sz="1600" dirty="0" err="1">
                <a:latin typeface="Book Antiqua" panose="02040602050305030304" pitchFamily="18" charset="0"/>
              </a:rPr>
              <a:t>hazırladığı</a:t>
            </a:r>
            <a:r>
              <a:rPr lang="en-US" sz="1600" dirty="0">
                <a:latin typeface="Book Antiqua" panose="02040602050305030304" pitchFamily="18" charset="0"/>
              </a:rPr>
              <a:t> </a:t>
            </a:r>
            <a:r>
              <a:rPr lang="en-US" sz="1600" dirty="0" err="1">
                <a:latin typeface="Book Antiqua" panose="02040602050305030304" pitchFamily="18" charset="0"/>
              </a:rPr>
              <a:t>Oeuvres'dür</a:t>
            </a:r>
            <a:r>
              <a:rPr lang="en-US" sz="1600" dirty="0">
                <a:latin typeface="Book Antiqua" panose="02040602050305030304" pitchFamily="18" charset="0"/>
              </a:rPr>
              <a:t> (1883-1892, 11 </a:t>
            </a:r>
            <a:r>
              <a:rPr lang="en-US" sz="1600" dirty="0" err="1">
                <a:latin typeface="Book Antiqua" panose="02040602050305030304" pitchFamily="18" charset="0"/>
              </a:rPr>
              <a:t>cilt</a:t>
            </a:r>
            <a:r>
              <a:rPr lang="en-US" sz="1600" dirty="0">
                <a:latin typeface="Book Antiqua" panose="02040602050305030304" pitchFamily="18" charset="0"/>
              </a:rPr>
              <a:t>; </a:t>
            </a:r>
            <a:r>
              <a:rPr lang="en-US" sz="1600" dirty="0" err="1">
                <a:latin typeface="Book Antiqua" panose="02040602050305030304" pitchFamily="18" charset="0"/>
              </a:rPr>
              <a:t>Yapıtlar</a:t>
            </a:r>
            <a:r>
              <a:rPr lang="en-US" sz="1600" dirty="0">
                <a:latin typeface="Book Antiqua" panose="02040602050305030304" pitchFamily="18" charset="0"/>
              </a:rPr>
              <a:t>).</a:t>
            </a:r>
          </a:p>
          <a:p>
            <a:endParaRPr lang="en-US" sz="1600" dirty="0">
              <a:latin typeface="Book Antiqua" panose="02040602050305030304" pitchFamily="18" charset="0"/>
            </a:endParaRPr>
          </a:p>
          <a:p>
            <a:r>
              <a:rPr lang="en-US" sz="1600" dirty="0">
                <a:latin typeface="Book Antiqua" panose="02040602050305030304" pitchFamily="18" charset="0"/>
              </a:rPr>
              <a:t>La </a:t>
            </a:r>
            <a:r>
              <a:rPr lang="en-US" sz="1600" dirty="0" err="1">
                <a:latin typeface="Book Antiqua" panose="02040602050305030304" pitchFamily="18" charset="0"/>
              </a:rPr>
              <a:t>Fontaine'in</a:t>
            </a:r>
            <a:r>
              <a:rPr lang="en-US" sz="1600" dirty="0">
                <a:latin typeface="Book Antiqua" panose="02040602050305030304" pitchFamily="18" charset="0"/>
              </a:rPr>
              <a:t> </a:t>
            </a:r>
            <a:r>
              <a:rPr lang="en-US" sz="1600" dirty="0" err="1">
                <a:latin typeface="Book Antiqua" panose="02040602050305030304" pitchFamily="18" charset="0"/>
              </a:rPr>
              <a:t>birçok</a:t>
            </a:r>
            <a:r>
              <a:rPr lang="en-US" sz="1600" dirty="0">
                <a:latin typeface="Book Antiqua" panose="02040602050305030304" pitchFamily="18" charset="0"/>
              </a:rPr>
              <a:t> </a:t>
            </a:r>
            <a:r>
              <a:rPr lang="en-US" sz="1600" dirty="0" err="1">
                <a:latin typeface="Book Antiqua" panose="02040602050305030304" pitchFamily="18" charset="0"/>
              </a:rPr>
              <a:t>fablı</a:t>
            </a:r>
            <a:r>
              <a:rPr lang="en-US" sz="1600" dirty="0">
                <a:latin typeface="Book Antiqua" panose="02040602050305030304" pitchFamily="18" charset="0"/>
              </a:rPr>
              <a:t> </a:t>
            </a:r>
            <a:r>
              <a:rPr lang="en-US" sz="1600" dirty="0" err="1">
                <a:latin typeface="Book Antiqua" panose="02040602050305030304" pitchFamily="18" charset="0"/>
              </a:rPr>
              <a:t>Türkçede</a:t>
            </a:r>
            <a:r>
              <a:rPr lang="en-US" sz="1600" dirty="0">
                <a:latin typeface="Book Antiqua" panose="02040602050305030304" pitchFamily="18" charset="0"/>
              </a:rPr>
              <a:t> </a:t>
            </a:r>
            <a:r>
              <a:rPr lang="en-US" sz="1600" dirty="0" err="1">
                <a:solidFill>
                  <a:schemeClr val="accent2"/>
                </a:solidFill>
                <a:latin typeface="Book Antiqua" panose="02040602050305030304" pitchFamily="18" charset="0"/>
              </a:rPr>
              <a:t>Ağustos</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Böceği</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ile</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Karınca</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Öküz</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Olmak</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isteyen</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Kurbağa</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Tavşan</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ile</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Kaplumbağa</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Arslan</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ile</a:t>
            </a:r>
            <a:r>
              <a:rPr lang="en-US" sz="1600" dirty="0">
                <a:solidFill>
                  <a:schemeClr val="accent2"/>
                </a:solidFill>
                <a:latin typeface="Book Antiqua" panose="02040602050305030304" pitchFamily="18" charset="0"/>
              </a:rPr>
              <a:t> Fare, </a:t>
            </a:r>
            <a:r>
              <a:rPr lang="en-US" sz="1600" dirty="0" err="1">
                <a:solidFill>
                  <a:schemeClr val="accent2"/>
                </a:solidFill>
                <a:latin typeface="Book Antiqua" panose="02040602050305030304" pitchFamily="18" charset="0"/>
              </a:rPr>
              <a:t>Karga</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ile</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Tilki</a:t>
            </a:r>
            <a:r>
              <a:rPr lang="en-US" sz="1600" dirty="0">
                <a:solidFill>
                  <a:schemeClr val="accent2"/>
                </a:solidFill>
                <a:latin typeface="Book Antiqua" panose="02040602050305030304" pitchFamily="18" charset="0"/>
              </a:rPr>
              <a:t>, Kurt </a:t>
            </a:r>
            <a:r>
              <a:rPr lang="en-US" sz="1600" dirty="0" err="1">
                <a:solidFill>
                  <a:schemeClr val="accent2"/>
                </a:solidFill>
                <a:latin typeface="Book Antiqua" panose="02040602050305030304" pitchFamily="18" charset="0"/>
              </a:rPr>
              <a:t>ile</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Kuzu</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Leylek</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ile</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Tilki</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Değirmenci</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Oğlu</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ve</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Eşeği</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Çiftçi</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ile</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Çocukları</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Ayının</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Postu</a:t>
            </a:r>
            <a:r>
              <a:rPr lang="en-US" sz="1600" dirty="0">
                <a:solidFill>
                  <a:schemeClr val="accent2"/>
                </a:solidFill>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başka</a:t>
            </a:r>
            <a:r>
              <a:rPr lang="en-US" sz="1600" dirty="0">
                <a:latin typeface="Book Antiqua" panose="02040602050305030304" pitchFamily="18" charset="0"/>
              </a:rPr>
              <a:t> </a:t>
            </a:r>
            <a:r>
              <a:rPr lang="en-US" sz="1600" dirty="0" err="1">
                <a:latin typeface="Book Antiqua" panose="02040602050305030304" pitchFamily="18" charset="0"/>
              </a:rPr>
              <a:t>adlarla</a:t>
            </a:r>
            <a:r>
              <a:rPr lang="en-US" sz="1600" dirty="0">
                <a:latin typeface="Book Antiqua" panose="02040602050305030304" pitchFamily="18" charset="0"/>
              </a:rPr>
              <a:t> </a:t>
            </a:r>
            <a:r>
              <a:rPr lang="en-US" sz="1600" dirty="0" err="1">
                <a:latin typeface="Book Antiqua" panose="02040602050305030304" pitchFamily="18" charset="0"/>
              </a:rPr>
              <a:t>birçok</a:t>
            </a:r>
            <a:r>
              <a:rPr lang="en-US" sz="1600" dirty="0">
                <a:latin typeface="Book Antiqua" panose="02040602050305030304" pitchFamily="18" charset="0"/>
              </a:rPr>
              <a:t> </a:t>
            </a:r>
            <a:r>
              <a:rPr lang="en-US" sz="1600" dirty="0" err="1">
                <a:latin typeface="Book Antiqua" panose="02040602050305030304" pitchFamily="18" charset="0"/>
              </a:rPr>
              <a:t>kez</a:t>
            </a:r>
            <a:r>
              <a:rPr lang="en-US" sz="1600" dirty="0">
                <a:latin typeface="Book Antiqua" panose="02040602050305030304" pitchFamily="18" charset="0"/>
              </a:rPr>
              <a:t> </a:t>
            </a:r>
            <a:r>
              <a:rPr lang="en-US" sz="1600" dirty="0" err="1">
                <a:latin typeface="Book Antiqua" panose="02040602050305030304" pitchFamily="18" charset="0"/>
              </a:rPr>
              <a:t>basılmıştır</a:t>
            </a:r>
            <a:r>
              <a:rPr lang="en-US" sz="1600" dirty="0">
                <a:latin typeface="Book Antiqua" panose="02040602050305030304" pitchFamily="18" charset="0"/>
              </a:rPr>
              <a:t>.</a:t>
            </a:r>
          </a:p>
          <a:p>
            <a:r>
              <a:rPr lang="en-US" sz="1600" dirty="0" err="1">
                <a:latin typeface="Book Antiqua" panose="02040602050305030304" pitchFamily="18" charset="0"/>
              </a:rPr>
              <a:t>Çok</a:t>
            </a:r>
            <a:r>
              <a:rPr lang="en-US" sz="1600" dirty="0">
                <a:latin typeface="Book Antiqua" panose="02040602050305030304" pitchFamily="18" charset="0"/>
              </a:rPr>
              <a:t> </a:t>
            </a:r>
            <a:r>
              <a:rPr lang="en-US" sz="1600" dirty="0" err="1">
                <a:latin typeface="Book Antiqua" panose="02040602050305030304" pitchFamily="18" charset="0"/>
              </a:rPr>
              <a:t>sayıda</a:t>
            </a:r>
            <a:r>
              <a:rPr lang="en-US" sz="1600" dirty="0">
                <a:latin typeface="Book Antiqua" panose="02040602050305030304" pitchFamily="18" charset="0"/>
              </a:rPr>
              <a:t> </a:t>
            </a:r>
            <a:r>
              <a:rPr lang="en-US" sz="1600" dirty="0" err="1">
                <a:latin typeface="Book Antiqua" panose="02040602050305030304" pitchFamily="18" charset="0"/>
              </a:rPr>
              <a:t>fabl</a:t>
            </a:r>
            <a:r>
              <a:rPr lang="en-US" sz="1600" dirty="0">
                <a:latin typeface="Book Antiqua" panose="02040602050305030304" pitchFamily="18" charset="0"/>
              </a:rPr>
              <a:t> </a:t>
            </a:r>
            <a:r>
              <a:rPr lang="en-US" sz="1600" dirty="0">
                <a:solidFill>
                  <a:schemeClr val="accent2"/>
                </a:solidFill>
                <a:latin typeface="Book Antiqua" panose="02040602050305030304" pitchFamily="18" charset="0"/>
              </a:rPr>
              <a:t>da La </a:t>
            </a:r>
            <a:r>
              <a:rPr lang="en-US" sz="1600" dirty="0" err="1">
                <a:solidFill>
                  <a:schemeClr val="accent2"/>
                </a:solidFill>
                <a:latin typeface="Book Antiqua" panose="02040602050305030304" pitchFamily="18" charset="0"/>
              </a:rPr>
              <a:t>Fontaine'in</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Masalları</a:t>
            </a:r>
            <a:r>
              <a:rPr lang="en-US" sz="1600" dirty="0">
                <a:solidFill>
                  <a:schemeClr val="accent2"/>
                </a:solidFill>
                <a:latin typeface="Book Antiqua" panose="02040602050305030304" pitchFamily="18" charset="0"/>
              </a:rPr>
              <a:t> (1948-1989), </a:t>
            </a:r>
            <a:r>
              <a:rPr lang="en-US" sz="1600" dirty="0" err="1">
                <a:solidFill>
                  <a:schemeClr val="accent2"/>
                </a:solidFill>
                <a:latin typeface="Book Antiqua" panose="02040602050305030304" pitchFamily="18" charset="0"/>
              </a:rPr>
              <a:t>Hikâyeler</a:t>
            </a:r>
            <a:r>
              <a:rPr lang="en-US" sz="1600" dirty="0">
                <a:solidFill>
                  <a:schemeClr val="accent2"/>
                </a:solidFill>
                <a:latin typeface="Book Antiqua" panose="02040602050305030304" pitchFamily="18" charset="0"/>
              </a:rPr>
              <a:t> (1960), </a:t>
            </a:r>
            <a:r>
              <a:rPr lang="en-US" sz="1600" dirty="0" err="1">
                <a:solidFill>
                  <a:schemeClr val="accent2"/>
                </a:solidFill>
                <a:latin typeface="Book Antiqua" panose="02040602050305030304" pitchFamily="18" charset="0"/>
              </a:rPr>
              <a:t>Çocuklar</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İçin</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Masallar</a:t>
            </a:r>
            <a:r>
              <a:rPr lang="en-US" sz="1600" dirty="0">
                <a:solidFill>
                  <a:schemeClr val="accent2"/>
                </a:solidFill>
                <a:latin typeface="Book Antiqua" panose="02040602050305030304" pitchFamily="18" charset="0"/>
              </a:rPr>
              <a:t> (1967), </a:t>
            </a:r>
            <a:r>
              <a:rPr lang="en-US" sz="1600" dirty="0" err="1">
                <a:solidFill>
                  <a:schemeClr val="accent2"/>
                </a:solidFill>
                <a:latin typeface="Book Antiqua" panose="02040602050305030304" pitchFamily="18" charset="0"/>
              </a:rPr>
              <a:t>Masallar</a:t>
            </a:r>
            <a:r>
              <a:rPr lang="en-US" sz="1600" dirty="0">
                <a:solidFill>
                  <a:schemeClr val="accent2"/>
                </a:solidFill>
                <a:latin typeface="Book Antiqua" panose="02040602050305030304" pitchFamily="18" charset="0"/>
              </a:rPr>
              <a:t> (1969), La </a:t>
            </a:r>
            <a:r>
              <a:rPr lang="en-US" sz="1600" dirty="0" err="1">
                <a:solidFill>
                  <a:schemeClr val="accent2"/>
                </a:solidFill>
                <a:latin typeface="Book Antiqua" panose="02040602050305030304" pitchFamily="18" charset="0"/>
              </a:rPr>
              <a:t>Fontaine'den</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Seçmeler</a:t>
            </a:r>
            <a:r>
              <a:rPr lang="en-US" sz="1600" dirty="0">
                <a:solidFill>
                  <a:schemeClr val="accent2"/>
                </a:solidFill>
                <a:latin typeface="Book Antiqua" panose="02040602050305030304" pitchFamily="18" charset="0"/>
              </a:rPr>
              <a:t> (1983, 1989) </a:t>
            </a:r>
            <a:r>
              <a:rPr lang="en-US" sz="1600" dirty="0" err="1">
                <a:solidFill>
                  <a:schemeClr val="accent2"/>
                </a:solidFill>
                <a:latin typeface="Book Antiqua" panose="02040602050305030304" pitchFamily="18" charset="0"/>
              </a:rPr>
              <a:t>ve</a:t>
            </a:r>
            <a:r>
              <a:rPr lang="en-US" sz="1600" dirty="0">
                <a:solidFill>
                  <a:schemeClr val="accent2"/>
                </a:solidFill>
                <a:latin typeface="Book Antiqua" panose="02040602050305030304" pitchFamily="18" charset="0"/>
              </a:rPr>
              <a:t> </a:t>
            </a:r>
            <a:r>
              <a:rPr lang="en-US" sz="1600" dirty="0" err="1">
                <a:solidFill>
                  <a:schemeClr val="accent2"/>
                </a:solidFill>
                <a:latin typeface="Book Antiqua" panose="02040602050305030304" pitchFamily="18" charset="0"/>
              </a:rPr>
              <a:t>Seçme</a:t>
            </a:r>
            <a:r>
              <a:rPr lang="en-US" sz="1600" dirty="0">
                <a:solidFill>
                  <a:schemeClr val="accent2"/>
                </a:solidFill>
                <a:latin typeface="Book Antiqua" panose="02040602050305030304" pitchFamily="18" charset="0"/>
              </a:rPr>
              <a:t> La Fontaine </a:t>
            </a:r>
            <a:r>
              <a:rPr lang="en-US" sz="1600" dirty="0" err="1">
                <a:solidFill>
                  <a:schemeClr val="accent2"/>
                </a:solidFill>
                <a:latin typeface="Book Antiqua" panose="02040602050305030304" pitchFamily="18" charset="0"/>
              </a:rPr>
              <a:t>Masalları</a:t>
            </a:r>
            <a:r>
              <a:rPr lang="en-US" sz="1600" dirty="0">
                <a:solidFill>
                  <a:schemeClr val="accent2"/>
                </a:solidFill>
                <a:latin typeface="Book Antiqua" panose="02040602050305030304" pitchFamily="18" charset="0"/>
              </a:rPr>
              <a:t> (1995)</a:t>
            </a:r>
            <a:r>
              <a:rPr lang="en-US" sz="1600" dirty="0">
                <a:latin typeface="Book Antiqua" panose="02040602050305030304" pitchFamily="18" charset="0"/>
              </a:rPr>
              <a:t> </a:t>
            </a:r>
            <a:r>
              <a:rPr lang="en-US" sz="1600" dirty="0" err="1">
                <a:latin typeface="Book Antiqua" panose="02040602050305030304" pitchFamily="18" charset="0"/>
              </a:rPr>
              <a:t>gibi</a:t>
            </a:r>
            <a:r>
              <a:rPr lang="en-US" sz="1600" dirty="0">
                <a:latin typeface="Book Antiqua" panose="02040602050305030304" pitchFamily="18" charset="0"/>
              </a:rPr>
              <a:t> </a:t>
            </a:r>
            <a:r>
              <a:rPr lang="en-US" sz="1600" dirty="0" err="1">
                <a:latin typeface="Book Antiqua" panose="02040602050305030304" pitchFamily="18" charset="0"/>
              </a:rPr>
              <a:t>derlemeler</a:t>
            </a:r>
            <a:r>
              <a:rPr lang="en-US" sz="1600" dirty="0">
                <a:latin typeface="Book Antiqua" panose="02040602050305030304" pitchFamily="18" charset="0"/>
              </a:rPr>
              <a:t> </a:t>
            </a:r>
            <a:r>
              <a:rPr lang="en-US" sz="1600" dirty="0" err="1">
                <a:latin typeface="Book Antiqua" panose="02040602050305030304" pitchFamily="18" charset="0"/>
              </a:rPr>
              <a:t>içinde</a:t>
            </a:r>
            <a:r>
              <a:rPr lang="en-US" sz="1600" dirty="0">
                <a:latin typeface="Book Antiqua" panose="02040602050305030304" pitchFamily="18" charset="0"/>
              </a:rPr>
              <a:t> </a:t>
            </a:r>
            <a:r>
              <a:rPr lang="en-US" sz="1600" dirty="0" err="1">
                <a:latin typeface="Book Antiqua" panose="02040602050305030304" pitchFamily="18" charset="0"/>
              </a:rPr>
              <a:t>yayımlanmıştır</a:t>
            </a:r>
            <a:r>
              <a:rPr lang="en-US" sz="1600" dirty="0">
                <a:latin typeface="Book Antiqua" panose="02040602050305030304" pitchFamily="18" charset="0"/>
              </a:rPr>
              <a:t>. </a:t>
            </a:r>
            <a:r>
              <a:rPr lang="en-US" sz="1600" dirty="0" err="1">
                <a:latin typeface="Book Antiqua" panose="02040602050305030304" pitchFamily="18" charset="0"/>
              </a:rPr>
              <a:t>Türkçede</a:t>
            </a:r>
            <a:r>
              <a:rPr lang="en-US" sz="1600" dirty="0">
                <a:latin typeface="Book Antiqua" panose="02040602050305030304" pitchFamily="18" charset="0"/>
              </a:rPr>
              <a:t> </a:t>
            </a:r>
            <a:r>
              <a:rPr lang="en-US" sz="1600" dirty="0" err="1">
                <a:latin typeface="Book Antiqua" panose="02040602050305030304" pitchFamily="18" charset="0"/>
              </a:rPr>
              <a:t>ayrıca</a:t>
            </a:r>
            <a:r>
              <a:rPr lang="en-US" sz="1600" dirty="0">
                <a:latin typeface="Book Antiqua" panose="02040602050305030304" pitchFamily="18" charset="0"/>
              </a:rPr>
              <a:t>, </a:t>
            </a:r>
            <a:r>
              <a:rPr lang="en-US" sz="1600" dirty="0" err="1">
                <a:latin typeface="Book Antiqua" panose="02040602050305030304" pitchFamily="18" charset="0"/>
              </a:rPr>
              <a:t>şiirlerinden</a:t>
            </a:r>
            <a:r>
              <a:rPr lang="en-US" sz="1600" dirty="0">
                <a:latin typeface="Book Antiqua" panose="02040602050305030304" pitchFamily="18" charset="0"/>
              </a:rPr>
              <a:t> </a:t>
            </a:r>
            <a:r>
              <a:rPr lang="en-US" sz="1600" dirty="0" err="1">
                <a:latin typeface="Book Antiqua" panose="02040602050305030304" pitchFamily="18" charset="0"/>
              </a:rPr>
              <a:t>yapılmış</a:t>
            </a:r>
            <a:r>
              <a:rPr lang="en-US" sz="1600" dirty="0">
                <a:latin typeface="Book Antiqua" panose="02040602050305030304" pitchFamily="18" charset="0"/>
              </a:rPr>
              <a:t> </a:t>
            </a:r>
            <a:r>
              <a:rPr lang="en-US" sz="1600" dirty="0" err="1">
                <a:latin typeface="Book Antiqua" panose="02040602050305030304" pitchFamily="18" charset="0"/>
              </a:rPr>
              <a:t>Yirmi</a:t>
            </a:r>
            <a:r>
              <a:rPr lang="en-US" sz="1600" dirty="0">
                <a:latin typeface="Book Antiqua" panose="02040602050305030304" pitchFamily="18" charset="0"/>
              </a:rPr>
              <a:t> </a:t>
            </a:r>
            <a:r>
              <a:rPr lang="en-US" sz="1600" dirty="0" err="1">
                <a:latin typeface="Book Antiqua" panose="02040602050305030304" pitchFamily="18" charset="0"/>
              </a:rPr>
              <a:t>Şiir</a:t>
            </a:r>
            <a:r>
              <a:rPr lang="en-US" sz="1600" dirty="0">
                <a:latin typeface="Book Antiqua" panose="02040602050305030304" pitchFamily="18" charset="0"/>
              </a:rPr>
              <a:t> (1996) </a:t>
            </a:r>
            <a:r>
              <a:rPr lang="en-US" sz="1600" dirty="0" err="1">
                <a:latin typeface="Book Antiqua" panose="02040602050305030304" pitchFamily="18" charset="0"/>
              </a:rPr>
              <a:t>adlı</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derleme</a:t>
            </a:r>
            <a:r>
              <a:rPr lang="en-US" sz="1600" dirty="0">
                <a:latin typeface="Book Antiqua" panose="02040602050305030304" pitchFamily="18" charset="0"/>
              </a:rPr>
              <a:t> de </a:t>
            </a:r>
            <a:r>
              <a:rPr lang="en-US" sz="1600" dirty="0" err="1">
                <a:latin typeface="Book Antiqua" panose="02040602050305030304" pitchFamily="18" charset="0"/>
              </a:rPr>
              <a:t>vardır</a:t>
            </a:r>
            <a:r>
              <a:rPr lang="en-US" sz="1600" dirty="0">
                <a:latin typeface="Book Antiqua" panose="02040602050305030304" pitchFamily="18" charset="0"/>
              </a:rPr>
              <a:t>.</a:t>
            </a:r>
          </a:p>
          <a:p>
            <a:endParaRPr lang="en-US" sz="1600" dirty="0">
              <a:latin typeface="Book Antiqua" panose="02040602050305030304" pitchFamily="18" charset="0"/>
            </a:endParaRPr>
          </a:p>
        </p:txBody>
      </p:sp>
    </p:spTree>
    <p:extLst>
      <p:ext uri="{BB962C8B-B14F-4D97-AF65-F5344CB8AC3E}">
        <p14:creationId xmlns:p14="http://schemas.microsoft.com/office/powerpoint/2010/main" val="3915712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97347"/>
            <a:ext cx="8001000" cy="5324535"/>
          </a:xfrm>
          <a:prstGeom prst="rect">
            <a:avLst/>
          </a:prstGeom>
        </p:spPr>
        <p:txBody>
          <a:bodyPr wrap="square">
            <a:spAutoFit/>
          </a:bodyPr>
          <a:lstStyle/>
          <a:p>
            <a:endParaRPr lang="en-US" sz="1600" dirty="0">
              <a:latin typeface="Baskerville Old Face" panose="02020602080505020303" pitchFamily="18" charset="0"/>
            </a:endParaRPr>
          </a:p>
          <a:p>
            <a:endParaRPr lang="en-US" sz="1600" dirty="0">
              <a:latin typeface="Baskerville Old Face" panose="02020602080505020303" pitchFamily="18" charset="0"/>
            </a:endParaRPr>
          </a:p>
          <a:p>
            <a:endParaRPr lang="en-US" sz="1600" dirty="0">
              <a:latin typeface="Book Antiqua" panose="02040602050305030304" pitchFamily="18" charset="0"/>
            </a:endParaRPr>
          </a:p>
          <a:p>
            <a:endParaRPr lang="en-US" sz="1600" dirty="0">
              <a:latin typeface="Book Antiqua" panose="02040602050305030304" pitchFamily="18" charset="0"/>
            </a:endParaRPr>
          </a:p>
          <a:p>
            <a:r>
              <a:rPr lang="en-US" sz="1600" dirty="0">
                <a:latin typeface="Book Antiqua" panose="02040602050305030304" pitchFamily="18" charset="0"/>
              </a:rPr>
              <a:t>La Fontaine, Jean de </a:t>
            </a:r>
          </a:p>
          <a:p>
            <a:r>
              <a:rPr lang="en-US" sz="1600" dirty="0" err="1">
                <a:latin typeface="Book Antiqua" panose="02040602050305030304" pitchFamily="18" charset="0"/>
              </a:rPr>
              <a:t>Dogum</a:t>
            </a:r>
            <a:r>
              <a:rPr lang="en-US" sz="1600" dirty="0">
                <a:latin typeface="Book Antiqua" panose="02040602050305030304" pitchFamily="18" charset="0"/>
              </a:rPr>
              <a:t>  8 </a:t>
            </a:r>
            <a:r>
              <a:rPr lang="en-US" sz="1600" dirty="0" err="1">
                <a:latin typeface="Book Antiqua" panose="02040602050305030304" pitchFamily="18" charset="0"/>
              </a:rPr>
              <a:t>Temmuz</a:t>
            </a:r>
            <a:r>
              <a:rPr lang="en-US" sz="1600" dirty="0">
                <a:latin typeface="Book Antiqua" panose="02040602050305030304" pitchFamily="18" charset="0"/>
              </a:rPr>
              <a:t> 1621, Château-Thierry </a:t>
            </a:r>
          </a:p>
          <a:p>
            <a:r>
              <a:rPr lang="en-US" sz="1600" dirty="0" err="1">
                <a:latin typeface="Book Antiqua" panose="02040602050305030304" pitchFamily="18" charset="0"/>
              </a:rPr>
              <a:t>Olum</a:t>
            </a:r>
            <a:r>
              <a:rPr lang="en-US" sz="1600" dirty="0">
                <a:latin typeface="Book Antiqua" panose="02040602050305030304" pitchFamily="18" charset="0"/>
              </a:rPr>
              <a:t>     13 Nisan 1695, Paris, </a:t>
            </a:r>
            <a:r>
              <a:rPr lang="en-US" sz="1600" dirty="0" err="1">
                <a:latin typeface="Book Antiqua" panose="02040602050305030304" pitchFamily="18" charset="0"/>
              </a:rPr>
              <a:t>Fransa</a:t>
            </a:r>
            <a:r>
              <a:rPr lang="en-US" sz="1600" dirty="0">
                <a:latin typeface="Book Antiqua" panose="02040602050305030304" pitchFamily="18" charset="0"/>
              </a:rPr>
              <a:t> </a:t>
            </a:r>
          </a:p>
          <a:p>
            <a:r>
              <a:rPr lang="en-US" sz="1600" dirty="0" err="1">
                <a:latin typeface="Book Antiqua" panose="02040602050305030304" pitchFamily="18" charset="0"/>
              </a:rPr>
              <a:t>Fransız</a:t>
            </a:r>
            <a:r>
              <a:rPr lang="en-US" sz="1600" dirty="0">
                <a:latin typeface="Book Antiqua" panose="02040602050305030304" pitchFamily="18" charset="0"/>
              </a:rPr>
              <a:t> </a:t>
            </a:r>
            <a:r>
              <a:rPr lang="en-US" sz="1600" dirty="0" err="1">
                <a:latin typeface="Book Antiqua" panose="02040602050305030304" pitchFamily="18" charset="0"/>
              </a:rPr>
              <a:t>edebiyatının</a:t>
            </a:r>
            <a:r>
              <a:rPr lang="en-US" sz="1600" dirty="0">
                <a:latin typeface="Book Antiqua" panose="02040602050305030304" pitchFamily="18" charset="0"/>
              </a:rPr>
              <a:t> </a:t>
            </a:r>
            <a:r>
              <a:rPr lang="en-US" sz="1600" dirty="0" err="1">
                <a:latin typeface="Book Antiqua" panose="02040602050305030304" pitchFamily="18" charset="0"/>
              </a:rPr>
              <a:t>başyapıtları</a:t>
            </a:r>
            <a:r>
              <a:rPr lang="en-US" sz="1600" dirty="0">
                <a:latin typeface="Book Antiqua" panose="02040602050305030304" pitchFamily="18" charset="0"/>
              </a:rPr>
              <a:t> </a:t>
            </a:r>
            <a:r>
              <a:rPr lang="en-US" sz="1600" dirty="0" err="1">
                <a:latin typeface="Book Antiqua" panose="02040602050305030304" pitchFamily="18" charset="0"/>
              </a:rPr>
              <a:t>arasında</a:t>
            </a:r>
            <a:r>
              <a:rPr lang="en-US" sz="1600" dirty="0">
                <a:latin typeface="Book Antiqua" panose="02040602050305030304" pitchFamily="18" charset="0"/>
              </a:rPr>
              <a:t> </a:t>
            </a:r>
            <a:r>
              <a:rPr lang="en-US" sz="1600" dirty="0" err="1">
                <a:latin typeface="Book Antiqua" panose="02040602050305030304" pitchFamily="18" charset="0"/>
              </a:rPr>
              <a:t>yer</a:t>
            </a:r>
            <a:r>
              <a:rPr lang="en-US" sz="1600" dirty="0">
                <a:latin typeface="Book Antiqua" panose="02040602050305030304" pitchFamily="18" charset="0"/>
              </a:rPr>
              <a:t> </a:t>
            </a:r>
            <a:r>
              <a:rPr lang="en-US" sz="1600" dirty="0" err="1">
                <a:latin typeface="Book Antiqua" panose="02040602050305030304" pitchFamily="18" charset="0"/>
              </a:rPr>
              <a:t>alan</a:t>
            </a:r>
            <a:r>
              <a:rPr lang="en-US" sz="1600" dirty="0">
                <a:latin typeface="Book Antiqua" panose="02040602050305030304" pitchFamily="18" charset="0"/>
              </a:rPr>
              <a:t> </a:t>
            </a:r>
            <a:r>
              <a:rPr lang="en-US" sz="1600" dirty="0" err="1">
                <a:latin typeface="Book Antiqua" panose="02040602050305030304" pitchFamily="18" charset="0"/>
              </a:rPr>
              <a:t>fabllarıyla</a:t>
            </a:r>
            <a:r>
              <a:rPr lang="en-US" sz="1600" dirty="0">
                <a:latin typeface="Book Antiqua" panose="02040602050305030304" pitchFamily="18" charset="0"/>
              </a:rPr>
              <a:t> </a:t>
            </a:r>
            <a:r>
              <a:rPr lang="en-US" sz="1600" dirty="0" err="1">
                <a:latin typeface="Book Antiqua" panose="02040602050305030304" pitchFamily="18" charset="0"/>
              </a:rPr>
              <a:t>ünlü</a:t>
            </a:r>
            <a:r>
              <a:rPr lang="en-US" sz="1600" dirty="0">
                <a:latin typeface="Book Antiqua" panose="02040602050305030304" pitchFamily="18" charset="0"/>
              </a:rPr>
              <a:t> </a:t>
            </a:r>
            <a:r>
              <a:rPr lang="en-US" sz="1600" dirty="0" err="1">
                <a:latin typeface="Book Antiqua" panose="02040602050305030304" pitchFamily="18" charset="0"/>
              </a:rPr>
              <a:t>şair</a:t>
            </a:r>
            <a:r>
              <a:rPr lang="en-US" sz="1600" dirty="0">
                <a:latin typeface="Book Antiqua" panose="02040602050305030304" pitchFamily="18" charset="0"/>
              </a:rPr>
              <a:t>.</a:t>
            </a:r>
            <a:endParaRPr lang="en-US" dirty="0">
              <a:latin typeface="Baskerville Old Face" panose="02020602080505020303" pitchFamily="18" charset="0"/>
            </a:endParaRPr>
          </a:p>
          <a:p>
            <a:pPr lvl="0" fontAlgn="base">
              <a:spcBef>
                <a:spcPct val="0"/>
              </a:spcBef>
              <a:spcAft>
                <a:spcPct val="0"/>
              </a:spcAft>
            </a:pPr>
            <a:r>
              <a:rPr lang="en-US" dirty="0">
                <a:latin typeface="Baskerville Old Face" panose="02020602080505020303" pitchFamily="18" charset="0"/>
              </a:rPr>
              <a:t>Jean de La Fontaine </a:t>
            </a:r>
            <a:r>
              <a:rPr lang="en-US" dirty="0" err="1">
                <a:latin typeface="Baskerville Old Face" panose="02020602080505020303" pitchFamily="18" charset="0"/>
              </a:rPr>
              <a:t>ünlü</a:t>
            </a:r>
            <a:r>
              <a:rPr lang="en-US" dirty="0">
                <a:latin typeface="Baskerville Old Face" panose="02020602080505020303" pitchFamily="18" charset="0"/>
              </a:rPr>
              <a:t> </a:t>
            </a:r>
            <a:r>
              <a:rPr lang="en-US" dirty="0" err="1">
                <a:latin typeface="Baskerville Old Face" panose="02020602080505020303" pitchFamily="18" charset="0"/>
              </a:rPr>
              <a:t>bir</a:t>
            </a:r>
            <a:r>
              <a:rPr lang="en-US" dirty="0">
                <a:latin typeface="Baskerville Old Face" panose="02020602080505020303" pitchFamily="18" charset="0"/>
              </a:rPr>
              <a:t> </a:t>
            </a:r>
            <a:r>
              <a:rPr lang="en-US" dirty="0" err="1">
                <a:latin typeface="Baskerville Old Face" panose="02020602080505020303" pitchFamily="18" charset="0"/>
              </a:rPr>
              <a:t>Fransız</a:t>
            </a:r>
            <a:r>
              <a:rPr lang="en-US" dirty="0">
                <a:latin typeface="Baskerville Old Face" panose="02020602080505020303" pitchFamily="18" charset="0"/>
              </a:rPr>
              <a:t> </a:t>
            </a:r>
            <a:r>
              <a:rPr lang="en-US" dirty="0" err="1">
                <a:latin typeface="Baskerville Old Face" panose="02020602080505020303" pitchFamily="18" charset="0"/>
              </a:rPr>
              <a:t>masal</a:t>
            </a:r>
            <a:r>
              <a:rPr lang="en-US" dirty="0">
                <a:latin typeface="Baskerville Old Face" panose="02020602080505020303" pitchFamily="18" charset="0"/>
              </a:rPr>
              <a:t> </a:t>
            </a:r>
            <a:r>
              <a:rPr lang="en-US" dirty="0" err="1">
                <a:latin typeface="Baskerville Old Face" panose="02020602080505020303" pitchFamily="18" charset="0"/>
              </a:rPr>
              <a:t>şairidir</a:t>
            </a:r>
            <a:r>
              <a:rPr lang="en-US" dirty="0">
                <a:latin typeface="Baskerville Old Face" panose="02020602080505020303" pitchFamily="18" charset="0"/>
              </a:rPr>
              <a:t>. </a:t>
            </a:r>
            <a:r>
              <a:rPr lang="en-US" dirty="0">
                <a:latin typeface="Baskerville Old Face" panose="02020602080505020303" pitchFamily="18" charset="0"/>
                <a:hlinkClick r:id="rId2" tooltip="Moliere Kimdir"/>
              </a:rPr>
              <a:t>Molière</a:t>
            </a:r>
            <a:r>
              <a:rPr lang="en-US" dirty="0">
                <a:latin typeface="Baskerville Old Face" panose="02020602080505020303" pitchFamily="18" charset="0"/>
              </a:rPr>
              <a:t>, Corneille, </a:t>
            </a:r>
            <a:r>
              <a:rPr lang="en-US" dirty="0">
                <a:latin typeface="Baskerville Old Face" panose="02020602080505020303" pitchFamily="18" charset="0"/>
                <a:hlinkClick r:id="rId3" tooltip="Jean Racine Kimdir"/>
              </a:rPr>
              <a:t>Racine</a:t>
            </a:r>
            <a:r>
              <a:rPr lang="en-US" dirty="0">
                <a:latin typeface="Baskerville Old Face" panose="02020602080505020303" pitchFamily="18" charset="0"/>
              </a:rPr>
              <a:t> </a:t>
            </a:r>
            <a:r>
              <a:rPr lang="en-US" dirty="0" err="1">
                <a:latin typeface="Baskerville Old Face" panose="02020602080505020303" pitchFamily="18" charset="0"/>
              </a:rPr>
              <a:t>ile</a:t>
            </a:r>
            <a:r>
              <a:rPr lang="en-US" dirty="0">
                <a:latin typeface="Baskerville Old Face" panose="02020602080505020303" pitchFamily="18" charset="0"/>
              </a:rPr>
              <a:t> </a:t>
            </a:r>
            <a:r>
              <a:rPr lang="en-US" dirty="0" err="1">
                <a:latin typeface="Baskerville Old Face" panose="02020602080505020303" pitchFamily="18" charset="0"/>
              </a:rPr>
              <a:t>birlikte</a:t>
            </a:r>
            <a:r>
              <a:rPr lang="en-US" dirty="0">
                <a:latin typeface="Baskerville Old Face" panose="02020602080505020303" pitchFamily="18" charset="0"/>
              </a:rPr>
              <a:t> </a:t>
            </a:r>
            <a:r>
              <a:rPr lang="en-US" dirty="0" err="1">
                <a:latin typeface="Baskerville Old Face" panose="02020602080505020303" pitchFamily="18" charset="0"/>
              </a:rPr>
              <a:t>Fransız</a:t>
            </a:r>
            <a:r>
              <a:rPr lang="en-US" dirty="0">
                <a:latin typeface="Baskerville Old Face" panose="02020602080505020303" pitchFamily="18" charset="0"/>
              </a:rPr>
              <a:t> </a:t>
            </a:r>
            <a:r>
              <a:rPr lang="en-US" dirty="0" err="1">
                <a:latin typeface="Baskerville Old Face" panose="02020602080505020303" pitchFamily="18" charset="0"/>
              </a:rPr>
              <a:t>klasik</a:t>
            </a:r>
            <a:r>
              <a:rPr lang="en-US" dirty="0">
                <a:latin typeface="Baskerville Old Face" panose="02020602080505020303" pitchFamily="18" charset="0"/>
              </a:rPr>
              <a:t> </a:t>
            </a:r>
            <a:r>
              <a:rPr lang="en-US" dirty="0" err="1">
                <a:latin typeface="Baskerville Old Face" panose="02020602080505020303" pitchFamily="18" charset="0"/>
              </a:rPr>
              <a:t>edebiyatının</a:t>
            </a:r>
            <a:r>
              <a:rPr lang="en-US" dirty="0">
                <a:latin typeface="Baskerville Old Face" panose="02020602080505020303" pitchFamily="18" charset="0"/>
              </a:rPr>
              <a:t> </a:t>
            </a:r>
            <a:r>
              <a:rPr lang="en-US" dirty="0" err="1">
                <a:latin typeface="Baskerville Old Face" panose="02020602080505020303" pitchFamily="18" charset="0"/>
              </a:rPr>
              <a:t>dört</a:t>
            </a:r>
            <a:r>
              <a:rPr lang="en-US" dirty="0">
                <a:latin typeface="Baskerville Old Face" panose="02020602080505020303" pitchFamily="18" charset="0"/>
              </a:rPr>
              <a:t> </a:t>
            </a:r>
            <a:r>
              <a:rPr lang="en-US" dirty="0" err="1">
                <a:latin typeface="Baskerville Old Face" panose="02020602080505020303" pitchFamily="18" charset="0"/>
              </a:rPr>
              <a:t>büyüklerinden</a:t>
            </a:r>
            <a:r>
              <a:rPr lang="en-US" dirty="0">
                <a:latin typeface="Baskerville Old Face" panose="02020602080505020303" pitchFamily="18" charset="0"/>
              </a:rPr>
              <a:t> </a:t>
            </a:r>
            <a:r>
              <a:rPr lang="en-US" dirty="0" err="1">
                <a:latin typeface="Baskerville Old Face" panose="02020602080505020303" pitchFamily="18" charset="0"/>
              </a:rPr>
              <a:t>biridir</a:t>
            </a:r>
            <a:r>
              <a:rPr lang="en-US" dirty="0">
                <a:latin typeface="Baskerville Old Face" panose="02020602080505020303" pitchFamily="18" charset="0"/>
              </a:rPr>
              <a:t>.</a:t>
            </a:r>
          </a:p>
          <a:p>
            <a:pPr fontAlgn="base"/>
            <a:r>
              <a:rPr lang="en-US" sz="1600" dirty="0">
                <a:latin typeface="Book Antiqua" panose="02040602050305030304" pitchFamily="18" charset="0"/>
              </a:rPr>
              <a:t>Champagne </a:t>
            </a:r>
            <a:r>
              <a:rPr lang="en-US" sz="1600" dirty="0" err="1">
                <a:latin typeface="Book Antiqua" panose="02040602050305030304" pitchFamily="18" charset="0"/>
              </a:rPr>
              <a:t>bölgesinde</a:t>
            </a:r>
            <a:r>
              <a:rPr lang="en-US" sz="1600" dirty="0">
                <a:latin typeface="Book Antiqua" panose="02040602050305030304" pitchFamily="18" charset="0"/>
              </a:rPr>
              <a:t> Chateau </a:t>
            </a:r>
            <a:r>
              <a:rPr lang="en-US" sz="1600" dirty="0" err="1">
                <a:latin typeface="Book Antiqua" panose="02040602050305030304" pitchFamily="18" charset="0"/>
              </a:rPr>
              <a:t>Thierry'de</a:t>
            </a:r>
            <a:r>
              <a:rPr lang="en-US" sz="1600" dirty="0">
                <a:latin typeface="Book Antiqua" panose="02040602050305030304" pitchFamily="18" charset="0"/>
              </a:rPr>
              <a:t> </a:t>
            </a:r>
            <a:r>
              <a:rPr lang="en-US" sz="1600" dirty="0" err="1">
                <a:latin typeface="Book Antiqua" panose="02040602050305030304" pitchFamily="18" charset="0"/>
              </a:rPr>
              <a:t>varlıklı</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ailenin</a:t>
            </a:r>
            <a:r>
              <a:rPr lang="en-US" sz="1600" dirty="0">
                <a:latin typeface="Book Antiqua" panose="02040602050305030304" pitchFamily="18" charset="0"/>
              </a:rPr>
              <a:t> </a:t>
            </a:r>
            <a:r>
              <a:rPr lang="en-US" sz="1600" dirty="0" err="1">
                <a:latin typeface="Book Antiqua" panose="02040602050305030304" pitchFamily="18" charset="0"/>
              </a:rPr>
              <a:t>çocuğu</a:t>
            </a:r>
            <a:r>
              <a:rPr lang="en-US" sz="1600" dirty="0">
                <a:latin typeface="Book Antiqua" panose="02040602050305030304" pitchFamily="18" charset="0"/>
              </a:rPr>
              <a:t> </a:t>
            </a:r>
            <a:r>
              <a:rPr lang="en-US" sz="1600" dirty="0" err="1">
                <a:latin typeface="Book Antiqua" panose="02040602050305030304" pitchFamily="18" charset="0"/>
              </a:rPr>
              <a:t>olarak</a:t>
            </a:r>
            <a:r>
              <a:rPr lang="en-US" sz="1600" dirty="0">
                <a:latin typeface="Book Antiqua" panose="02040602050305030304" pitchFamily="18" charset="0"/>
              </a:rPr>
              <a:t> </a:t>
            </a:r>
            <a:r>
              <a:rPr lang="en-US" sz="1600" dirty="0" err="1">
                <a:latin typeface="Book Antiqua" panose="02040602050305030304" pitchFamily="18" charset="0"/>
              </a:rPr>
              <a:t>doğdu</a:t>
            </a:r>
            <a:r>
              <a:rPr lang="en-US" sz="1600" dirty="0">
                <a:latin typeface="Book Antiqua" panose="02040602050305030304" pitchFamily="18" charset="0"/>
              </a:rPr>
              <a:t>.</a:t>
            </a:r>
            <a:r>
              <a:rPr lang="en-US" sz="1600" dirty="0"/>
              <a:t> </a:t>
            </a:r>
            <a:r>
              <a:rPr lang="en-US" dirty="0" err="1">
                <a:latin typeface="Baskerville Old Face" panose="02020602080505020303" pitchFamily="18" charset="0"/>
              </a:rPr>
              <a:t>Babası</a:t>
            </a:r>
            <a:r>
              <a:rPr lang="en-US" dirty="0">
                <a:latin typeface="Baskerville Old Face" panose="02020602080505020303" pitchFamily="18" charset="0"/>
              </a:rPr>
              <a:t> </a:t>
            </a:r>
            <a:r>
              <a:rPr lang="en-US" dirty="0" err="1">
                <a:latin typeface="Baskerville Old Face" panose="02020602080505020303" pitchFamily="18" charset="0"/>
              </a:rPr>
              <a:t>Kralın</a:t>
            </a:r>
            <a:r>
              <a:rPr lang="en-US" dirty="0">
                <a:latin typeface="Baskerville Old Face" panose="02020602080505020303" pitchFamily="18" charset="0"/>
              </a:rPr>
              <a:t> </a:t>
            </a:r>
            <a:r>
              <a:rPr lang="en-US" dirty="0" err="1">
                <a:latin typeface="Baskerville Old Face" panose="02020602080505020303" pitchFamily="18" charset="0"/>
              </a:rPr>
              <a:t>Ormanlar</a:t>
            </a:r>
            <a:r>
              <a:rPr lang="en-US" dirty="0">
                <a:latin typeface="Baskerville Old Face" panose="02020602080505020303" pitchFamily="18" charset="0"/>
              </a:rPr>
              <a:t> </a:t>
            </a:r>
            <a:r>
              <a:rPr lang="en-US" dirty="0" err="1">
                <a:latin typeface="Baskerville Old Face" panose="02020602080505020303" pitchFamily="18" charset="0"/>
              </a:rPr>
              <a:t>ve</a:t>
            </a:r>
            <a:r>
              <a:rPr lang="en-US" dirty="0">
                <a:latin typeface="Baskerville Old Face" panose="02020602080505020303" pitchFamily="18" charset="0"/>
              </a:rPr>
              <a:t> </a:t>
            </a:r>
            <a:r>
              <a:rPr lang="en-US" dirty="0" err="1">
                <a:latin typeface="Baskerville Old Face" panose="02020602080505020303" pitchFamily="18" charset="0"/>
              </a:rPr>
              <a:t>Sular</a:t>
            </a:r>
            <a:r>
              <a:rPr lang="en-US" dirty="0">
                <a:latin typeface="Baskerville Old Face" panose="02020602080505020303" pitchFamily="18" charset="0"/>
              </a:rPr>
              <a:t> </a:t>
            </a:r>
            <a:r>
              <a:rPr lang="en-US" dirty="0" err="1">
                <a:latin typeface="Baskerville Old Face" panose="02020602080505020303" pitchFamily="18" charset="0"/>
              </a:rPr>
              <a:t>Bakanı’ydı</a:t>
            </a:r>
            <a:r>
              <a:rPr lang="en-US" dirty="0">
                <a:latin typeface="Baskerville Old Face" panose="02020602080505020303" pitchFamily="18" charset="0"/>
              </a:rPr>
              <a:t> </a:t>
            </a:r>
            <a:r>
              <a:rPr lang="en-US" dirty="0" err="1">
                <a:latin typeface="Baskerville Old Face" panose="02020602080505020303" pitchFamily="18" charset="0"/>
              </a:rPr>
              <a:t>ve</a:t>
            </a:r>
            <a:r>
              <a:rPr lang="en-US" dirty="0">
                <a:latin typeface="Baskerville Old Face" panose="02020602080505020303" pitchFamily="18" charset="0"/>
              </a:rPr>
              <a:t> </a:t>
            </a:r>
            <a:r>
              <a:rPr lang="en-US" dirty="0" err="1">
                <a:latin typeface="Baskerville Old Face" panose="02020602080505020303" pitchFamily="18" charset="0"/>
              </a:rPr>
              <a:t>sık</a:t>
            </a:r>
            <a:r>
              <a:rPr lang="en-US" dirty="0">
                <a:latin typeface="Baskerville Old Face" panose="02020602080505020303" pitchFamily="18" charset="0"/>
              </a:rPr>
              <a:t> </a:t>
            </a:r>
            <a:r>
              <a:rPr lang="en-US" dirty="0" err="1">
                <a:latin typeface="Baskerville Old Face" panose="02020602080505020303" pitchFamily="18" charset="0"/>
              </a:rPr>
              <a:t>sık</a:t>
            </a:r>
            <a:r>
              <a:rPr lang="en-US" dirty="0">
                <a:latin typeface="Baskerville Old Face" panose="02020602080505020303" pitchFamily="18" charset="0"/>
              </a:rPr>
              <a:t> </a:t>
            </a:r>
            <a:r>
              <a:rPr lang="en-US" dirty="0" err="1">
                <a:latin typeface="Baskerville Old Face" panose="02020602080505020303" pitchFamily="18" charset="0"/>
              </a:rPr>
              <a:t>av</a:t>
            </a:r>
            <a:r>
              <a:rPr lang="en-US" dirty="0">
                <a:latin typeface="Baskerville Old Face" panose="02020602080505020303" pitchFamily="18" charset="0"/>
              </a:rPr>
              <a:t> </a:t>
            </a:r>
            <a:r>
              <a:rPr lang="en-US" dirty="0" err="1">
                <a:latin typeface="Baskerville Old Face" panose="02020602080505020303" pitchFamily="18" charset="0"/>
              </a:rPr>
              <a:t>partilerini</a:t>
            </a:r>
            <a:r>
              <a:rPr lang="en-US" dirty="0">
                <a:latin typeface="Baskerville Old Face" panose="02020602080505020303" pitchFamily="18" charset="0"/>
              </a:rPr>
              <a:t> </a:t>
            </a:r>
            <a:r>
              <a:rPr lang="en-US" dirty="0" err="1">
                <a:latin typeface="Baskerville Old Face" panose="02020602080505020303" pitchFamily="18" charset="0"/>
              </a:rPr>
              <a:t>düzenlerdi</a:t>
            </a:r>
            <a:r>
              <a:rPr lang="en-US" dirty="0">
                <a:latin typeface="Baskerville Old Face" panose="02020602080505020303" pitchFamily="18" charset="0"/>
              </a:rPr>
              <a:t>. La Fontaine </a:t>
            </a:r>
            <a:r>
              <a:rPr lang="en-US" dirty="0" err="1">
                <a:latin typeface="Baskerville Old Face" panose="02020602080505020303" pitchFamily="18" charset="0"/>
              </a:rPr>
              <a:t>doğduğu</a:t>
            </a:r>
            <a:r>
              <a:rPr lang="en-US" dirty="0">
                <a:latin typeface="Baskerville Old Face" panose="02020602080505020303" pitchFamily="18" charset="0"/>
              </a:rPr>
              <a:t> </a:t>
            </a:r>
            <a:r>
              <a:rPr lang="en-US" dirty="0" err="1">
                <a:latin typeface="Baskerville Old Face" panose="02020602080505020303" pitchFamily="18" charset="0"/>
              </a:rPr>
              <a:t>şehirde</a:t>
            </a:r>
            <a:r>
              <a:rPr lang="en-US" dirty="0">
                <a:latin typeface="Baskerville Old Face" panose="02020602080505020303" pitchFamily="18" charset="0"/>
              </a:rPr>
              <a:t> </a:t>
            </a:r>
            <a:r>
              <a:rPr lang="en-US" dirty="0" err="1">
                <a:latin typeface="Baskerville Old Face" panose="02020602080505020303" pitchFamily="18" charset="0"/>
              </a:rPr>
              <a:t>orta</a:t>
            </a:r>
            <a:r>
              <a:rPr lang="en-US" dirty="0">
                <a:latin typeface="Baskerville Old Face" panose="02020602080505020303" pitchFamily="18" charset="0"/>
              </a:rPr>
              <a:t> </a:t>
            </a:r>
            <a:r>
              <a:rPr lang="en-US" dirty="0" err="1">
                <a:latin typeface="Baskerville Old Face" panose="02020602080505020303" pitchFamily="18" charset="0"/>
              </a:rPr>
              <a:t>öğrenimini</a:t>
            </a:r>
            <a:r>
              <a:rPr lang="en-US" dirty="0">
                <a:latin typeface="Baskerville Old Face" panose="02020602080505020303" pitchFamily="18" charset="0"/>
              </a:rPr>
              <a:t> </a:t>
            </a:r>
            <a:r>
              <a:rPr lang="en-US" dirty="0" err="1">
                <a:latin typeface="Baskerville Old Face" panose="02020602080505020303" pitchFamily="18" charset="0"/>
              </a:rPr>
              <a:t>yaptıktan</a:t>
            </a:r>
            <a:r>
              <a:rPr lang="en-US" dirty="0">
                <a:latin typeface="Baskerville Old Face" panose="02020602080505020303" pitchFamily="18" charset="0"/>
              </a:rPr>
              <a:t> </a:t>
            </a:r>
            <a:r>
              <a:rPr lang="en-US" dirty="0" err="1">
                <a:latin typeface="Baskerville Old Face" panose="02020602080505020303" pitchFamily="18" charset="0"/>
              </a:rPr>
              <a:t>sonra</a:t>
            </a:r>
            <a:r>
              <a:rPr lang="en-US" dirty="0">
                <a:latin typeface="Baskerville Old Face" panose="02020602080505020303" pitchFamily="18" charset="0"/>
              </a:rPr>
              <a:t> </a:t>
            </a:r>
            <a:r>
              <a:rPr lang="en-US" dirty="0" err="1">
                <a:latin typeface="Baskerville Old Face" panose="02020602080505020303" pitchFamily="18" charset="0"/>
              </a:rPr>
              <a:t>rahip</a:t>
            </a:r>
            <a:r>
              <a:rPr lang="en-US" dirty="0">
                <a:latin typeface="Baskerville Old Face" panose="02020602080505020303" pitchFamily="18" charset="0"/>
              </a:rPr>
              <a:t> </a:t>
            </a:r>
            <a:r>
              <a:rPr lang="en-US" dirty="0" err="1">
                <a:latin typeface="Baskerville Old Face" panose="02020602080505020303" pitchFamily="18" charset="0"/>
              </a:rPr>
              <a:t>olmaya</a:t>
            </a:r>
            <a:r>
              <a:rPr lang="en-US" dirty="0">
                <a:latin typeface="Baskerville Old Face" panose="02020602080505020303" pitchFamily="18" charset="0"/>
              </a:rPr>
              <a:t> </a:t>
            </a:r>
            <a:r>
              <a:rPr lang="en-US" dirty="0" err="1">
                <a:latin typeface="Baskerville Old Face" panose="02020602080505020303" pitchFamily="18" charset="0"/>
              </a:rPr>
              <a:t>karar</a:t>
            </a:r>
            <a:r>
              <a:rPr lang="en-US" dirty="0">
                <a:latin typeface="Baskerville Old Face" panose="02020602080505020303" pitchFamily="18" charset="0"/>
              </a:rPr>
              <a:t> </a:t>
            </a:r>
            <a:r>
              <a:rPr lang="en-US" dirty="0" err="1">
                <a:latin typeface="Baskerville Old Face" panose="02020602080505020303" pitchFamily="18" charset="0"/>
              </a:rPr>
              <a:t>verdi</a:t>
            </a:r>
            <a:r>
              <a:rPr lang="en-US" dirty="0">
                <a:latin typeface="Baskerville Old Face" panose="02020602080505020303" pitchFamily="18" charset="0"/>
              </a:rPr>
              <a:t>. </a:t>
            </a:r>
            <a:r>
              <a:rPr lang="en-US" dirty="0" err="1">
                <a:latin typeface="Baskerville Old Face" panose="02020602080505020303" pitchFamily="18" charset="0"/>
              </a:rPr>
              <a:t>Bir</a:t>
            </a:r>
            <a:r>
              <a:rPr lang="en-US" dirty="0">
                <a:latin typeface="Baskerville Old Face" panose="02020602080505020303" pitchFamily="18" charset="0"/>
              </a:rPr>
              <a:t> </a:t>
            </a:r>
            <a:r>
              <a:rPr lang="en-US" dirty="0" err="1">
                <a:latin typeface="Baskerville Old Face" panose="02020602080505020303" pitchFamily="18" charset="0"/>
              </a:rPr>
              <a:t>yıl</a:t>
            </a:r>
            <a:r>
              <a:rPr lang="en-US" dirty="0">
                <a:latin typeface="Baskerville Old Face" panose="02020602080505020303" pitchFamily="18" charset="0"/>
              </a:rPr>
              <a:t> </a:t>
            </a:r>
            <a:r>
              <a:rPr lang="en-US" dirty="0" err="1">
                <a:latin typeface="Baskerville Old Face" panose="02020602080505020303" pitchFamily="18" charset="0"/>
              </a:rPr>
              <a:t>rahip</a:t>
            </a:r>
            <a:r>
              <a:rPr lang="en-US" dirty="0">
                <a:latin typeface="Baskerville Old Face" panose="02020602080505020303" pitchFamily="18" charset="0"/>
              </a:rPr>
              <a:t> </a:t>
            </a:r>
            <a:r>
              <a:rPr lang="en-US" dirty="0" err="1">
                <a:latin typeface="Baskerville Old Face" panose="02020602080505020303" pitchFamily="18" charset="0"/>
              </a:rPr>
              <a:t>okuluna</a:t>
            </a:r>
            <a:r>
              <a:rPr lang="en-US" dirty="0">
                <a:latin typeface="Baskerville Old Face" panose="02020602080505020303" pitchFamily="18" charset="0"/>
              </a:rPr>
              <a:t> </a:t>
            </a:r>
            <a:r>
              <a:rPr lang="en-US" dirty="0" err="1">
                <a:latin typeface="Baskerville Old Face" panose="02020602080505020303" pitchFamily="18" charset="0"/>
              </a:rPr>
              <a:t>gittikten</a:t>
            </a:r>
            <a:r>
              <a:rPr lang="en-US" dirty="0">
                <a:latin typeface="Baskerville Old Face" panose="02020602080505020303" pitchFamily="18" charset="0"/>
              </a:rPr>
              <a:t> </a:t>
            </a:r>
            <a:r>
              <a:rPr lang="en-US" dirty="0" err="1">
                <a:latin typeface="Baskerville Old Face" panose="02020602080505020303" pitchFamily="18" charset="0"/>
              </a:rPr>
              <a:t>sonra</a:t>
            </a:r>
            <a:r>
              <a:rPr lang="en-US" dirty="0">
                <a:latin typeface="Baskerville Old Face" panose="02020602080505020303" pitchFamily="18" charset="0"/>
              </a:rPr>
              <a:t> </a:t>
            </a:r>
            <a:r>
              <a:rPr lang="en-US" dirty="0" err="1">
                <a:latin typeface="Baskerville Old Face" panose="02020602080505020303" pitchFamily="18" charset="0"/>
              </a:rPr>
              <a:t>bundan</a:t>
            </a:r>
            <a:r>
              <a:rPr lang="en-US" dirty="0">
                <a:latin typeface="Baskerville Old Face" panose="02020602080505020303" pitchFamily="18" charset="0"/>
              </a:rPr>
              <a:t> </a:t>
            </a:r>
            <a:r>
              <a:rPr lang="en-US" dirty="0" err="1">
                <a:latin typeface="Baskerville Old Face" panose="02020602080505020303" pitchFamily="18" charset="0"/>
              </a:rPr>
              <a:t>cayarak</a:t>
            </a:r>
            <a:r>
              <a:rPr lang="en-US" dirty="0">
                <a:latin typeface="Baskerville Old Face" panose="02020602080505020303" pitchFamily="18" charset="0"/>
              </a:rPr>
              <a:t> </a:t>
            </a:r>
            <a:r>
              <a:rPr lang="en-US" dirty="0" err="1">
                <a:latin typeface="Baskerville Old Face" panose="02020602080505020303" pitchFamily="18" charset="0"/>
              </a:rPr>
              <a:t>hukuk</a:t>
            </a:r>
            <a:r>
              <a:rPr lang="en-US" dirty="0">
                <a:latin typeface="Baskerville Old Face" panose="02020602080505020303" pitchFamily="18" charset="0"/>
              </a:rPr>
              <a:t> </a:t>
            </a:r>
            <a:r>
              <a:rPr lang="en-US" dirty="0" err="1">
                <a:latin typeface="Baskerville Old Face" panose="02020602080505020303" pitchFamily="18" charset="0"/>
              </a:rPr>
              <a:t>fakültesine</a:t>
            </a:r>
            <a:r>
              <a:rPr lang="en-US" dirty="0">
                <a:latin typeface="Baskerville Old Face" panose="02020602080505020303" pitchFamily="18" charset="0"/>
              </a:rPr>
              <a:t> </a:t>
            </a:r>
            <a:r>
              <a:rPr lang="en-US" dirty="0" err="1">
                <a:latin typeface="Baskerville Old Face" panose="02020602080505020303" pitchFamily="18" charset="0"/>
              </a:rPr>
              <a:t>girdi</a:t>
            </a:r>
            <a:r>
              <a:rPr lang="en-US" dirty="0">
                <a:latin typeface="Baskerville Old Face" panose="02020602080505020303" pitchFamily="18" charset="0"/>
              </a:rPr>
              <a:t>. Paris </a:t>
            </a:r>
            <a:r>
              <a:rPr lang="en-US" dirty="0" err="1">
                <a:latin typeface="Baskerville Old Face" panose="02020602080505020303" pitchFamily="18" charset="0"/>
              </a:rPr>
              <a:t>Parlamentosu</a:t>
            </a:r>
            <a:r>
              <a:rPr lang="en-US" dirty="0">
                <a:latin typeface="Baskerville Old Face" panose="02020602080505020303" pitchFamily="18" charset="0"/>
              </a:rPr>
              <a:t> </a:t>
            </a:r>
            <a:r>
              <a:rPr lang="en-US" dirty="0" err="1">
                <a:latin typeface="Baskerville Old Face" panose="02020602080505020303" pitchFamily="18" charset="0"/>
              </a:rPr>
              <a:t>avukatı</a:t>
            </a:r>
            <a:r>
              <a:rPr lang="en-US" dirty="0">
                <a:latin typeface="Baskerville Old Face" panose="02020602080505020303" pitchFamily="18" charset="0"/>
              </a:rPr>
              <a:t> </a:t>
            </a:r>
            <a:r>
              <a:rPr lang="en-US" dirty="0" err="1">
                <a:latin typeface="Baskerville Old Face" panose="02020602080505020303" pitchFamily="18" charset="0"/>
              </a:rPr>
              <a:t>unvanını</a:t>
            </a:r>
            <a:r>
              <a:rPr lang="en-US" dirty="0">
                <a:latin typeface="Baskerville Old Face" panose="02020602080505020303" pitchFamily="18" charset="0"/>
              </a:rPr>
              <a:t> </a:t>
            </a:r>
            <a:r>
              <a:rPr lang="en-US" dirty="0" err="1">
                <a:latin typeface="Baskerville Old Face" panose="02020602080505020303" pitchFamily="18" charset="0"/>
              </a:rPr>
              <a:t>kazandıysa</a:t>
            </a:r>
            <a:r>
              <a:rPr lang="en-US" dirty="0">
                <a:latin typeface="Baskerville Old Face" panose="02020602080505020303" pitchFamily="18" charset="0"/>
              </a:rPr>
              <a:t> da </a:t>
            </a:r>
            <a:r>
              <a:rPr lang="en-US" dirty="0" err="1">
                <a:latin typeface="Baskerville Old Face" panose="02020602080505020303" pitchFamily="18" charset="0"/>
              </a:rPr>
              <a:t>baroya</a:t>
            </a:r>
            <a:r>
              <a:rPr lang="en-US" dirty="0">
                <a:latin typeface="Baskerville Old Face" panose="02020602080505020303" pitchFamily="18" charset="0"/>
              </a:rPr>
              <a:t> </a:t>
            </a:r>
            <a:r>
              <a:rPr lang="en-US" dirty="0" err="1">
                <a:latin typeface="Baskerville Old Face" panose="02020602080505020303" pitchFamily="18" charset="0"/>
              </a:rPr>
              <a:t>girmedi</a:t>
            </a:r>
            <a:r>
              <a:rPr lang="en-US" dirty="0">
                <a:latin typeface="Baskerville Old Face" panose="02020602080505020303" pitchFamily="18" charset="0"/>
              </a:rPr>
              <a:t>. </a:t>
            </a:r>
            <a:r>
              <a:rPr lang="en-US" dirty="0" err="1">
                <a:latin typeface="Baskerville Old Face" panose="02020602080505020303" pitchFamily="18" charset="0"/>
              </a:rPr>
              <a:t>Çünkü</a:t>
            </a:r>
            <a:r>
              <a:rPr lang="en-US" dirty="0">
                <a:latin typeface="Baskerville Old Face" panose="02020602080505020303" pitchFamily="18" charset="0"/>
              </a:rPr>
              <a:t> </a:t>
            </a:r>
            <a:r>
              <a:rPr lang="en-US" dirty="0" err="1">
                <a:latin typeface="Baskerville Old Face" panose="02020602080505020303" pitchFamily="18" charset="0"/>
              </a:rPr>
              <a:t>çocukluğu</a:t>
            </a:r>
            <a:r>
              <a:rPr lang="en-US" dirty="0">
                <a:latin typeface="Baskerville Old Face" panose="02020602080505020303" pitchFamily="18" charset="0"/>
              </a:rPr>
              <a:t> </a:t>
            </a:r>
            <a:r>
              <a:rPr lang="en-US" dirty="0" err="1">
                <a:latin typeface="Baskerville Old Face" panose="02020602080505020303" pitchFamily="18" charset="0"/>
              </a:rPr>
              <a:t>doğduğu</a:t>
            </a:r>
            <a:r>
              <a:rPr lang="en-US" dirty="0">
                <a:latin typeface="Baskerville Old Face" panose="02020602080505020303" pitchFamily="18" charset="0"/>
              </a:rPr>
              <a:t> </a:t>
            </a:r>
            <a:r>
              <a:rPr lang="en-US" dirty="0" err="1">
                <a:latin typeface="Baskerville Old Face" panose="02020602080505020303" pitchFamily="18" charset="0"/>
              </a:rPr>
              <a:t>kasabanın</a:t>
            </a:r>
            <a:r>
              <a:rPr lang="en-US" dirty="0">
                <a:latin typeface="Baskerville Old Face" panose="02020602080505020303" pitchFamily="18" charset="0"/>
              </a:rPr>
              <a:t> </a:t>
            </a:r>
            <a:r>
              <a:rPr lang="en-US" dirty="0" err="1">
                <a:latin typeface="Baskerville Old Face" panose="02020602080505020303" pitchFamily="18" charset="0"/>
              </a:rPr>
              <a:t>ormanlarında</a:t>
            </a:r>
            <a:r>
              <a:rPr lang="en-US" dirty="0">
                <a:latin typeface="Baskerville Old Face" panose="02020602080505020303" pitchFamily="18" charset="0"/>
              </a:rPr>
              <a:t> </a:t>
            </a:r>
            <a:r>
              <a:rPr lang="en-US" dirty="0" err="1">
                <a:latin typeface="Baskerville Old Face" panose="02020602080505020303" pitchFamily="18" charset="0"/>
              </a:rPr>
              <a:t>dolaşarak</a:t>
            </a:r>
            <a:r>
              <a:rPr lang="en-US" dirty="0">
                <a:latin typeface="Baskerville Old Face" panose="02020602080505020303" pitchFamily="18" charset="0"/>
              </a:rPr>
              <a:t> </a:t>
            </a:r>
            <a:r>
              <a:rPr lang="en-US" dirty="0" err="1">
                <a:latin typeface="Baskerville Old Face" panose="02020602080505020303" pitchFamily="18" charset="0"/>
              </a:rPr>
              <a:t>doğanın</a:t>
            </a:r>
            <a:r>
              <a:rPr lang="en-US" dirty="0">
                <a:latin typeface="Baskerville Old Face" panose="02020602080505020303" pitchFamily="18" charset="0"/>
              </a:rPr>
              <a:t> </a:t>
            </a:r>
            <a:r>
              <a:rPr lang="en-US" dirty="0" err="1">
                <a:latin typeface="Baskerville Old Face" panose="02020602080505020303" pitchFamily="18" charset="0"/>
              </a:rPr>
              <a:t>ortasında</a:t>
            </a:r>
            <a:r>
              <a:rPr lang="en-US" dirty="0">
                <a:latin typeface="Baskerville Old Face" panose="02020602080505020303" pitchFamily="18" charset="0"/>
              </a:rPr>
              <a:t> </a:t>
            </a:r>
            <a:r>
              <a:rPr lang="en-US" dirty="0" err="1">
                <a:latin typeface="Baskerville Old Face" panose="02020602080505020303" pitchFamily="18" charset="0"/>
              </a:rPr>
              <a:t>geçmişti</a:t>
            </a:r>
            <a:r>
              <a:rPr lang="en-US" dirty="0">
                <a:latin typeface="Baskerville Old Face" panose="02020602080505020303" pitchFamily="18" charset="0"/>
              </a:rPr>
              <a:t>. Bu </a:t>
            </a:r>
            <a:r>
              <a:rPr lang="en-US" dirty="0" err="1">
                <a:latin typeface="Baskerville Old Face" panose="02020602080505020303" pitchFamily="18" charset="0"/>
              </a:rPr>
              <a:t>ruh</a:t>
            </a:r>
            <a:r>
              <a:rPr lang="en-US" dirty="0">
                <a:latin typeface="Baskerville Old Face" panose="02020602080505020303" pitchFamily="18" charset="0"/>
              </a:rPr>
              <a:t> </a:t>
            </a:r>
            <a:r>
              <a:rPr lang="en-US" dirty="0" err="1">
                <a:latin typeface="Baskerville Old Face" panose="02020602080505020303" pitchFamily="18" charset="0"/>
              </a:rPr>
              <a:t>bağımsızlığı</a:t>
            </a:r>
            <a:r>
              <a:rPr lang="en-US" dirty="0">
                <a:latin typeface="Baskerville Old Face" panose="02020602080505020303" pitchFamily="18" charset="0"/>
              </a:rPr>
              <a:t> </a:t>
            </a:r>
            <a:r>
              <a:rPr lang="en-US" dirty="0" err="1">
                <a:latin typeface="Baskerville Old Face" panose="02020602080505020303" pitchFamily="18" charset="0"/>
              </a:rPr>
              <a:t>sonradan</a:t>
            </a:r>
            <a:r>
              <a:rPr lang="en-US" dirty="0">
                <a:latin typeface="Baskerville Old Face" panose="02020602080505020303" pitchFamily="18" charset="0"/>
              </a:rPr>
              <a:t> </a:t>
            </a:r>
            <a:r>
              <a:rPr lang="en-US" dirty="0" err="1">
                <a:latin typeface="Baskerville Old Face" panose="02020602080505020303" pitchFamily="18" charset="0"/>
              </a:rPr>
              <a:t>bütün</a:t>
            </a:r>
            <a:r>
              <a:rPr lang="en-US" dirty="0">
                <a:latin typeface="Baskerville Old Face" panose="02020602080505020303" pitchFamily="18" charset="0"/>
              </a:rPr>
              <a:t> </a:t>
            </a:r>
            <a:r>
              <a:rPr lang="en-US" dirty="0" err="1">
                <a:latin typeface="Baskerville Old Face" panose="02020602080505020303" pitchFamily="18" charset="0"/>
              </a:rPr>
              <a:t>hayatında</a:t>
            </a:r>
            <a:r>
              <a:rPr lang="en-US" dirty="0">
                <a:latin typeface="Baskerville Old Face" panose="02020602080505020303" pitchFamily="18" charset="0"/>
              </a:rPr>
              <a:t> </a:t>
            </a:r>
            <a:r>
              <a:rPr lang="en-US" dirty="0" err="1">
                <a:latin typeface="Baskerville Old Face" panose="02020602080505020303" pitchFamily="18" charset="0"/>
              </a:rPr>
              <a:t>eserlerinde</a:t>
            </a:r>
            <a:r>
              <a:rPr lang="en-US" dirty="0">
                <a:latin typeface="Baskerville Old Face" panose="02020602080505020303" pitchFamily="18" charset="0"/>
              </a:rPr>
              <a:t> </a:t>
            </a:r>
            <a:r>
              <a:rPr lang="en-US" dirty="0" err="1">
                <a:latin typeface="Baskerville Old Face" panose="02020602080505020303" pitchFamily="18" charset="0"/>
              </a:rPr>
              <a:t>görülür</a:t>
            </a:r>
            <a:r>
              <a:rPr lang="en-US" dirty="0">
                <a:latin typeface="Baskerville Old Face" panose="02020602080505020303" pitchFamily="18" charset="0"/>
              </a:rPr>
              <a:t>. </a:t>
            </a:r>
            <a:r>
              <a:rPr lang="en-US" altLang="en-US" sz="1600" dirty="0">
                <a:latin typeface="Book Antiqua" panose="02040602050305030304" pitchFamily="18" charset="0"/>
                <a:cs typeface="Arial" pitchFamily="34" charset="0"/>
              </a:rPr>
              <a:t>1647 </a:t>
            </a:r>
            <a:r>
              <a:rPr lang="en-US" altLang="en-US" sz="1600" dirty="0" err="1">
                <a:latin typeface="Book Antiqua" panose="02040602050305030304" pitchFamily="18" charset="0"/>
                <a:cs typeface="Arial" pitchFamily="34" charset="0"/>
              </a:rPr>
              <a:t>yılında</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babasının</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isteği</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üzerine</a:t>
            </a:r>
            <a:r>
              <a:rPr lang="en-US" sz="1600" dirty="0">
                <a:latin typeface="Book Antiqua" panose="02040602050305030304" pitchFamily="18" charset="0"/>
              </a:rPr>
              <a:t> , </a:t>
            </a:r>
            <a:r>
              <a:rPr lang="en-US" sz="1600" dirty="0" err="1">
                <a:latin typeface="Book Antiqua" panose="02040602050305030304" pitchFamily="18" charset="0"/>
              </a:rPr>
              <a:t>zengin</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ailenin</a:t>
            </a:r>
            <a:r>
              <a:rPr lang="en-US" sz="1600" dirty="0">
                <a:latin typeface="Book Antiqua" panose="02040602050305030304" pitchFamily="18" charset="0"/>
              </a:rPr>
              <a:t> </a:t>
            </a:r>
            <a:r>
              <a:rPr lang="en-US" sz="1600" dirty="0" err="1">
                <a:latin typeface="Book Antiqua" panose="02040602050305030304" pitchFamily="18" charset="0"/>
              </a:rPr>
              <a:t>kızı</a:t>
            </a:r>
            <a:r>
              <a:rPr lang="en-US" sz="1600" dirty="0">
                <a:latin typeface="Book Antiqua" panose="02040602050305030304" pitchFamily="18" charset="0"/>
              </a:rPr>
              <a:t> </a:t>
            </a:r>
            <a:r>
              <a:rPr lang="en-US" sz="1600" dirty="0" err="1">
                <a:latin typeface="Book Antiqua" panose="02040602050305030304" pitchFamily="18" charset="0"/>
              </a:rPr>
              <a:t>olan</a:t>
            </a:r>
            <a:r>
              <a:rPr lang="en-US" sz="1600" dirty="0">
                <a:latin typeface="Book Antiqua" panose="02040602050305030304" pitchFamily="18" charset="0"/>
              </a:rPr>
              <a:t> 14 </a:t>
            </a:r>
            <a:r>
              <a:rPr lang="en-US" sz="1600" dirty="0" err="1">
                <a:latin typeface="Book Antiqua" panose="02040602050305030304" pitchFamily="18" charset="0"/>
              </a:rPr>
              <a:t>yasindaki</a:t>
            </a:r>
            <a:r>
              <a:rPr lang="en-US" sz="1600" dirty="0">
                <a:latin typeface="Book Antiqua" panose="02040602050305030304" pitchFamily="18" charset="0"/>
              </a:rPr>
              <a:t>  Marie </a:t>
            </a:r>
            <a:r>
              <a:rPr lang="en-US" sz="1600" dirty="0" err="1">
                <a:latin typeface="Book Antiqua" panose="02040602050305030304" pitchFamily="18" charset="0"/>
              </a:rPr>
              <a:t>Hericart'la</a:t>
            </a:r>
            <a:r>
              <a:rPr lang="en-US" sz="1600" dirty="0">
                <a:latin typeface="Book Antiqua" panose="02040602050305030304" pitchFamily="18" charset="0"/>
              </a:rPr>
              <a:t> </a:t>
            </a:r>
            <a:r>
              <a:rPr lang="en-US" sz="1600" dirty="0" err="1">
                <a:latin typeface="Book Antiqua" panose="02040602050305030304" pitchFamily="18" charset="0"/>
              </a:rPr>
              <a:t>evlendi</a:t>
            </a:r>
            <a:r>
              <a:rPr lang="en-US" sz="1600" dirty="0">
                <a:latin typeface="Book Antiqua" panose="02040602050305030304" pitchFamily="18" charset="0"/>
              </a:rPr>
              <a:t>.</a:t>
            </a:r>
            <a:r>
              <a:rPr lang="en-US" sz="1600" dirty="0">
                <a:latin typeface="Baskerville Old Face" panose="02020602080505020303" pitchFamily="18" charset="0"/>
              </a:rPr>
              <a:t> </a:t>
            </a:r>
            <a:r>
              <a:rPr lang="en-US" dirty="0" err="1">
                <a:latin typeface="Baskerville Old Face" panose="02020602080505020303" pitchFamily="18" charset="0"/>
              </a:rPr>
              <a:t>Evlendikten</a:t>
            </a:r>
            <a:r>
              <a:rPr lang="en-US" dirty="0">
                <a:latin typeface="Baskerville Old Face" panose="02020602080505020303" pitchFamily="18" charset="0"/>
              </a:rPr>
              <a:t> </a:t>
            </a:r>
            <a:r>
              <a:rPr lang="en-US" dirty="0" err="1">
                <a:latin typeface="Baskerville Old Face" panose="02020602080505020303" pitchFamily="18" charset="0"/>
              </a:rPr>
              <a:t>sonra</a:t>
            </a:r>
            <a:r>
              <a:rPr lang="en-US" dirty="0">
                <a:latin typeface="Baskerville Old Face" panose="02020602080505020303" pitchFamily="18" charset="0"/>
              </a:rPr>
              <a:t> bile </a:t>
            </a:r>
            <a:r>
              <a:rPr lang="en-US" dirty="0" err="1">
                <a:latin typeface="Baskerville Old Face" panose="02020602080505020303" pitchFamily="18" charset="0"/>
              </a:rPr>
              <a:t>düzenli</a:t>
            </a:r>
            <a:r>
              <a:rPr lang="en-US" dirty="0">
                <a:latin typeface="Baskerville Old Face" panose="02020602080505020303" pitchFamily="18" charset="0"/>
              </a:rPr>
              <a:t> </a:t>
            </a:r>
            <a:r>
              <a:rPr lang="en-US" dirty="0" err="1">
                <a:latin typeface="Baskerville Old Face" panose="02020602080505020303" pitchFamily="18" charset="0"/>
              </a:rPr>
              <a:t>bir</a:t>
            </a:r>
            <a:r>
              <a:rPr lang="en-US" dirty="0">
                <a:latin typeface="Baskerville Old Face" panose="02020602080505020303" pitchFamily="18" charset="0"/>
              </a:rPr>
              <a:t> </a:t>
            </a:r>
            <a:r>
              <a:rPr lang="en-US" dirty="0" err="1">
                <a:latin typeface="Baskerville Old Face" panose="02020602080505020303" pitchFamily="18" charset="0"/>
              </a:rPr>
              <a:t>aile</a:t>
            </a:r>
            <a:r>
              <a:rPr lang="en-US" dirty="0">
                <a:latin typeface="Baskerville Old Face" panose="02020602080505020303" pitchFamily="18" charset="0"/>
              </a:rPr>
              <a:t> </a:t>
            </a:r>
            <a:r>
              <a:rPr lang="en-US" dirty="0" err="1">
                <a:latin typeface="Baskerville Old Face" panose="02020602080505020303" pitchFamily="18" charset="0"/>
              </a:rPr>
              <a:t>babası</a:t>
            </a:r>
            <a:r>
              <a:rPr lang="en-US" dirty="0">
                <a:latin typeface="Baskerville Old Face" panose="02020602080505020303" pitchFamily="18" charset="0"/>
              </a:rPr>
              <a:t> </a:t>
            </a:r>
            <a:r>
              <a:rPr lang="en-US" dirty="0" err="1">
                <a:latin typeface="Baskerville Old Face" panose="02020602080505020303" pitchFamily="18" charset="0"/>
              </a:rPr>
              <a:t>olamadı</a:t>
            </a:r>
            <a:r>
              <a:rPr lang="en-US" dirty="0">
                <a:latin typeface="Baskerville Old Face" panose="02020602080505020303" pitchFamily="18" charset="0"/>
              </a:rPr>
              <a:t>. </a:t>
            </a:r>
            <a:r>
              <a:rPr lang="en-US" dirty="0" err="1">
                <a:latin typeface="Baskerville Old Face" panose="02020602080505020303" pitchFamily="18" charset="0"/>
              </a:rPr>
              <a:t>Karısını</a:t>
            </a:r>
            <a:r>
              <a:rPr lang="en-US" dirty="0">
                <a:latin typeface="Baskerville Old Face" panose="02020602080505020303" pitchFamily="18" charset="0"/>
              </a:rPr>
              <a:t> </a:t>
            </a:r>
            <a:r>
              <a:rPr lang="en-US" dirty="0" err="1">
                <a:latin typeface="Baskerville Old Face" panose="02020602080505020303" pitchFamily="18" charset="0"/>
              </a:rPr>
              <a:t>oğullarını</a:t>
            </a:r>
            <a:r>
              <a:rPr lang="en-US" dirty="0">
                <a:latin typeface="Baskerville Old Face" panose="02020602080505020303" pitchFamily="18" charset="0"/>
              </a:rPr>
              <a:t> </a:t>
            </a:r>
            <a:r>
              <a:rPr lang="en-US" dirty="0" err="1">
                <a:latin typeface="Baskerville Old Face" panose="02020602080505020303" pitchFamily="18" charset="0"/>
              </a:rPr>
              <a:t>kendi</a:t>
            </a:r>
            <a:r>
              <a:rPr lang="en-US" dirty="0">
                <a:latin typeface="Baskerville Old Face" panose="02020602080505020303" pitchFamily="18" charset="0"/>
              </a:rPr>
              <a:t> </a:t>
            </a:r>
            <a:r>
              <a:rPr lang="en-US" dirty="0" err="1">
                <a:latin typeface="Baskerville Old Face" panose="02020602080505020303" pitchFamily="18" charset="0"/>
              </a:rPr>
              <a:t>hallerine</a:t>
            </a:r>
            <a:r>
              <a:rPr lang="en-US" dirty="0">
                <a:latin typeface="Baskerville Old Face" panose="02020602080505020303" pitchFamily="18" charset="0"/>
              </a:rPr>
              <a:t> </a:t>
            </a:r>
            <a:r>
              <a:rPr lang="en-US" dirty="0" err="1">
                <a:latin typeface="Baskerville Old Face" panose="02020602080505020303" pitchFamily="18" charset="0"/>
              </a:rPr>
              <a:t>bıraktı</a:t>
            </a:r>
            <a:r>
              <a:rPr lang="en-US" dirty="0">
                <a:latin typeface="Baskerville Old Face" panose="02020602080505020303" pitchFamily="18" charset="0"/>
              </a:rPr>
              <a:t>. </a:t>
            </a:r>
            <a:r>
              <a:rPr lang="en-US" dirty="0" err="1">
                <a:latin typeface="Baskerville Old Face" panose="02020602080505020303" pitchFamily="18" charset="0"/>
              </a:rPr>
              <a:t>Kaygısız</a:t>
            </a:r>
            <a:r>
              <a:rPr lang="en-US" dirty="0">
                <a:latin typeface="Baskerville Old Face" panose="02020602080505020303" pitchFamily="18" charset="0"/>
              </a:rPr>
              <a:t>, </a:t>
            </a:r>
            <a:r>
              <a:rPr lang="en-US" dirty="0" err="1">
                <a:latin typeface="Baskerville Old Face" panose="02020602080505020303" pitchFamily="18" charset="0"/>
              </a:rPr>
              <a:t>tasasız</a:t>
            </a:r>
            <a:r>
              <a:rPr lang="en-US" dirty="0">
                <a:latin typeface="Baskerville Old Face" panose="02020602080505020303" pitchFamily="18" charset="0"/>
              </a:rPr>
              <a:t>, </a:t>
            </a:r>
            <a:r>
              <a:rPr lang="en-US" dirty="0" err="1">
                <a:latin typeface="Baskerville Old Face" panose="02020602080505020303" pitchFamily="18" charset="0"/>
              </a:rPr>
              <a:t>neşeli</a:t>
            </a:r>
            <a:r>
              <a:rPr lang="en-US" dirty="0">
                <a:latin typeface="Baskerville Old Face" panose="02020602080505020303" pitchFamily="18" charset="0"/>
              </a:rPr>
              <a:t>, her </a:t>
            </a:r>
            <a:r>
              <a:rPr lang="en-US" dirty="0" err="1">
                <a:latin typeface="Baskerville Old Face" panose="02020602080505020303" pitchFamily="18" charset="0"/>
              </a:rPr>
              <a:t>şeyi</a:t>
            </a:r>
            <a:r>
              <a:rPr lang="en-US" dirty="0">
                <a:latin typeface="Baskerville Old Face" panose="02020602080505020303" pitchFamily="18" charset="0"/>
              </a:rPr>
              <a:t> </a:t>
            </a:r>
            <a:r>
              <a:rPr lang="en-US" dirty="0" err="1">
                <a:latin typeface="Baskerville Old Face" panose="02020602080505020303" pitchFamily="18" charset="0"/>
              </a:rPr>
              <a:t>oluruna</a:t>
            </a:r>
            <a:r>
              <a:rPr lang="en-US" dirty="0">
                <a:latin typeface="Baskerville Old Face" panose="02020602080505020303" pitchFamily="18" charset="0"/>
              </a:rPr>
              <a:t> </a:t>
            </a:r>
            <a:r>
              <a:rPr lang="en-US" dirty="0" err="1">
                <a:latin typeface="Baskerville Old Face" panose="02020602080505020303" pitchFamily="18" charset="0"/>
              </a:rPr>
              <a:t>bırakan</a:t>
            </a:r>
            <a:r>
              <a:rPr lang="en-US" dirty="0">
                <a:latin typeface="Baskerville Old Face" panose="02020602080505020303" pitchFamily="18" charset="0"/>
              </a:rPr>
              <a:t> </a:t>
            </a:r>
            <a:r>
              <a:rPr lang="en-US" dirty="0" err="1">
                <a:latin typeface="Baskerville Old Face" panose="02020602080505020303" pitchFamily="18" charset="0"/>
              </a:rPr>
              <a:t>bir</a:t>
            </a:r>
            <a:r>
              <a:rPr lang="en-US" dirty="0">
                <a:latin typeface="Baskerville Old Face" panose="02020602080505020303" pitchFamily="18" charset="0"/>
              </a:rPr>
              <a:t> </a:t>
            </a:r>
            <a:r>
              <a:rPr lang="en-US" dirty="0" err="1">
                <a:latin typeface="Baskerville Old Face" panose="02020602080505020303" pitchFamily="18" charset="0"/>
              </a:rPr>
              <a:t>adamdı</a:t>
            </a:r>
            <a:endParaRPr lang="en-US" altLang="en-US" sz="1600" dirty="0">
              <a:latin typeface="Book Antiqua" panose="02040602050305030304" pitchFamily="18" charset="0"/>
              <a:cs typeface="Arial" pitchFamily="34" charset="0"/>
            </a:endParaRPr>
          </a:p>
        </p:txBody>
      </p:sp>
    </p:spTree>
    <p:extLst>
      <p:ext uri="{BB962C8B-B14F-4D97-AF65-F5344CB8AC3E}">
        <p14:creationId xmlns:p14="http://schemas.microsoft.com/office/powerpoint/2010/main" val="83149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05800" cy="5324535"/>
          </a:xfrm>
          <a:prstGeom prst="rect">
            <a:avLst/>
          </a:prstGeom>
        </p:spPr>
        <p:txBody>
          <a:bodyPr wrap="square">
            <a:spAutoFit/>
          </a:bodyPr>
          <a:lstStyle/>
          <a:p>
            <a:pPr fontAlgn="base"/>
            <a:br>
              <a:rPr lang="en-US" b="1" dirty="0"/>
            </a:br>
            <a:endParaRPr lang="en-US" b="1" dirty="0"/>
          </a:p>
          <a:p>
            <a:pPr fontAlgn="base"/>
            <a:r>
              <a:rPr lang="en-US" sz="1600" b="1" dirty="0" err="1">
                <a:solidFill>
                  <a:schemeClr val="accent2"/>
                </a:solidFill>
                <a:latin typeface="Book Antiqua" panose="02040602050305030304" pitchFamily="18" charset="0"/>
              </a:rPr>
              <a:t>Sozleri</a:t>
            </a:r>
            <a:endParaRPr lang="en-US" sz="1600" dirty="0">
              <a:solidFill>
                <a:schemeClr val="accent2"/>
              </a:solidFill>
              <a:latin typeface="Book Antiqua" panose="02040602050305030304" pitchFamily="18" charset="0"/>
            </a:endParaRPr>
          </a:p>
          <a:p>
            <a:pPr fontAlgn="base"/>
            <a:r>
              <a:rPr lang="en-US" sz="1600" dirty="0" err="1">
                <a:latin typeface="Book Antiqua" panose="02040602050305030304" pitchFamily="18" charset="0"/>
              </a:rPr>
              <a:t>Açmamak</a:t>
            </a:r>
            <a:r>
              <a:rPr lang="en-US" sz="1600" dirty="0">
                <a:latin typeface="Book Antiqua" panose="02040602050305030304" pitchFamily="18" charset="0"/>
              </a:rPr>
              <a:t> </a:t>
            </a:r>
            <a:r>
              <a:rPr lang="en-US" sz="1600" dirty="0" err="1">
                <a:latin typeface="Book Antiqua" panose="02040602050305030304" pitchFamily="18" charset="0"/>
              </a:rPr>
              <a:t>olmaz</a:t>
            </a:r>
            <a:r>
              <a:rPr lang="en-US" sz="1600" dirty="0">
                <a:latin typeface="Book Antiqua" panose="02040602050305030304" pitchFamily="18" charset="0"/>
              </a:rPr>
              <a:t> </a:t>
            </a:r>
            <a:r>
              <a:rPr lang="en-US" sz="1600" dirty="0" err="1">
                <a:latin typeface="Book Antiqua" panose="02040602050305030304" pitchFamily="18" charset="0"/>
              </a:rPr>
              <a:t>ölüm</a:t>
            </a:r>
            <a:r>
              <a:rPr lang="en-US" sz="1600" dirty="0">
                <a:latin typeface="Book Antiqua" panose="02040602050305030304" pitchFamily="18" charset="0"/>
              </a:rPr>
              <a:t> </a:t>
            </a:r>
            <a:r>
              <a:rPr lang="en-US" sz="1600" dirty="0" err="1">
                <a:latin typeface="Book Antiqua" panose="02040602050305030304" pitchFamily="18" charset="0"/>
              </a:rPr>
              <a:t>kapıyı</a:t>
            </a:r>
            <a:r>
              <a:rPr lang="en-US" sz="1600" dirty="0">
                <a:latin typeface="Book Antiqua" panose="02040602050305030304" pitchFamily="18" charset="0"/>
              </a:rPr>
              <a:t> </a:t>
            </a:r>
            <a:r>
              <a:rPr lang="en-US" sz="1600" dirty="0" err="1">
                <a:latin typeface="Book Antiqua" panose="02040602050305030304" pitchFamily="18" charset="0"/>
              </a:rPr>
              <a:t>çalınca</a:t>
            </a:r>
            <a:r>
              <a:rPr lang="en-US" sz="1600" dirty="0">
                <a:latin typeface="Book Antiqua" panose="02040602050305030304" pitchFamily="18" charset="0"/>
              </a:rPr>
              <a:t>.</a:t>
            </a:r>
          </a:p>
          <a:p>
            <a:pPr fontAlgn="base"/>
            <a:r>
              <a:rPr lang="en-US" sz="1600" dirty="0" err="1">
                <a:latin typeface="Book Antiqua" panose="02040602050305030304" pitchFamily="18" charset="0"/>
              </a:rPr>
              <a:t>Ahmaklarla</a:t>
            </a:r>
            <a:r>
              <a:rPr lang="en-US" sz="1600" dirty="0">
                <a:latin typeface="Book Antiqua" panose="02040602050305030304" pitchFamily="18" charset="0"/>
              </a:rPr>
              <a:t> </a:t>
            </a:r>
            <a:r>
              <a:rPr lang="en-US" sz="1600" dirty="0" err="1">
                <a:latin typeface="Book Antiqua" panose="02040602050305030304" pitchFamily="18" charset="0"/>
              </a:rPr>
              <a:t>olmaktansa</a:t>
            </a:r>
            <a:r>
              <a:rPr lang="en-US" sz="1600" dirty="0">
                <a:latin typeface="Book Antiqua" panose="02040602050305030304" pitchFamily="18" charset="0"/>
              </a:rPr>
              <a:t>, </a:t>
            </a:r>
            <a:r>
              <a:rPr lang="en-US" sz="1600" dirty="0" err="1">
                <a:latin typeface="Book Antiqua" panose="02040602050305030304" pitchFamily="18" charset="0"/>
              </a:rPr>
              <a:t>yalnız</a:t>
            </a:r>
            <a:r>
              <a:rPr lang="en-US" sz="1600" dirty="0">
                <a:latin typeface="Book Antiqua" panose="02040602050305030304" pitchFamily="18" charset="0"/>
              </a:rPr>
              <a:t> </a:t>
            </a:r>
            <a:r>
              <a:rPr lang="en-US" sz="1600" dirty="0" err="1">
                <a:latin typeface="Book Antiqua" panose="02040602050305030304" pitchFamily="18" charset="0"/>
              </a:rPr>
              <a:t>kalmak</a:t>
            </a:r>
            <a:r>
              <a:rPr lang="en-US" sz="1600" dirty="0">
                <a:latin typeface="Book Antiqua" panose="02040602050305030304" pitchFamily="18" charset="0"/>
              </a:rPr>
              <a:t> </a:t>
            </a:r>
            <a:r>
              <a:rPr lang="en-US" sz="1600" dirty="0" err="1">
                <a:latin typeface="Book Antiqua" panose="02040602050305030304" pitchFamily="18" charset="0"/>
              </a:rPr>
              <a:t>daha</a:t>
            </a:r>
            <a:r>
              <a:rPr lang="en-US" sz="1600" dirty="0">
                <a:latin typeface="Book Antiqua" panose="02040602050305030304" pitchFamily="18" charset="0"/>
              </a:rPr>
              <a:t> </a:t>
            </a:r>
            <a:r>
              <a:rPr lang="en-US" sz="1600" dirty="0" err="1">
                <a:latin typeface="Book Antiqua" panose="02040602050305030304" pitchFamily="18" charset="0"/>
              </a:rPr>
              <a:t>iyidir</a:t>
            </a:r>
            <a:r>
              <a:rPr lang="en-US" sz="1600" dirty="0">
                <a:latin typeface="Book Antiqua" panose="02040602050305030304" pitchFamily="18" charset="0"/>
              </a:rPr>
              <a:t>.</a:t>
            </a:r>
          </a:p>
          <a:p>
            <a:pPr fontAlgn="base"/>
            <a:r>
              <a:rPr lang="en-US" sz="1600" dirty="0" err="1">
                <a:latin typeface="Book Antiqua" panose="02040602050305030304" pitchFamily="18" charset="0"/>
              </a:rPr>
              <a:t>Alçakgönüllü</a:t>
            </a:r>
            <a:r>
              <a:rPr lang="en-US" sz="1600" dirty="0">
                <a:latin typeface="Book Antiqua" panose="02040602050305030304" pitchFamily="18" charset="0"/>
              </a:rPr>
              <a:t>, </a:t>
            </a:r>
            <a:r>
              <a:rPr lang="en-US" sz="1600" dirty="0" err="1">
                <a:latin typeface="Book Antiqua" panose="02040602050305030304" pitchFamily="18" charset="0"/>
              </a:rPr>
              <a:t>gösterişsiz</a:t>
            </a:r>
            <a:r>
              <a:rPr lang="en-US" sz="1600" dirty="0">
                <a:latin typeface="Book Antiqua" panose="02040602050305030304" pitchFamily="18" charset="0"/>
              </a:rPr>
              <a:t>, </a:t>
            </a:r>
            <a:r>
              <a:rPr lang="en-US" sz="1600" dirty="0" err="1">
                <a:latin typeface="Book Antiqua" panose="02040602050305030304" pitchFamily="18" charset="0"/>
              </a:rPr>
              <a:t>iddiasız</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mutluluk</a:t>
            </a:r>
            <a:r>
              <a:rPr lang="en-US" sz="1600" dirty="0">
                <a:latin typeface="Book Antiqua" panose="02040602050305030304" pitchFamily="18" charset="0"/>
              </a:rPr>
              <a:t>, </a:t>
            </a:r>
            <a:r>
              <a:rPr lang="en-US" sz="1600" dirty="0" err="1">
                <a:latin typeface="Book Antiqua" panose="02040602050305030304" pitchFamily="18" charset="0"/>
              </a:rPr>
              <a:t>mutluluğun</a:t>
            </a:r>
            <a:r>
              <a:rPr lang="en-US" sz="1600" dirty="0">
                <a:latin typeface="Book Antiqua" panose="02040602050305030304" pitchFamily="18" charset="0"/>
              </a:rPr>
              <a:t> </a:t>
            </a:r>
            <a:r>
              <a:rPr lang="en-US" sz="1600" dirty="0" err="1">
                <a:latin typeface="Book Antiqua" panose="02040602050305030304" pitchFamily="18" charset="0"/>
              </a:rPr>
              <a:t>en</a:t>
            </a:r>
            <a:r>
              <a:rPr lang="en-US" sz="1600" dirty="0">
                <a:latin typeface="Book Antiqua" panose="02040602050305030304" pitchFamily="18" charset="0"/>
              </a:rPr>
              <a:t> </a:t>
            </a:r>
            <a:r>
              <a:rPr lang="en-US" sz="1600" dirty="0" err="1">
                <a:latin typeface="Book Antiqua" panose="02040602050305030304" pitchFamily="18" charset="0"/>
              </a:rPr>
              <a:t>iyi</a:t>
            </a:r>
            <a:r>
              <a:rPr lang="en-US" sz="1600" dirty="0">
                <a:latin typeface="Book Antiqua" panose="02040602050305030304" pitchFamily="18" charset="0"/>
              </a:rPr>
              <a:t> </a:t>
            </a:r>
            <a:r>
              <a:rPr lang="en-US" sz="1600" dirty="0" err="1">
                <a:latin typeface="Book Antiqua" panose="02040602050305030304" pitchFamily="18" charset="0"/>
              </a:rPr>
              <a:t>biçimidir</a:t>
            </a:r>
            <a:r>
              <a:rPr lang="en-US" sz="1600" dirty="0">
                <a:latin typeface="Book Antiqua" panose="02040602050305030304" pitchFamily="18" charset="0"/>
              </a:rPr>
              <a:t>.</a:t>
            </a:r>
          </a:p>
          <a:p>
            <a:pPr fontAlgn="base"/>
            <a:r>
              <a:rPr lang="en-US" sz="1600" dirty="0" err="1">
                <a:latin typeface="Book Antiqua" panose="02040602050305030304" pitchFamily="18" charset="0"/>
              </a:rPr>
              <a:t>Kendimizde</a:t>
            </a:r>
            <a:r>
              <a:rPr lang="en-US" sz="1600" dirty="0">
                <a:latin typeface="Book Antiqua" panose="02040602050305030304" pitchFamily="18" charset="0"/>
              </a:rPr>
              <a:t> her </a:t>
            </a:r>
            <a:r>
              <a:rPr lang="en-US" sz="1600" dirty="0" err="1">
                <a:latin typeface="Book Antiqua" panose="02040602050305030304" pitchFamily="18" charset="0"/>
              </a:rPr>
              <a:t>kusuru</a:t>
            </a:r>
            <a:r>
              <a:rPr lang="en-US" sz="1600" dirty="0">
                <a:latin typeface="Book Antiqua" panose="02040602050305030304" pitchFamily="18" charset="0"/>
              </a:rPr>
              <a:t> </a:t>
            </a:r>
            <a:r>
              <a:rPr lang="en-US" sz="1600" dirty="0" err="1">
                <a:latin typeface="Book Antiqua" panose="02040602050305030304" pitchFamily="18" charset="0"/>
              </a:rPr>
              <a:t>bağışlar</a:t>
            </a:r>
            <a:r>
              <a:rPr lang="en-US" sz="1600" dirty="0">
                <a:latin typeface="Book Antiqua" panose="02040602050305030304" pitchFamily="18" charset="0"/>
              </a:rPr>
              <a:t>, </a:t>
            </a:r>
            <a:r>
              <a:rPr lang="en-US" sz="1600" dirty="0" err="1">
                <a:latin typeface="Book Antiqua" panose="02040602050305030304" pitchFamily="18" charset="0"/>
              </a:rPr>
              <a:t>başkalarında</a:t>
            </a:r>
            <a:r>
              <a:rPr lang="en-US" sz="1600" dirty="0">
                <a:latin typeface="Book Antiqua" panose="02040602050305030304" pitchFamily="18" charset="0"/>
              </a:rPr>
              <a:t> </a:t>
            </a:r>
            <a:r>
              <a:rPr lang="en-US" sz="1600" dirty="0" err="1">
                <a:latin typeface="Book Antiqua" panose="02040602050305030304" pitchFamily="18" charset="0"/>
              </a:rPr>
              <a:t>pireyi</a:t>
            </a:r>
            <a:r>
              <a:rPr lang="en-US" sz="1600" dirty="0">
                <a:latin typeface="Book Antiqua" panose="02040602050305030304" pitchFamily="18" charset="0"/>
              </a:rPr>
              <a:t> </a:t>
            </a:r>
            <a:r>
              <a:rPr lang="en-US" sz="1600" dirty="0" err="1">
                <a:latin typeface="Book Antiqua" panose="02040602050305030304" pitchFamily="18" charset="0"/>
              </a:rPr>
              <a:t>deve</a:t>
            </a:r>
            <a:r>
              <a:rPr lang="en-US" sz="1600" dirty="0">
                <a:latin typeface="Book Antiqua" panose="02040602050305030304" pitchFamily="18" charset="0"/>
              </a:rPr>
              <a:t> </a:t>
            </a:r>
            <a:r>
              <a:rPr lang="en-US" sz="1600" dirty="0" err="1">
                <a:latin typeface="Book Antiqua" panose="02040602050305030304" pitchFamily="18" charset="0"/>
              </a:rPr>
              <a:t>yaparız</a:t>
            </a:r>
            <a:r>
              <a:rPr lang="en-US" sz="1600" dirty="0">
                <a:latin typeface="Book Antiqua" panose="02040602050305030304" pitchFamily="18" charset="0"/>
              </a:rPr>
              <a:t>.</a:t>
            </a:r>
          </a:p>
          <a:p>
            <a:pPr fontAlgn="base"/>
            <a:r>
              <a:rPr lang="en-US" sz="1600" dirty="0" err="1">
                <a:latin typeface="Book Antiqua" panose="02040602050305030304" pitchFamily="18" charset="0"/>
              </a:rPr>
              <a:t>Korktuğu</a:t>
            </a:r>
            <a:r>
              <a:rPr lang="en-US" sz="1600" dirty="0">
                <a:latin typeface="Book Antiqua" panose="02040602050305030304" pitchFamily="18" charset="0"/>
              </a:rPr>
              <a:t> </a:t>
            </a:r>
            <a:r>
              <a:rPr lang="en-US" sz="1600" dirty="0" err="1">
                <a:latin typeface="Book Antiqua" panose="02040602050305030304" pitchFamily="18" charset="0"/>
              </a:rPr>
              <a:t>ya</a:t>
            </a:r>
            <a:r>
              <a:rPr lang="en-US" sz="1600" dirty="0">
                <a:latin typeface="Book Antiqua" panose="02040602050305030304" pitchFamily="18" charset="0"/>
              </a:rPr>
              <a:t> da </a:t>
            </a:r>
            <a:r>
              <a:rPr lang="en-US" sz="1600" dirty="0" err="1">
                <a:latin typeface="Book Antiqua" panose="02040602050305030304" pitchFamily="18" charset="0"/>
              </a:rPr>
              <a:t>arzuladığı</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şeye</a:t>
            </a:r>
            <a:r>
              <a:rPr lang="en-US" sz="1600" dirty="0">
                <a:latin typeface="Book Antiqua" panose="02040602050305030304" pitchFamily="18" charset="0"/>
              </a:rPr>
              <a:t> </a:t>
            </a:r>
            <a:r>
              <a:rPr lang="en-US" sz="1600" dirty="0" err="1">
                <a:latin typeface="Book Antiqua" panose="02040602050305030304" pitchFamily="18" charset="0"/>
              </a:rPr>
              <a:t>herkes</a:t>
            </a:r>
            <a:r>
              <a:rPr lang="en-US" sz="1600" dirty="0">
                <a:latin typeface="Book Antiqua" panose="02040602050305030304" pitchFamily="18" charset="0"/>
              </a:rPr>
              <a:t> </a:t>
            </a:r>
            <a:r>
              <a:rPr lang="en-US" sz="1600" dirty="0" err="1">
                <a:latin typeface="Book Antiqua" panose="02040602050305030304" pitchFamily="18" charset="0"/>
              </a:rPr>
              <a:t>kolayca</a:t>
            </a:r>
            <a:r>
              <a:rPr lang="en-US" sz="1600" dirty="0">
                <a:latin typeface="Book Antiqua" panose="02040602050305030304" pitchFamily="18" charset="0"/>
              </a:rPr>
              <a:t> </a:t>
            </a:r>
            <a:r>
              <a:rPr lang="en-US" sz="1600" dirty="0" err="1">
                <a:latin typeface="Book Antiqua" panose="02040602050305030304" pitchFamily="18" charset="0"/>
              </a:rPr>
              <a:t>inanır</a:t>
            </a:r>
            <a:r>
              <a:rPr lang="en-US" sz="1600" dirty="0">
                <a:latin typeface="Book Antiqua" panose="02040602050305030304" pitchFamily="18" charset="0"/>
              </a:rPr>
              <a:t>.</a:t>
            </a:r>
          </a:p>
          <a:p>
            <a:pPr fontAlgn="base"/>
            <a:r>
              <a:rPr lang="en-US" sz="1600" dirty="0" err="1">
                <a:latin typeface="Book Antiqua" panose="02040602050305030304" pitchFamily="18" charset="0"/>
              </a:rPr>
              <a:t>Köleliğin</a:t>
            </a:r>
            <a:r>
              <a:rPr lang="en-US" sz="1600" dirty="0">
                <a:latin typeface="Book Antiqua" panose="02040602050305030304" pitchFamily="18" charset="0"/>
              </a:rPr>
              <a:t> </a:t>
            </a:r>
            <a:r>
              <a:rPr lang="en-US" sz="1600" dirty="0" err="1">
                <a:latin typeface="Book Antiqua" panose="02040602050305030304" pitchFamily="18" charset="0"/>
              </a:rPr>
              <a:t>beteri</a:t>
            </a:r>
            <a:r>
              <a:rPr lang="en-US" sz="1600" dirty="0">
                <a:latin typeface="Book Antiqua" panose="02040602050305030304" pitchFamily="18" charset="0"/>
              </a:rPr>
              <a:t>, </a:t>
            </a:r>
            <a:r>
              <a:rPr lang="en-US" sz="1600" dirty="0" err="1">
                <a:latin typeface="Book Antiqua" panose="02040602050305030304" pitchFamily="18" charset="0"/>
              </a:rPr>
              <a:t>kendinin</a:t>
            </a:r>
            <a:r>
              <a:rPr lang="en-US" sz="1600" dirty="0">
                <a:latin typeface="Book Antiqua" panose="02040602050305030304" pitchFamily="18" charset="0"/>
              </a:rPr>
              <a:t> </a:t>
            </a:r>
            <a:r>
              <a:rPr lang="en-US" sz="1600" dirty="0" err="1">
                <a:latin typeface="Book Antiqua" panose="02040602050305030304" pitchFamily="18" charset="0"/>
              </a:rPr>
              <a:t>kölesi</a:t>
            </a:r>
            <a:r>
              <a:rPr lang="en-US" sz="1600" dirty="0">
                <a:latin typeface="Book Antiqua" panose="02040602050305030304" pitchFamily="18" charset="0"/>
              </a:rPr>
              <a:t> </a:t>
            </a:r>
            <a:r>
              <a:rPr lang="en-US" sz="1600" dirty="0" err="1">
                <a:latin typeface="Book Antiqua" panose="02040602050305030304" pitchFamily="18" charset="0"/>
              </a:rPr>
              <a:t>olmak</a:t>
            </a:r>
            <a:r>
              <a:rPr lang="en-US" sz="1600" dirty="0">
                <a:latin typeface="Book Antiqua" panose="02040602050305030304" pitchFamily="18" charset="0"/>
              </a:rPr>
              <a:t> </a:t>
            </a:r>
            <a:r>
              <a:rPr lang="en-US" sz="1600" dirty="0" err="1">
                <a:latin typeface="Book Antiqua" panose="02040602050305030304" pitchFamily="18" charset="0"/>
              </a:rPr>
              <a:t>değil</a:t>
            </a:r>
            <a:r>
              <a:rPr lang="en-US" sz="1600" dirty="0">
                <a:latin typeface="Book Antiqua" panose="02040602050305030304" pitchFamily="18" charset="0"/>
              </a:rPr>
              <a:t> </a:t>
            </a:r>
            <a:r>
              <a:rPr lang="en-US" sz="1600" dirty="0" err="1">
                <a:latin typeface="Book Antiqua" panose="02040602050305030304" pitchFamily="18" charset="0"/>
              </a:rPr>
              <a:t>midir</a:t>
            </a:r>
            <a:r>
              <a:rPr lang="en-US" sz="1600" dirty="0">
                <a:latin typeface="Book Antiqua" panose="02040602050305030304" pitchFamily="18" charset="0"/>
              </a:rPr>
              <a:t>?</a:t>
            </a:r>
          </a:p>
          <a:p>
            <a:pPr fontAlgn="base"/>
            <a:r>
              <a:rPr lang="en-US" sz="1600" dirty="0" err="1">
                <a:latin typeface="Book Antiqua" panose="02040602050305030304" pitchFamily="18" charset="0"/>
              </a:rPr>
              <a:t>Namuslu</a:t>
            </a:r>
            <a:r>
              <a:rPr lang="en-US" sz="1600" dirty="0">
                <a:latin typeface="Book Antiqua" panose="02040602050305030304" pitchFamily="18" charset="0"/>
              </a:rPr>
              <a:t> </a:t>
            </a:r>
            <a:r>
              <a:rPr lang="en-US" sz="1600" dirty="0" err="1">
                <a:latin typeface="Book Antiqua" panose="02040602050305030304" pitchFamily="18" charset="0"/>
              </a:rPr>
              <a:t>birisini</a:t>
            </a:r>
            <a:r>
              <a:rPr lang="en-US" sz="1600" dirty="0">
                <a:latin typeface="Book Antiqua" panose="02040602050305030304" pitchFamily="18" charset="0"/>
              </a:rPr>
              <a:t> </a:t>
            </a:r>
            <a:r>
              <a:rPr lang="en-US" sz="1600" dirty="0" err="1">
                <a:latin typeface="Book Antiqua" panose="02040602050305030304" pitchFamily="18" charset="0"/>
              </a:rPr>
              <a:t>aldatmak</a:t>
            </a:r>
            <a:r>
              <a:rPr lang="en-US" sz="1600" dirty="0">
                <a:latin typeface="Book Antiqua" panose="02040602050305030304" pitchFamily="18" charset="0"/>
              </a:rPr>
              <a:t> </a:t>
            </a:r>
            <a:r>
              <a:rPr lang="en-US" sz="1600" dirty="0" err="1">
                <a:latin typeface="Book Antiqua" panose="02040602050305030304" pitchFamily="18" charset="0"/>
              </a:rPr>
              <a:t>kadar</a:t>
            </a:r>
            <a:r>
              <a:rPr lang="en-US" sz="1600" dirty="0">
                <a:latin typeface="Book Antiqua" panose="02040602050305030304" pitchFamily="18" charset="0"/>
              </a:rPr>
              <a:t> </a:t>
            </a:r>
            <a:r>
              <a:rPr lang="en-US" sz="1600" dirty="0" err="1">
                <a:latin typeface="Book Antiqua" panose="02040602050305030304" pitchFamily="18" charset="0"/>
              </a:rPr>
              <a:t>kolay</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şey</a:t>
            </a:r>
            <a:r>
              <a:rPr lang="en-US" sz="1600" dirty="0">
                <a:latin typeface="Book Antiqua" panose="02040602050305030304" pitchFamily="18" charset="0"/>
              </a:rPr>
              <a:t> </a:t>
            </a:r>
            <a:r>
              <a:rPr lang="en-US" sz="1600" dirty="0" err="1">
                <a:latin typeface="Book Antiqua" panose="02040602050305030304" pitchFamily="18" charset="0"/>
              </a:rPr>
              <a:t>yoktur</a:t>
            </a:r>
            <a:r>
              <a:rPr lang="en-US" sz="1600" dirty="0">
                <a:latin typeface="Book Antiqua" panose="02040602050305030304" pitchFamily="18" charset="0"/>
              </a:rPr>
              <a:t>.</a:t>
            </a:r>
          </a:p>
          <a:p>
            <a:pPr fontAlgn="base"/>
            <a:r>
              <a:rPr lang="en-US" sz="1600" dirty="0" err="1">
                <a:latin typeface="Book Antiqua" panose="02040602050305030304" pitchFamily="18" charset="0"/>
              </a:rPr>
              <a:t>Parasından</a:t>
            </a:r>
            <a:r>
              <a:rPr lang="en-US" sz="1600" dirty="0">
                <a:latin typeface="Book Antiqua" panose="02040602050305030304" pitchFamily="18" charset="0"/>
              </a:rPr>
              <a:t> </a:t>
            </a:r>
            <a:r>
              <a:rPr lang="en-US" sz="1600" dirty="0" err="1">
                <a:latin typeface="Book Antiqua" panose="02040602050305030304" pitchFamily="18" charset="0"/>
              </a:rPr>
              <a:t>en</a:t>
            </a:r>
            <a:r>
              <a:rPr lang="en-US" sz="1600" dirty="0">
                <a:latin typeface="Book Antiqua" panose="02040602050305030304" pitchFamily="18" charset="0"/>
              </a:rPr>
              <a:t> </a:t>
            </a:r>
            <a:r>
              <a:rPr lang="en-US" sz="1600" dirty="0" err="1">
                <a:latin typeface="Book Antiqua" panose="02040602050305030304" pitchFamily="18" charset="0"/>
              </a:rPr>
              <a:t>az</a:t>
            </a:r>
            <a:r>
              <a:rPr lang="en-US" sz="1600" dirty="0">
                <a:latin typeface="Book Antiqua" panose="02040602050305030304" pitchFamily="18" charset="0"/>
              </a:rPr>
              <a:t> </a:t>
            </a:r>
            <a:r>
              <a:rPr lang="en-US" sz="1600" dirty="0" err="1">
                <a:latin typeface="Book Antiqua" panose="02040602050305030304" pitchFamily="18" charset="0"/>
              </a:rPr>
              <a:t>yararlanan</a:t>
            </a:r>
            <a:r>
              <a:rPr lang="en-US" sz="1600" dirty="0">
                <a:latin typeface="Book Antiqua" panose="02040602050305030304" pitchFamily="18" charset="0"/>
              </a:rPr>
              <a:t> </a:t>
            </a:r>
            <a:r>
              <a:rPr lang="en-US" sz="1600" dirty="0" err="1">
                <a:latin typeface="Book Antiqua" panose="02040602050305030304" pitchFamily="18" charset="0"/>
              </a:rPr>
              <a:t>cimrinin</a:t>
            </a:r>
            <a:r>
              <a:rPr lang="en-US" sz="1600" dirty="0">
                <a:latin typeface="Book Antiqua" panose="02040602050305030304" pitchFamily="18" charset="0"/>
              </a:rPr>
              <a:t> </a:t>
            </a:r>
            <a:r>
              <a:rPr lang="en-US" sz="1600" dirty="0" err="1">
                <a:latin typeface="Book Antiqua" panose="02040602050305030304" pitchFamily="18" charset="0"/>
              </a:rPr>
              <a:t>kendisidir</a:t>
            </a:r>
            <a:r>
              <a:rPr lang="en-US" sz="1600" dirty="0">
                <a:latin typeface="Book Antiqua" panose="02040602050305030304" pitchFamily="18" charset="0"/>
              </a:rPr>
              <a:t>.</a:t>
            </a:r>
          </a:p>
          <a:p>
            <a:pPr fontAlgn="base"/>
            <a:r>
              <a:rPr lang="en-US" sz="1600" dirty="0" err="1">
                <a:latin typeface="Book Antiqua" panose="02040602050305030304" pitchFamily="18" charset="0"/>
              </a:rPr>
              <a:t>Tarih</a:t>
            </a:r>
            <a:r>
              <a:rPr lang="en-US" sz="1600" dirty="0">
                <a:latin typeface="Book Antiqua" panose="02040602050305030304" pitchFamily="18" charset="0"/>
              </a:rPr>
              <a:t> </a:t>
            </a:r>
            <a:r>
              <a:rPr lang="en-US" sz="1600" dirty="0" err="1">
                <a:latin typeface="Book Antiqua" panose="02040602050305030304" pitchFamily="18" charset="0"/>
              </a:rPr>
              <a:t>iyi</a:t>
            </a:r>
            <a:r>
              <a:rPr lang="en-US" sz="1600" dirty="0">
                <a:latin typeface="Book Antiqua" panose="02040602050305030304" pitchFamily="18" charset="0"/>
              </a:rPr>
              <a:t> </a:t>
            </a:r>
            <a:r>
              <a:rPr lang="en-US" sz="1600" dirty="0" err="1">
                <a:latin typeface="Book Antiqua" panose="02040602050305030304" pitchFamily="18" charset="0"/>
              </a:rPr>
              <a:t>dersler</a:t>
            </a:r>
            <a:r>
              <a:rPr lang="en-US" sz="1600" dirty="0">
                <a:latin typeface="Book Antiqua" panose="02040602050305030304" pitchFamily="18" charset="0"/>
              </a:rPr>
              <a:t> </a:t>
            </a:r>
            <a:r>
              <a:rPr lang="en-US" sz="1600" dirty="0" err="1">
                <a:latin typeface="Book Antiqua" panose="02040602050305030304" pitchFamily="18" charset="0"/>
              </a:rPr>
              <a:t>çıkarılması</a:t>
            </a:r>
            <a:r>
              <a:rPr lang="en-US" sz="1600" dirty="0">
                <a:latin typeface="Book Antiqua" panose="02040602050305030304" pitchFamily="18" charset="0"/>
              </a:rPr>
              <a:t> </a:t>
            </a:r>
            <a:r>
              <a:rPr lang="en-US" sz="1600" dirty="0" err="1">
                <a:latin typeface="Book Antiqua" panose="02040602050305030304" pitchFamily="18" charset="0"/>
              </a:rPr>
              <a:t>mümkün</a:t>
            </a:r>
            <a:r>
              <a:rPr lang="en-US" sz="1600" dirty="0">
                <a:latin typeface="Book Antiqua" panose="02040602050305030304" pitchFamily="18" charset="0"/>
              </a:rPr>
              <a:t> </a:t>
            </a:r>
            <a:r>
              <a:rPr lang="en-US" sz="1600" dirty="0" err="1">
                <a:latin typeface="Book Antiqua" panose="02040602050305030304" pitchFamily="18" charset="0"/>
              </a:rPr>
              <a:t>olan</a:t>
            </a:r>
            <a:r>
              <a:rPr lang="en-US" sz="1600" dirty="0">
                <a:latin typeface="Book Antiqua" panose="02040602050305030304" pitchFamily="18" charset="0"/>
              </a:rPr>
              <a:t> </a:t>
            </a:r>
            <a:r>
              <a:rPr lang="en-US" sz="1600" dirty="0" err="1">
                <a:latin typeface="Book Antiqua" panose="02040602050305030304" pitchFamily="18" charset="0"/>
              </a:rPr>
              <a:t>bazı</a:t>
            </a:r>
            <a:r>
              <a:rPr lang="en-US" sz="1600" dirty="0">
                <a:latin typeface="Book Antiqua" panose="02040602050305030304" pitchFamily="18" charset="0"/>
              </a:rPr>
              <a:t> </a:t>
            </a:r>
            <a:r>
              <a:rPr lang="en-US" sz="1600" dirty="0" err="1">
                <a:latin typeface="Book Antiqua" panose="02040602050305030304" pitchFamily="18" charset="0"/>
              </a:rPr>
              <a:t>gerçekler</a:t>
            </a:r>
            <a:r>
              <a:rPr lang="en-US" sz="1600" dirty="0">
                <a:latin typeface="Book Antiqua" panose="02040602050305030304" pitchFamily="18" charset="0"/>
              </a:rPr>
              <a:t> </a:t>
            </a:r>
            <a:r>
              <a:rPr lang="en-US" sz="1600" dirty="0" err="1">
                <a:latin typeface="Book Antiqua" panose="02040602050305030304" pitchFamily="18" charset="0"/>
              </a:rPr>
              <a:t>içerir</a:t>
            </a:r>
            <a:r>
              <a:rPr lang="en-US" sz="1600" dirty="0">
                <a:latin typeface="Book Antiqua" panose="02040602050305030304" pitchFamily="18" charset="0"/>
              </a:rPr>
              <a:t>.</a:t>
            </a:r>
          </a:p>
          <a:p>
            <a:pPr fontAlgn="base"/>
            <a:r>
              <a:rPr lang="en-US" sz="1600" dirty="0" err="1">
                <a:latin typeface="Book Antiqua" panose="02040602050305030304" pitchFamily="18" charset="0"/>
              </a:rPr>
              <a:t>Tehlikeden</a:t>
            </a:r>
            <a:r>
              <a:rPr lang="en-US" sz="1600" dirty="0">
                <a:latin typeface="Book Antiqua" panose="02040602050305030304" pitchFamily="18" charset="0"/>
              </a:rPr>
              <a:t> </a:t>
            </a:r>
            <a:r>
              <a:rPr lang="en-US" sz="1600" dirty="0" err="1">
                <a:latin typeface="Book Antiqua" panose="02040602050305030304" pitchFamily="18" charset="0"/>
              </a:rPr>
              <a:t>kaçamayan</a:t>
            </a:r>
            <a:r>
              <a:rPr lang="en-US" sz="1600" dirty="0">
                <a:latin typeface="Book Antiqua" panose="02040602050305030304" pitchFamily="18" charset="0"/>
              </a:rPr>
              <a:t> </a:t>
            </a:r>
            <a:r>
              <a:rPr lang="en-US" sz="1600" dirty="0" err="1">
                <a:latin typeface="Book Antiqua" panose="02040602050305030304" pitchFamily="18" charset="0"/>
              </a:rPr>
              <a:t>onun</a:t>
            </a:r>
            <a:r>
              <a:rPr lang="en-US" sz="1600" dirty="0">
                <a:latin typeface="Book Antiqua" panose="02040602050305030304" pitchFamily="18" charset="0"/>
              </a:rPr>
              <a:t> </a:t>
            </a:r>
            <a:r>
              <a:rPr lang="en-US" sz="1600" dirty="0" err="1">
                <a:latin typeface="Book Antiqua" panose="02040602050305030304" pitchFamily="18" charset="0"/>
              </a:rPr>
              <a:t>karşısında</a:t>
            </a:r>
            <a:r>
              <a:rPr lang="en-US" sz="1600" dirty="0">
                <a:latin typeface="Book Antiqua" panose="02040602050305030304" pitchFamily="18" charset="0"/>
              </a:rPr>
              <a:t> </a:t>
            </a:r>
            <a:r>
              <a:rPr lang="en-US" sz="1600" dirty="0" err="1">
                <a:latin typeface="Book Antiqua" panose="02040602050305030304" pitchFamily="18" charset="0"/>
              </a:rPr>
              <a:t>cesaretle</a:t>
            </a:r>
            <a:r>
              <a:rPr lang="en-US" sz="1600" dirty="0">
                <a:latin typeface="Book Antiqua" panose="02040602050305030304" pitchFamily="18" charset="0"/>
              </a:rPr>
              <a:t> </a:t>
            </a:r>
            <a:r>
              <a:rPr lang="en-US" sz="1600" dirty="0" err="1">
                <a:latin typeface="Book Antiqua" panose="02040602050305030304" pitchFamily="18" charset="0"/>
              </a:rPr>
              <a:t>durmayı</a:t>
            </a:r>
            <a:r>
              <a:rPr lang="en-US" sz="1600" dirty="0">
                <a:latin typeface="Book Antiqua" panose="02040602050305030304" pitchFamily="18" charset="0"/>
              </a:rPr>
              <a:t> </a:t>
            </a:r>
            <a:r>
              <a:rPr lang="en-US" sz="1600" dirty="0" err="1">
                <a:latin typeface="Book Antiqua" panose="02040602050305030304" pitchFamily="18" charset="0"/>
              </a:rPr>
              <a:t>bilmelidir</a:t>
            </a:r>
            <a:r>
              <a:rPr lang="en-US" sz="1600" dirty="0">
                <a:latin typeface="Book Antiqua" panose="02040602050305030304" pitchFamily="18" charset="0"/>
              </a:rPr>
              <a:t>.</a:t>
            </a:r>
          </a:p>
          <a:p>
            <a:pPr fontAlgn="base"/>
            <a:r>
              <a:rPr lang="en-US" sz="1600" dirty="0">
                <a:latin typeface="Book Antiqua" panose="02040602050305030304" pitchFamily="18" charset="0"/>
              </a:rPr>
              <a:t> </a:t>
            </a:r>
          </a:p>
          <a:p>
            <a:pPr fontAlgn="base"/>
            <a:r>
              <a:rPr lang="en-US" sz="1600" b="1" dirty="0" err="1">
                <a:solidFill>
                  <a:schemeClr val="accent2"/>
                </a:solidFill>
                <a:latin typeface="Book Antiqua" panose="02040602050305030304" pitchFamily="18" charset="0"/>
              </a:rPr>
              <a:t>Fabllarından</a:t>
            </a:r>
            <a:r>
              <a:rPr lang="en-US" sz="1600" b="1" dirty="0">
                <a:solidFill>
                  <a:schemeClr val="accent2"/>
                </a:solidFill>
                <a:latin typeface="Book Antiqua" panose="02040602050305030304" pitchFamily="18" charset="0"/>
              </a:rPr>
              <a:t> </a:t>
            </a:r>
            <a:r>
              <a:rPr lang="en-US" sz="1600" b="1" dirty="0" err="1">
                <a:solidFill>
                  <a:schemeClr val="accent2"/>
                </a:solidFill>
                <a:latin typeface="Book Antiqua" panose="02040602050305030304" pitchFamily="18" charset="0"/>
              </a:rPr>
              <a:t>Alıntılar</a:t>
            </a:r>
            <a:r>
              <a:rPr lang="en-US" sz="1600" b="1" dirty="0">
                <a:solidFill>
                  <a:schemeClr val="accent2"/>
                </a:solidFill>
                <a:latin typeface="Book Antiqua" panose="02040602050305030304" pitchFamily="18" charset="0"/>
              </a:rPr>
              <a:t>:</a:t>
            </a:r>
            <a:endParaRPr lang="en-US" sz="1600" dirty="0">
              <a:solidFill>
                <a:schemeClr val="accent2"/>
              </a:solidFill>
              <a:latin typeface="Book Antiqua" panose="02040602050305030304" pitchFamily="18" charset="0"/>
            </a:endParaRPr>
          </a:p>
          <a:p>
            <a:pPr fontAlgn="base"/>
            <a:r>
              <a:rPr lang="en-US" sz="1600" dirty="0">
                <a:latin typeface="Book Antiqua" panose="02040602050305030304" pitchFamily="18" charset="0"/>
              </a:rPr>
              <a:t>Sabır </a:t>
            </a:r>
            <a:r>
              <a:rPr lang="en-US" sz="1600" dirty="0" err="1">
                <a:latin typeface="Book Antiqua" panose="02040602050305030304" pitchFamily="18" charset="0"/>
              </a:rPr>
              <a:t>ve</a:t>
            </a:r>
            <a:r>
              <a:rPr lang="en-US" sz="1600" dirty="0">
                <a:latin typeface="Book Antiqua" panose="02040602050305030304" pitchFamily="18" charset="0"/>
              </a:rPr>
              <a:t> zaman, </a:t>
            </a:r>
            <a:r>
              <a:rPr lang="en-US" sz="1600" dirty="0" err="1">
                <a:latin typeface="Book Antiqua" panose="02040602050305030304" pitchFamily="18" charset="0"/>
              </a:rPr>
              <a:t>güç</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tutkudan</a:t>
            </a:r>
            <a:r>
              <a:rPr lang="en-US" sz="1600" dirty="0">
                <a:latin typeface="Book Antiqua" panose="02040602050305030304" pitchFamily="18" charset="0"/>
              </a:rPr>
              <a:t> </a:t>
            </a:r>
            <a:r>
              <a:rPr lang="en-US" sz="1600" dirty="0" err="1">
                <a:latin typeface="Book Antiqua" panose="02040602050305030304" pitchFamily="18" charset="0"/>
              </a:rPr>
              <a:t>daha</a:t>
            </a:r>
            <a:r>
              <a:rPr lang="en-US" sz="1600" dirty="0">
                <a:latin typeface="Book Antiqua" panose="02040602050305030304" pitchFamily="18" charset="0"/>
              </a:rPr>
              <a:t> </a:t>
            </a:r>
            <a:r>
              <a:rPr lang="en-US" sz="1600" dirty="0" err="1">
                <a:latin typeface="Book Antiqua" panose="02040602050305030304" pitchFamily="18" charset="0"/>
              </a:rPr>
              <a:t>çok</a:t>
            </a:r>
            <a:r>
              <a:rPr lang="en-US" sz="1600" dirty="0">
                <a:latin typeface="Book Antiqua" panose="02040602050305030304" pitchFamily="18" charset="0"/>
              </a:rPr>
              <a:t> </a:t>
            </a:r>
            <a:r>
              <a:rPr lang="en-US" sz="1600" dirty="0" err="1">
                <a:latin typeface="Book Antiqua" panose="02040602050305030304" pitchFamily="18" charset="0"/>
              </a:rPr>
              <a:t>şey</a:t>
            </a:r>
            <a:r>
              <a:rPr lang="en-US" sz="1600" dirty="0">
                <a:latin typeface="Book Antiqua" panose="02040602050305030304" pitchFamily="18" charset="0"/>
              </a:rPr>
              <a:t> </a:t>
            </a:r>
            <a:r>
              <a:rPr lang="en-US" sz="1600" dirty="0" err="1">
                <a:latin typeface="Book Antiqua" panose="02040602050305030304" pitchFamily="18" charset="0"/>
              </a:rPr>
              <a:t>yapar</a:t>
            </a:r>
            <a:r>
              <a:rPr lang="en-US" sz="1600" dirty="0">
                <a:latin typeface="Book Antiqua" panose="02040602050305030304" pitchFamily="18" charset="0"/>
              </a:rPr>
              <a:t>.</a:t>
            </a:r>
          </a:p>
          <a:p>
            <a:pPr fontAlgn="base"/>
            <a:r>
              <a:rPr lang="en-US" sz="1600" dirty="0" err="1">
                <a:latin typeface="Book Antiqua" panose="02040602050305030304" pitchFamily="18" charset="0"/>
              </a:rPr>
              <a:t>Yaşadığınız</a:t>
            </a:r>
            <a:r>
              <a:rPr lang="en-US" sz="1600" dirty="0">
                <a:latin typeface="Book Antiqua" panose="02040602050305030304" pitchFamily="18" charset="0"/>
              </a:rPr>
              <a:t> </a:t>
            </a:r>
            <a:r>
              <a:rPr lang="en-US" sz="1600" dirty="0" err="1">
                <a:latin typeface="Book Antiqua" panose="02040602050305030304" pitchFamily="18" charset="0"/>
              </a:rPr>
              <a:t>sürece</a:t>
            </a:r>
            <a:r>
              <a:rPr lang="en-US" sz="1600" dirty="0">
                <a:latin typeface="Book Antiqua" panose="02040602050305030304" pitchFamily="18" charset="0"/>
              </a:rPr>
              <a:t> </a:t>
            </a:r>
            <a:r>
              <a:rPr lang="en-US" sz="1600" dirty="0" err="1">
                <a:latin typeface="Book Antiqua" panose="02040602050305030304" pitchFamily="18" charset="0"/>
              </a:rPr>
              <a:t>insanların</a:t>
            </a:r>
            <a:r>
              <a:rPr lang="en-US" sz="1600" dirty="0">
                <a:latin typeface="Book Antiqua" panose="02040602050305030304" pitchFamily="18" charset="0"/>
              </a:rPr>
              <a:t> </a:t>
            </a:r>
            <a:r>
              <a:rPr lang="en-US" sz="1600" dirty="0" err="1">
                <a:latin typeface="Book Antiqua" panose="02040602050305030304" pitchFamily="18" charset="0"/>
              </a:rPr>
              <a:t>görünümlerine</a:t>
            </a:r>
            <a:r>
              <a:rPr lang="en-US" sz="1600" dirty="0">
                <a:latin typeface="Book Antiqua" panose="02040602050305030304" pitchFamily="18" charset="0"/>
              </a:rPr>
              <a:t> </a:t>
            </a:r>
            <a:r>
              <a:rPr lang="en-US" sz="1600" dirty="0" err="1">
                <a:latin typeface="Book Antiqua" panose="02040602050305030304" pitchFamily="18" charset="0"/>
              </a:rPr>
              <a:t>göre</a:t>
            </a:r>
            <a:r>
              <a:rPr lang="en-US" sz="1600" dirty="0">
                <a:latin typeface="Book Antiqua" panose="02040602050305030304" pitchFamily="18" charset="0"/>
              </a:rPr>
              <a:t> </a:t>
            </a:r>
            <a:r>
              <a:rPr lang="en-US" sz="1600" dirty="0" err="1">
                <a:latin typeface="Book Antiqua" panose="02040602050305030304" pitchFamily="18" charset="0"/>
              </a:rPr>
              <a:t>değerlendirildiklerinin</a:t>
            </a:r>
            <a:r>
              <a:rPr lang="en-US" sz="1600" dirty="0">
                <a:latin typeface="Book Antiqua" panose="02040602050305030304" pitchFamily="18" charset="0"/>
              </a:rPr>
              <a:t> </a:t>
            </a:r>
            <a:r>
              <a:rPr lang="en-US" sz="1600" dirty="0" err="1">
                <a:latin typeface="Book Antiqua" panose="02040602050305030304" pitchFamily="18" charset="0"/>
              </a:rPr>
              <a:t>farkında</a:t>
            </a:r>
            <a:r>
              <a:rPr lang="en-US" sz="1600" dirty="0">
                <a:latin typeface="Book Antiqua" panose="02040602050305030304" pitchFamily="18" charset="0"/>
              </a:rPr>
              <a:t> </a:t>
            </a:r>
            <a:r>
              <a:rPr lang="en-US" sz="1600" dirty="0" err="1">
                <a:latin typeface="Book Antiqua" panose="02040602050305030304" pitchFamily="18" charset="0"/>
              </a:rPr>
              <a:t>olun</a:t>
            </a:r>
            <a:r>
              <a:rPr lang="en-US" sz="1600" dirty="0">
                <a:latin typeface="Book Antiqua" panose="02040602050305030304" pitchFamily="18" charset="0"/>
              </a:rPr>
              <a:t>.</a:t>
            </a:r>
          </a:p>
          <a:p>
            <a:pPr fontAlgn="base"/>
            <a:r>
              <a:rPr lang="en-US" sz="1600" dirty="0" err="1">
                <a:latin typeface="Book Antiqua" panose="02040602050305030304" pitchFamily="18" charset="0"/>
              </a:rPr>
              <a:t>Yoktur</a:t>
            </a:r>
            <a:r>
              <a:rPr lang="en-US" sz="1600" dirty="0">
                <a:latin typeface="Book Antiqua" panose="02040602050305030304" pitchFamily="18" charset="0"/>
              </a:rPr>
              <a:t> </a:t>
            </a:r>
            <a:r>
              <a:rPr lang="en-US" sz="1600" dirty="0" err="1">
                <a:latin typeface="Book Antiqua" panose="02040602050305030304" pitchFamily="18" charset="0"/>
              </a:rPr>
              <a:t>daha</a:t>
            </a:r>
            <a:r>
              <a:rPr lang="en-US" sz="1600" dirty="0">
                <a:latin typeface="Book Antiqua" panose="02040602050305030304" pitchFamily="18" charset="0"/>
              </a:rPr>
              <a:t> </a:t>
            </a:r>
            <a:r>
              <a:rPr lang="en-US" sz="1600" dirty="0" err="1">
                <a:latin typeface="Book Antiqua" panose="02040602050305030304" pitchFamily="18" charset="0"/>
              </a:rPr>
              <a:t>tehlikelisi</a:t>
            </a:r>
            <a:r>
              <a:rPr lang="en-US" sz="1600" dirty="0">
                <a:latin typeface="Book Antiqua" panose="02040602050305030304" pitchFamily="18" charset="0"/>
              </a:rPr>
              <a:t> </a:t>
            </a:r>
            <a:r>
              <a:rPr lang="en-US" sz="1600" dirty="0" err="1">
                <a:latin typeface="Book Antiqua" panose="02040602050305030304" pitchFamily="18" charset="0"/>
              </a:rPr>
              <a:t>cahil</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dosttan</a:t>
            </a:r>
            <a:r>
              <a:rPr lang="en-US" sz="1600" dirty="0">
                <a:latin typeface="Book Antiqua" panose="02040602050305030304" pitchFamily="18" charset="0"/>
              </a:rPr>
              <a:t>, </a:t>
            </a:r>
            <a:r>
              <a:rPr lang="en-US" sz="1600" dirty="0" err="1">
                <a:latin typeface="Book Antiqua" panose="02040602050305030304" pitchFamily="18" charset="0"/>
              </a:rPr>
              <a:t>çok</a:t>
            </a:r>
            <a:r>
              <a:rPr lang="en-US" sz="1600" dirty="0">
                <a:latin typeface="Book Antiqua" panose="02040602050305030304" pitchFamily="18" charset="0"/>
              </a:rPr>
              <a:t> </a:t>
            </a:r>
            <a:r>
              <a:rPr lang="en-US" sz="1600" dirty="0" err="1">
                <a:latin typeface="Book Antiqua" panose="02040602050305030304" pitchFamily="18" charset="0"/>
              </a:rPr>
              <a:t>daha</a:t>
            </a:r>
            <a:r>
              <a:rPr lang="en-US" sz="1600" dirty="0">
                <a:latin typeface="Book Antiqua" panose="02040602050305030304" pitchFamily="18" charset="0"/>
              </a:rPr>
              <a:t> </a:t>
            </a:r>
            <a:r>
              <a:rPr lang="en-US" sz="1600" dirty="0" err="1">
                <a:latin typeface="Book Antiqua" panose="02040602050305030304" pitchFamily="18" charset="0"/>
              </a:rPr>
              <a:t>değerlidir</a:t>
            </a:r>
            <a:r>
              <a:rPr lang="en-US" sz="1600" dirty="0">
                <a:latin typeface="Book Antiqua" panose="02040602050305030304" pitchFamily="18" charset="0"/>
              </a:rPr>
              <a:t> </a:t>
            </a:r>
            <a:r>
              <a:rPr lang="en-US" sz="1600" dirty="0" err="1">
                <a:latin typeface="Book Antiqua" panose="02040602050305030304" pitchFamily="18" charset="0"/>
              </a:rPr>
              <a:t>bilgili</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düşman</a:t>
            </a:r>
            <a:r>
              <a:rPr lang="en-US" sz="1600" dirty="0">
                <a:latin typeface="Book Antiqua" panose="02040602050305030304" pitchFamily="18" charset="0"/>
              </a:rPr>
              <a:t>.</a:t>
            </a:r>
          </a:p>
          <a:p>
            <a:pPr fontAlgn="base"/>
            <a:r>
              <a:rPr lang="en-US" sz="1600" dirty="0" err="1">
                <a:latin typeface="Book Antiqua" panose="02040602050305030304" pitchFamily="18" charset="0"/>
              </a:rPr>
              <a:t>Bırak</a:t>
            </a:r>
            <a:r>
              <a:rPr lang="en-US" sz="1600" dirty="0">
                <a:latin typeface="Book Antiqua" panose="02040602050305030304" pitchFamily="18" charset="0"/>
              </a:rPr>
              <a:t> </a:t>
            </a:r>
            <a:r>
              <a:rPr lang="en-US" sz="1600" dirty="0" err="1">
                <a:latin typeface="Book Antiqua" panose="02040602050305030304" pitchFamily="18" charset="0"/>
              </a:rPr>
              <a:t>konuşsun</a:t>
            </a:r>
            <a:r>
              <a:rPr lang="en-US" sz="1600" dirty="0">
                <a:latin typeface="Book Antiqua" panose="02040602050305030304" pitchFamily="18" charset="0"/>
              </a:rPr>
              <a:t> </a:t>
            </a:r>
            <a:r>
              <a:rPr lang="en-US" sz="1600" dirty="0" err="1">
                <a:latin typeface="Book Antiqua" panose="02040602050305030304" pitchFamily="18" charset="0"/>
              </a:rPr>
              <a:t>bilgisizlik</a:t>
            </a:r>
            <a:r>
              <a:rPr lang="en-US" sz="1600" dirty="0">
                <a:latin typeface="Book Antiqua" panose="02040602050305030304" pitchFamily="18" charset="0"/>
              </a:rPr>
              <a:t> </a:t>
            </a:r>
            <a:r>
              <a:rPr lang="en-US" sz="1600" dirty="0" err="1">
                <a:latin typeface="Book Antiqua" panose="02040602050305030304" pitchFamily="18" charset="0"/>
              </a:rPr>
              <a:t>dilediğince</a:t>
            </a:r>
            <a:r>
              <a:rPr lang="en-US" sz="1600" dirty="0">
                <a:latin typeface="Book Antiqua" panose="02040602050305030304" pitchFamily="18" charset="0"/>
              </a:rPr>
              <a:t>, </a:t>
            </a:r>
            <a:r>
              <a:rPr lang="en-US" sz="1600" dirty="0" err="1">
                <a:latin typeface="Book Antiqua" panose="02040602050305030304" pitchFamily="18" charset="0"/>
              </a:rPr>
              <a:t>öğrenmenin</a:t>
            </a:r>
            <a:r>
              <a:rPr lang="en-US" sz="1600" dirty="0">
                <a:latin typeface="Book Antiqua" panose="02040602050305030304" pitchFamily="18" charset="0"/>
              </a:rPr>
              <a:t> </a:t>
            </a:r>
            <a:r>
              <a:rPr lang="en-US" sz="1600" dirty="0" err="1">
                <a:latin typeface="Book Antiqua" panose="02040602050305030304" pitchFamily="18" charset="0"/>
              </a:rPr>
              <a:t>değeri</a:t>
            </a:r>
            <a:r>
              <a:rPr lang="en-US" sz="1600" dirty="0">
                <a:latin typeface="Book Antiqua" panose="02040602050305030304" pitchFamily="18" charset="0"/>
              </a:rPr>
              <a:t> </a:t>
            </a:r>
            <a:r>
              <a:rPr lang="en-US" sz="1600" dirty="0" err="1">
                <a:latin typeface="Book Antiqua" panose="02040602050305030304" pitchFamily="18" charset="0"/>
              </a:rPr>
              <a:t>kendisindedir</a:t>
            </a:r>
            <a:r>
              <a:rPr lang="en-US" sz="1600" dirty="0">
                <a:latin typeface="Book Antiqua" panose="02040602050305030304" pitchFamily="18" charset="0"/>
              </a:rPr>
              <a:t>.</a:t>
            </a:r>
          </a:p>
          <a:p>
            <a:pPr fontAlgn="base"/>
            <a:r>
              <a:rPr lang="en-US" sz="1600" dirty="0" err="1">
                <a:latin typeface="Book Antiqua" panose="02040602050305030304" pitchFamily="18" charset="0"/>
              </a:rPr>
              <a:t>İnsan</a:t>
            </a:r>
            <a:r>
              <a:rPr lang="en-US" sz="1600" dirty="0">
                <a:latin typeface="Book Antiqua" panose="02040602050305030304" pitchFamily="18" charset="0"/>
              </a:rPr>
              <a:t>, </a:t>
            </a:r>
            <a:r>
              <a:rPr lang="en-US" sz="1600" dirty="0" err="1">
                <a:latin typeface="Book Antiqua" panose="02040602050305030304" pitchFamily="18" charset="0"/>
              </a:rPr>
              <a:t>ruhunda</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şeyler</a:t>
            </a:r>
            <a:r>
              <a:rPr lang="en-US" sz="1600" dirty="0">
                <a:latin typeface="Book Antiqua" panose="02040602050305030304" pitchFamily="18" charset="0"/>
              </a:rPr>
              <a:t> </a:t>
            </a:r>
            <a:r>
              <a:rPr lang="en-US" sz="1600" dirty="0" err="1">
                <a:latin typeface="Book Antiqua" panose="02040602050305030304" pitchFamily="18" charset="0"/>
              </a:rPr>
              <a:t>tutuştuğunda</a:t>
            </a:r>
            <a:r>
              <a:rPr lang="en-US" sz="1600" dirty="0">
                <a:latin typeface="Book Antiqua" panose="02040602050305030304" pitchFamily="18" charset="0"/>
              </a:rPr>
              <a:t> </a:t>
            </a:r>
            <a:r>
              <a:rPr lang="en-US" sz="1600" dirty="0" err="1">
                <a:latin typeface="Book Antiqua" panose="02040602050305030304" pitchFamily="18" charset="0"/>
              </a:rPr>
              <a:t>öylesine</a:t>
            </a:r>
            <a:r>
              <a:rPr lang="en-US" sz="1600" dirty="0">
                <a:latin typeface="Book Antiqua" panose="02040602050305030304" pitchFamily="18" charset="0"/>
              </a:rPr>
              <a:t> </a:t>
            </a:r>
            <a:r>
              <a:rPr lang="en-US" sz="1600" dirty="0" err="1">
                <a:latin typeface="Book Antiqua" panose="02040602050305030304" pitchFamily="18" charset="0"/>
              </a:rPr>
              <a:t>şeyler</a:t>
            </a:r>
            <a:r>
              <a:rPr lang="en-US" sz="1600" dirty="0">
                <a:latin typeface="Book Antiqua" panose="02040602050305030304" pitchFamily="18" charset="0"/>
              </a:rPr>
              <a:t> </a:t>
            </a:r>
            <a:r>
              <a:rPr lang="en-US" sz="1600" dirty="0" err="1">
                <a:latin typeface="Book Antiqua" panose="02040602050305030304" pitchFamily="18" charset="0"/>
              </a:rPr>
              <a:t>yapar</a:t>
            </a:r>
            <a:r>
              <a:rPr lang="en-US" sz="1600" dirty="0">
                <a:latin typeface="Book Antiqua" panose="02040602050305030304" pitchFamily="18" charset="0"/>
              </a:rPr>
              <a:t> </a:t>
            </a:r>
            <a:r>
              <a:rPr lang="en-US" sz="1600" dirty="0" err="1">
                <a:latin typeface="Book Antiqua" panose="02040602050305030304" pitchFamily="18" charset="0"/>
              </a:rPr>
              <a:t>ki</a:t>
            </a:r>
            <a:r>
              <a:rPr lang="en-US" sz="1600" dirty="0">
                <a:latin typeface="Book Antiqua" panose="02040602050305030304" pitchFamily="18" charset="0"/>
              </a:rPr>
              <a:t> </a:t>
            </a:r>
            <a:r>
              <a:rPr lang="en-US" sz="1600" dirty="0" err="1">
                <a:latin typeface="Book Antiqua" panose="02040602050305030304" pitchFamily="18" charset="0"/>
              </a:rPr>
              <a:t>imkansızlıklar</a:t>
            </a:r>
            <a:r>
              <a:rPr lang="en-US" sz="1600" dirty="0">
                <a:latin typeface="Book Antiqua" panose="02040602050305030304" pitchFamily="18" charset="0"/>
              </a:rPr>
              <a:t> </a:t>
            </a:r>
            <a:r>
              <a:rPr lang="en-US" sz="1600" dirty="0" err="1">
                <a:latin typeface="Book Antiqua" panose="02040602050305030304" pitchFamily="18" charset="0"/>
              </a:rPr>
              <a:t>gözden</a:t>
            </a:r>
            <a:r>
              <a:rPr lang="en-US" sz="1600" dirty="0">
                <a:latin typeface="Book Antiqua" panose="02040602050305030304" pitchFamily="18" charset="0"/>
              </a:rPr>
              <a:t> </a:t>
            </a:r>
            <a:r>
              <a:rPr lang="en-US" sz="1600" dirty="0" err="1">
                <a:latin typeface="Book Antiqua" panose="02040602050305030304" pitchFamily="18" charset="0"/>
              </a:rPr>
              <a:t>kaybolur</a:t>
            </a:r>
            <a:r>
              <a:rPr lang="en-US" sz="1600" dirty="0">
                <a:latin typeface="Book Antiqua" panose="02040602050305030304" pitchFamily="18" charset="0"/>
              </a:rPr>
              <a:t>.</a:t>
            </a:r>
          </a:p>
        </p:txBody>
      </p:sp>
    </p:spTree>
    <p:extLst>
      <p:ext uri="{BB962C8B-B14F-4D97-AF65-F5344CB8AC3E}">
        <p14:creationId xmlns:p14="http://schemas.microsoft.com/office/powerpoint/2010/main" val="3199925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914400"/>
            <a:ext cx="5931620" cy="4185761"/>
          </a:xfrm>
          <a:prstGeom prst="rect">
            <a:avLst/>
          </a:prstGeom>
        </p:spPr>
        <p:txBody>
          <a:bodyPr wrap="square">
            <a:spAutoFit/>
          </a:bodyPr>
          <a:lstStyle/>
          <a:p>
            <a:r>
              <a:rPr lang="en-US" sz="2800" dirty="0">
                <a:solidFill>
                  <a:schemeClr val="accent2"/>
                </a:solidFill>
                <a:latin typeface="Algerian" panose="04020705040A02060702" pitchFamily="82" charset="0"/>
              </a:rPr>
              <a:t>KAYNAKCA</a:t>
            </a:r>
          </a:p>
          <a:p>
            <a:endParaRPr lang="en-US" dirty="0">
              <a:latin typeface="Book Antiqua" panose="02040602050305030304" pitchFamily="18" charset="0"/>
            </a:endParaRPr>
          </a:p>
          <a:p>
            <a:r>
              <a:rPr lang="en-US" sz="2000" dirty="0">
                <a:latin typeface="Colonna MT" panose="04020805060202030203" pitchFamily="82" charset="0"/>
              </a:rPr>
              <a:t>*</a:t>
            </a:r>
            <a:r>
              <a:rPr lang="en-US" sz="2000" dirty="0" err="1">
                <a:latin typeface="Colonna MT" panose="04020805060202030203" pitchFamily="82" charset="0"/>
              </a:rPr>
              <a:t>Egitim</a:t>
            </a:r>
            <a:r>
              <a:rPr lang="en-US" sz="2000" dirty="0">
                <a:latin typeface="Colonna MT" panose="04020805060202030203" pitchFamily="82" charset="0"/>
              </a:rPr>
              <a:t> </a:t>
            </a:r>
            <a:r>
              <a:rPr lang="en-US" sz="2000" dirty="0" err="1">
                <a:latin typeface="Colonna MT" panose="04020805060202030203" pitchFamily="82" charset="0"/>
              </a:rPr>
              <a:t>Sistem</a:t>
            </a:r>
            <a:endParaRPr lang="en-US" sz="2000" dirty="0">
              <a:latin typeface="Colonna MT" panose="04020805060202030203" pitchFamily="82" charset="0"/>
            </a:endParaRPr>
          </a:p>
          <a:p>
            <a:endParaRPr lang="en-US" sz="2000" dirty="0">
              <a:latin typeface="Colonna MT" panose="04020805060202030203" pitchFamily="82" charset="0"/>
            </a:endParaRPr>
          </a:p>
          <a:p>
            <a:r>
              <a:rPr lang="en-US" sz="2000" dirty="0">
                <a:latin typeface="Colonna MT" panose="04020805060202030203" pitchFamily="82" charset="0"/>
              </a:rPr>
              <a:t>*Turk  </a:t>
            </a:r>
            <a:r>
              <a:rPr lang="en-US" sz="2000" dirty="0" err="1">
                <a:latin typeface="Colonna MT" panose="04020805060202030203" pitchFamily="82" charset="0"/>
              </a:rPr>
              <a:t>Edebiyati</a:t>
            </a:r>
            <a:endParaRPr lang="en-US" sz="2000" dirty="0">
              <a:latin typeface="Colonna MT" panose="04020805060202030203" pitchFamily="82" charset="0"/>
            </a:endParaRPr>
          </a:p>
          <a:p>
            <a:endParaRPr lang="en-US" sz="2000" dirty="0">
              <a:latin typeface="Colonna MT" panose="04020805060202030203" pitchFamily="82" charset="0"/>
            </a:endParaRPr>
          </a:p>
          <a:p>
            <a:r>
              <a:rPr lang="en-US" sz="2000" dirty="0">
                <a:latin typeface="Colonna MT" panose="04020805060202030203" pitchFamily="82" charset="0"/>
              </a:rPr>
              <a:t>*Wikipedia</a:t>
            </a:r>
          </a:p>
          <a:p>
            <a:endParaRPr lang="en-US" sz="2000" dirty="0">
              <a:latin typeface="Colonna MT" panose="04020805060202030203" pitchFamily="82" charset="0"/>
            </a:endParaRPr>
          </a:p>
          <a:p>
            <a:r>
              <a:rPr lang="en-US" sz="2000" dirty="0">
                <a:latin typeface="Colonna MT" panose="04020805060202030203" pitchFamily="82" charset="0"/>
              </a:rPr>
              <a:t>*</a:t>
            </a:r>
            <a:r>
              <a:rPr lang="en-US" sz="2000" dirty="0" err="1">
                <a:latin typeface="Colonna MT" panose="04020805060202030203" pitchFamily="82" charset="0"/>
              </a:rPr>
              <a:t>Kidega</a:t>
            </a:r>
            <a:endParaRPr lang="en-US" sz="2000" dirty="0">
              <a:latin typeface="Colonna MT" panose="04020805060202030203" pitchFamily="82" charset="0"/>
            </a:endParaRPr>
          </a:p>
          <a:p>
            <a:endParaRPr lang="en-US" sz="2000" dirty="0">
              <a:latin typeface="Colonna MT" panose="04020805060202030203" pitchFamily="82" charset="0"/>
            </a:endParaRPr>
          </a:p>
          <a:p>
            <a:r>
              <a:rPr lang="en-US" sz="2000" dirty="0">
                <a:latin typeface="Colonna MT" panose="04020805060202030203" pitchFamily="82" charset="0"/>
              </a:rPr>
              <a:t>*NKFUCOM</a:t>
            </a:r>
          </a:p>
          <a:p>
            <a:endParaRPr lang="en-US" sz="2000" dirty="0">
              <a:latin typeface="Colonna MT" panose="04020805060202030203" pitchFamily="82" charset="0"/>
            </a:endParaRPr>
          </a:p>
          <a:p>
            <a:r>
              <a:rPr lang="en-US" sz="2000" dirty="0">
                <a:latin typeface="Colonna MT" panose="04020805060202030203" pitchFamily="82" charset="0"/>
              </a:rPr>
              <a:t>*</a:t>
            </a:r>
            <a:r>
              <a:rPr lang="en-US" sz="2000" dirty="0" err="1">
                <a:latin typeface="Colonna MT" panose="04020805060202030203" pitchFamily="82" charset="0"/>
              </a:rPr>
              <a:t>AnaBritannica</a:t>
            </a:r>
            <a:r>
              <a:rPr lang="en-US" sz="2000" dirty="0">
                <a:latin typeface="Colonna MT" panose="04020805060202030203" pitchFamily="82" charset="0"/>
              </a:rPr>
              <a:t> </a:t>
            </a:r>
          </a:p>
        </p:txBody>
      </p:sp>
    </p:spTree>
    <p:extLst>
      <p:ext uri="{BB962C8B-B14F-4D97-AF65-F5344CB8AC3E}">
        <p14:creationId xmlns:p14="http://schemas.microsoft.com/office/powerpoint/2010/main" val="2646707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533399"/>
            <a:ext cx="7467600" cy="4801314"/>
          </a:xfrm>
          <a:prstGeom prst="rect">
            <a:avLst/>
          </a:prstGeom>
        </p:spPr>
        <p:txBody>
          <a:bodyPr wrap="square">
            <a:spAutoFit/>
          </a:bodyPr>
          <a:lstStyle/>
          <a:p>
            <a:pPr fontAlgn="base"/>
            <a:endParaRPr lang="en-US" dirty="0">
              <a:latin typeface="Baskerville Old Face" panose="02020602080505020303" pitchFamily="18" charset="0"/>
            </a:endParaRPr>
          </a:p>
          <a:p>
            <a:pPr fontAlgn="base"/>
            <a:endParaRPr lang="en-US" dirty="0">
              <a:latin typeface="Baskerville Old Face" panose="02020602080505020303" pitchFamily="18" charset="0"/>
            </a:endParaRPr>
          </a:p>
          <a:p>
            <a:pPr fontAlgn="base"/>
            <a:r>
              <a:rPr lang="en-US" dirty="0">
                <a:latin typeface="Baskerville Old Face" panose="02020602080505020303" pitchFamily="18" charset="0"/>
              </a:rPr>
              <a:t>Jean de La Fontaine </a:t>
            </a:r>
            <a:r>
              <a:rPr lang="en-US" dirty="0" err="1">
                <a:latin typeface="Baskerville Old Face" panose="02020602080505020303" pitchFamily="18" charset="0"/>
              </a:rPr>
              <a:t>belki</a:t>
            </a:r>
            <a:r>
              <a:rPr lang="en-US" dirty="0">
                <a:latin typeface="Baskerville Old Face" panose="02020602080505020303" pitchFamily="18" charset="0"/>
              </a:rPr>
              <a:t> de </a:t>
            </a:r>
            <a:r>
              <a:rPr lang="en-US" dirty="0" err="1">
                <a:latin typeface="Baskerville Old Face" panose="02020602080505020303" pitchFamily="18" charset="0"/>
              </a:rPr>
              <a:t>dünyanın</a:t>
            </a:r>
            <a:r>
              <a:rPr lang="en-US" dirty="0">
                <a:latin typeface="Baskerville Old Face" panose="02020602080505020303" pitchFamily="18" charset="0"/>
              </a:rPr>
              <a:t> </a:t>
            </a:r>
            <a:r>
              <a:rPr lang="en-US" dirty="0" err="1">
                <a:latin typeface="Baskerville Old Face" panose="02020602080505020303" pitchFamily="18" charset="0"/>
              </a:rPr>
              <a:t>en</a:t>
            </a:r>
            <a:r>
              <a:rPr lang="en-US" dirty="0">
                <a:latin typeface="Baskerville Old Face" panose="02020602080505020303" pitchFamily="18" charset="0"/>
              </a:rPr>
              <a:t> </a:t>
            </a:r>
            <a:r>
              <a:rPr lang="en-US" dirty="0" err="1">
                <a:latin typeface="Baskerville Old Face" panose="02020602080505020303" pitchFamily="18" charset="0"/>
              </a:rPr>
              <a:t>dürüst</a:t>
            </a:r>
            <a:r>
              <a:rPr lang="en-US" dirty="0">
                <a:latin typeface="Baskerville Old Face" panose="02020602080505020303" pitchFamily="18" charset="0"/>
              </a:rPr>
              <a:t> </a:t>
            </a:r>
            <a:r>
              <a:rPr lang="en-US" dirty="0" err="1">
                <a:latin typeface="Baskerville Old Face" panose="02020602080505020303" pitchFamily="18" charset="0"/>
              </a:rPr>
              <a:t>ve</a:t>
            </a:r>
            <a:r>
              <a:rPr lang="en-US" dirty="0">
                <a:latin typeface="Baskerville Old Face" panose="02020602080505020303" pitchFamily="18" charset="0"/>
              </a:rPr>
              <a:t> </a:t>
            </a:r>
            <a:r>
              <a:rPr lang="en-US" dirty="0" err="1">
                <a:latin typeface="Baskerville Old Face" panose="02020602080505020303" pitchFamily="18" charset="0"/>
              </a:rPr>
              <a:t>en</a:t>
            </a:r>
            <a:r>
              <a:rPr lang="en-US" dirty="0">
                <a:latin typeface="Baskerville Old Face" panose="02020602080505020303" pitchFamily="18" charset="0"/>
              </a:rPr>
              <a:t> </a:t>
            </a:r>
            <a:r>
              <a:rPr lang="en-US" dirty="0" err="1">
                <a:latin typeface="Baskerville Old Face" panose="02020602080505020303" pitchFamily="18" charset="0"/>
              </a:rPr>
              <a:t>açık</a:t>
            </a:r>
            <a:r>
              <a:rPr lang="en-US" dirty="0">
                <a:latin typeface="Baskerville Old Face" panose="02020602080505020303" pitchFamily="18" charset="0"/>
              </a:rPr>
              <a:t> </a:t>
            </a:r>
            <a:r>
              <a:rPr lang="en-US" dirty="0" err="1">
                <a:latin typeface="Baskerville Old Face" panose="02020602080505020303" pitchFamily="18" charset="0"/>
              </a:rPr>
              <a:t>yürekli</a:t>
            </a:r>
            <a:r>
              <a:rPr lang="en-US" dirty="0">
                <a:latin typeface="Baskerville Old Face" panose="02020602080505020303" pitchFamily="18" charset="0"/>
              </a:rPr>
              <a:t> </a:t>
            </a:r>
            <a:r>
              <a:rPr lang="en-US" dirty="0" err="1">
                <a:latin typeface="Baskerville Old Face" panose="02020602080505020303" pitchFamily="18" charset="0"/>
              </a:rPr>
              <a:t>ve</a:t>
            </a:r>
            <a:r>
              <a:rPr lang="en-US" dirty="0">
                <a:latin typeface="Baskerville Old Face" panose="02020602080505020303" pitchFamily="18" charset="0"/>
              </a:rPr>
              <a:t> </a:t>
            </a:r>
            <a:r>
              <a:rPr lang="en-US" dirty="0" err="1">
                <a:latin typeface="Baskerville Old Face" panose="02020602080505020303" pitchFamily="18" charset="0"/>
              </a:rPr>
              <a:t>saf</a:t>
            </a:r>
            <a:r>
              <a:rPr lang="en-US" dirty="0">
                <a:latin typeface="Baskerville Old Face" panose="02020602080505020303" pitchFamily="18" charset="0"/>
              </a:rPr>
              <a:t> </a:t>
            </a:r>
            <a:r>
              <a:rPr lang="en-US" dirty="0" err="1">
                <a:latin typeface="Baskerville Old Face" panose="02020602080505020303" pitchFamily="18" charset="0"/>
              </a:rPr>
              <a:t>insanıydı</a:t>
            </a:r>
            <a:r>
              <a:rPr lang="en-US" dirty="0">
                <a:latin typeface="Baskerville Old Face" panose="02020602080505020303" pitchFamily="18" charset="0"/>
              </a:rPr>
              <a:t>. </a:t>
            </a:r>
            <a:r>
              <a:rPr lang="en-US" dirty="0" err="1">
                <a:latin typeface="Baskerville Old Face" panose="02020602080505020303" pitchFamily="18" charset="0"/>
              </a:rPr>
              <a:t>Ömründe</a:t>
            </a:r>
            <a:r>
              <a:rPr lang="en-US" dirty="0">
                <a:latin typeface="Baskerville Old Face" panose="02020602080505020303" pitchFamily="18" charset="0"/>
              </a:rPr>
              <a:t> </a:t>
            </a:r>
            <a:r>
              <a:rPr lang="en-US" dirty="0" err="1">
                <a:latin typeface="Baskerville Old Face" panose="02020602080505020303" pitchFamily="18" charset="0"/>
              </a:rPr>
              <a:t>yalan</a:t>
            </a:r>
            <a:r>
              <a:rPr lang="en-US" dirty="0">
                <a:latin typeface="Baskerville Old Face" panose="02020602080505020303" pitchFamily="18" charset="0"/>
              </a:rPr>
              <a:t> </a:t>
            </a:r>
            <a:r>
              <a:rPr lang="en-US" dirty="0" err="1">
                <a:latin typeface="Baskerville Old Face" panose="02020602080505020303" pitchFamily="18" charset="0"/>
              </a:rPr>
              <a:t>söylememiş</a:t>
            </a:r>
            <a:r>
              <a:rPr lang="en-US" dirty="0">
                <a:latin typeface="Baskerville Old Face" panose="02020602080505020303" pitchFamily="18" charset="0"/>
              </a:rPr>
              <a:t> </a:t>
            </a:r>
            <a:r>
              <a:rPr lang="en-US" dirty="0" err="1">
                <a:latin typeface="Baskerville Old Face" panose="02020602080505020303" pitchFamily="18" charset="0"/>
              </a:rPr>
              <a:t>olduğu</a:t>
            </a:r>
            <a:r>
              <a:rPr lang="en-US" dirty="0">
                <a:latin typeface="Baskerville Old Face" panose="02020602080505020303" pitchFamily="18" charset="0"/>
              </a:rPr>
              <a:t> </a:t>
            </a:r>
            <a:r>
              <a:rPr lang="en-US" dirty="0" err="1">
                <a:latin typeface="Baskerville Old Face" panose="02020602080505020303" pitchFamily="18" charset="0"/>
              </a:rPr>
              <a:t>tahmin</a:t>
            </a:r>
            <a:r>
              <a:rPr lang="en-US" dirty="0">
                <a:latin typeface="Baskerville Old Face" panose="02020602080505020303" pitchFamily="18" charset="0"/>
              </a:rPr>
              <a:t> </a:t>
            </a:r>
            <a:r>
              <a:rPr lang="en-US" dirty="0" err="1">
                <a:latin typeface="Baskerville Old Face" panose="02020602080505020303" pitchFamily="18" charset="0"/>
              </a:rPr>
              <a:t>ediliyor</a:t>
            </a:r>
            <a:r>
              <a:rPr lang="en-US" dirty="0">
                <a:latin typeface="Baskerville Old Face" panose="02020602080505020303" pitchFamily="18" charset="0"/>
              </a:rPr>
              <a:t>. </a:t>
            </a:r>
            <a:r>
              <a:rPr lang="en-US" dirty="0" err="1">
                <a:latin typeface="Baskerville Old Face" panose="02020602080505020303" pitchFamily="18" charset="0"/>
              </a:rPr>
              <a:t>Bir</a:t>
            </a:r>
            <a:r>
              <a:rPr lang="en-US" dirty="0">
                <a:latin typeface="Baskerville Old Face" panose="02020602080505020303" pitchFamily="18" charset="0"/>
              </a:rPr>
              <a:t> </a:t>
            </a:r>
            <a:r>
              <a:rPr lang="en-US" dirty="0" err="1">
                <a:latin typeface="Baskerville Old Face" panose="02020602080505020303" pitchFamily="18" charset="0"/>
              </a:rPr>
              <a:t>gün</a:t>
            </a:r>
            <a:r>
              <a:rPr lang="en-US" dirty="0">
                <a:latin typeface="Baskerville Old Face" panose="02020602080505020303" pitchFamily="18" charset="0"/>
              </a:rPr>
              <a:t> </a:t>
            </a:r>
            <a:r>
              <a:rPr lang="en-US" dirty="0" err="1">
                <a:latin typeface="Baskerville Old Face" panose="02020602080505020303" pitchFamily="18" charset="0"/>
              </a:rPr>
              <a:t>kendisine</a:t>
            </a:r>
            <a:r>
              <a:rPr lang="en-US" dirty="0">
                <a:latin typeface="Baskerville Old Face" panose="02020602080505020303" pitchFamily="18" charset="0"/>
              </a:rPr>
              <a:t> </a:t>
            </a:r>
            <a:r>
              <a:rPr lang="en-US" dirty="0" err="1">
                <a:latin typeface="Baskerville Old Face" panose="02020602080505020303" pitchFamily="18" charset="0"/>
              </a:rPr>
              <a:t>seslenip</a:t>
            </a:r>
            <a:r>
              <a:rPr lang="en-US" dirty="0">
                <a:latin typeface="Baskerville Old Face" panose="02020602080505020303" pitchFamily="18" charset="0"/>
              </a:rPr>
              <a:t> </a:t>
            </a:r>
            <a:r>
              <a:rPr lang="en-US" dirty="0" err="1">
                <a:latin typeface="Baskerville Old Face" panose="02020602080505020303" pitchFamily="18" charset="0"/>
              </a:rPr>
              <a:t>akşam</a:t>
            </a:r>
            <a:r>
              <a:rPr lang="en-US" dirty="0">
                <a:latin typeface="Baskerville Old Face" panose="02020602080505020303" pitchFamily="18" charset="0"/>
              </a:rPr>
              <a:t> </a:t>
            </a:r>
            <a:r>
              <a:rPr lang="en-US" dirty="0" err="1">
                <a:latin typeface="Baskerville Old Face" panose="02020602080505020303" pitchFamily="18" charset="0"/>
              </a:rPr>
              <a:t>yemeğine</a:t>
            </a:r>
            <a:r>
              <a:rPr lang="en-US" dirty="0">
                <a:latin typeface="Baskerville Old Face" panose="02020602080505020303" pitchFamily="18" charset="0"/>
              </a:rPr>
              <a:t> </a:t>
            </a:r>
            <a:r>
              <a:rPr lang="en-US" dirty="0" err="1">
                <a:latin typeface="Baskerville Old Face" panose="02020602080505020303" pitchFamily="18" charset="0"/>
              </a:rPr>
              <a:t>çağırıyorlar</a:t>
            </a:r>
            <a:r>
              <a:rPr lang="en-US" dirty="0">
                <a:latin typeface="Baskerville Old Face" panose="02020602080505020303" pitchFamily="18" charset="0"/>
              </a:rPr>
              <a:t> </a:t>
            </a:r>
            <a:r>
              <a:rPr lang="en-US" dirty="0" err="1">
                <a:latin typeface="Baskerville Old Face" panose="02020602080505020303" pitchFamily="18" charset="0"/>
              </a:rPr>
              <a:t>ve</a:t>
            </a:r>
            <a:r>
              <a:rPr lang="en-US" dirty="0">
                <a:latin typeface="Baskerville Old Face" panose="02020602080505020303" pitchFamily="18" charset="0"/>
              </a:rPr>
              <a:t> </a:t>
            </a:r>
            <a:r>
              <a:rPr lang="en-US" dirty="0" err="1">
                <a:latin typeface="Baskerville Old Face" panose="02020602080505020303" pitchFamily="18" charset="0"/>
              </a:rPr>
              <a:t>bir</a:t>
            </a:r>
            <a:r>
              <a:rPr lang="en-US" dirty="0">
                <a:latin typeface="Baskerville Old Face" panose="02020602080505020303" pitchFamily="18" charset="0"/>
              </a:rPr>
              <a:t> </a:t>
            </a:r>
            <a:r>
              <a:rPr lang="en-US" dirty="0" err="1">
                <a:latin typeface="Baskerville Old Face" panose="02020602080505020303" pitchFamily="18" charset="0"/>
              </a:rPr>
              <a:t>türlü</a:t>
            </a:r>
            <a:r>
              <a:rPr lang="en-US" dirty="0">
                <a:latin typeface="Baskerville Old Face" panose="02020602080505020303" pitchFamily="18" charset="0"/>
              </a:rPr>
              <a:t> </a:t>
            </a:r>
            <a:r>
              <a:rPr lang="en-US" dirty="0" err="1">
                <a:latin typeface="Baskerville Old Face" panose="02020602080505020303" pitchFamily="18" charset="0"/>
              </a:rPr>
              <a:t>gelmek</a:t>
            </a:r>
            <a:r>
              <a:rPr lang="en-US" dirty="0">
                <a:latin typeface="Baskerville Old Face" panose="02020602080505020303" pitchFamily="18" charset="0"/>
              </a:rPr>
              <a:t> </a:t>
            </a:r>
            <a:r>
              <a:rPr lang="en-US" dirty="0" err="1">
                <a:latin typeface="Baskerville Old Face" panose="02020602080505020303" pitchFamily="18" charset="0"/>
              </a:rPr>
              <a:t>bilmiyor</a:t>
            </a:r>
            <a:r>
              <a:rPr lang="en-US" dirty="0">
                <a:latin typeface="Baskerville Old Face" panose="02020602080505020303" pitchFamily="18" charset="0"/>
              </a:rPr>
              <a:t>. </a:t>
            </a:r>
            <a:r>
              <a:rPr lang="en-US" dirty="0" err="1">
                <a:latin typeface="Baskerville Old Face" panose="02020602080505020303" pitchFamily="18" charset="0"/>
              </a:rPr>
              <a:t>Yemek</a:t>
            </a:r>
            <a:r>
              <a:rPr lang="en-US" dirty="0">
                <a:latin typeface="Baskerville Old Face" panose="02020602080505020303" pitchFamily="18" charset="0"/>
              </a:rPr>
              <a:t> </a:t>
            </a:r>
            <a:r>
              <a:rPr lang="en-US" dirty="0" err="1">
                <a:latin typeface="Baskerville Old Face" panose="02020602080505020303" pitchFamily="18" charset="0"/>
              </a:rPr>
              <a:t>bittikten</a:t>
            </a:r>
            <a:r>
              <a:rPr lang="en-US" dirty="0">
                <a:latin typeface="Baskerville Old Face" panose="02020602080505020303" pitchFamily="18" charset="0"/>
              </a:rPr>
              <a:t> </a:t>
            </a:r>
            <a:r>
              <a:rPr lang="en-US" dirty="0" err="1">
                <a:latin typeface="Baskerville Old Face" panose="02020602080505020303" pitchFamily="18" charset="0"/>
              </a:rPr>
              <a:t>sonra</a:t>
            </a:r>
            <a:r>
              <a:rPr lang="en-US" dirty="0">
                <a:latin typeface="Baskerville Old Face" panose="02020602080505020303" pitchFamily="18" charset="0"/>
              </a:rPr>
              <a:t> </a:t>
            </a:r>
            <a:r>
              <a:rPr lang="en-US" dirty="0" err="1">
                <a:latin typeface="Baskerville Old Face" panose="02020602080505020303" pitchFamily="18" charset="0"/>
              </a:rPr>
              <a:t>görünüyor</a:t>
            </a:r>
            <a:r>
              <a:rPr lang="en-US" dirty="0">
                <a:latin typeface="Baskerville Old Face" panose="02020602080505020303" pitchFamily="18" charset="0"/>
              </a:rPr>
              <a:t>. </a:t>
            </a:r>
            <a:r>
              <a:rPr lang="en-US" dirty="0" err="1">
                <a:latin typeface="Baskerville Old Face" panose="02020602080505020303" pitchFamily="18" charset="0"/>
              </a:rPr>
              <a:t>Nerede</a:t>
            </a:r>
            <a:r>
              <a:rPr lang="en-US" dirty="0">
                <a:latin typeface="Baskerville Old Face" panose="02020602080505020303" pitchFamily="18" charset="0"/>
              </a:rPr>
              <a:t> </a:t>
            </a:r>
            <a:r>
              <a:rPr lang="en-US" dirty="0" err="1">
                <a:latin typeface="Baskerville Old Face" panose="02020602080505020303" pitchFamily="18" charset="0"/>
              </a:rPr>
              <a:t>olduğunu</a:t>
            </a:r>
            <a:r>
              <a:rPr lang="en-US" dirty="0">
                <a:latin typeface="Baskerville Old Face" panose="02020602080505020303" pitchFamily="18" charset="0"/>
              </a:rPr>
              <a:t> </a:t>
            </a:r>
            <a:r>
              <a:rPr lang="en-US" dirty="0" err="1">
                <a:latin typeface="Baskerville Old Face" panose="02020602080505020303" pitchFamily="18" charset="0"/>
              </a:rPr>
              <a:t>sordukları</a:t>
            </a:r>
            <a:r>
              <a:rPr lang="en-US" dirty="0">
                <a:latin typeface="Baskerville Old Face" panose="02020602080505020303" pitchFamily="18" charset="0"/>
              </a:rPr>
              <a:t> zaman </a:t>
            </a:r>
            <a:r>
              <a:rPr lang="en-US" b="1" dirty="0">
                <a:latin typeface="Baskerville Old Face" panose="02020602080505020303" pitchFamily="18" charset="0"/>
              </a:rPr>
              <a:t>“</a:t>
            </a:r>
            <a:r>
              <a:rPr lang="en-US" b="1" dirty="0" err="1">
                <a:latin typeface="Baskerville Old Face" panose="02020602080505020303" pitchFamily="18" charset="0"/>
              </a:rPr>
              <a:t>bir</a:t>
            </a:r>
            <a:r>
              <a:rPr lang="en-US" b="1" dirty="0">
                <a:latin typeface="Baskerville Old Face" panose="02020602080505020303" pitchFamily="18" charset="0"/>
              </a:rPr>
              <a:t> </a:t>
            </a:r>
            <a:r>
              <a:rPr lang="en-US" b="1" dirty="0" err="1">
                <a:latin typeface="Baskerville Old Face" panose="02020602080505020303" pitchFamily="18" charset="0"/>
              </a:rPr>
              <a:t>karıncanın</a:t>
            </a:r>
            <a:r>
              <a:rPr lang="en-US" b="1" dirty="0">
                <a:latin typeface="Baskerville Old Face" panose="02020602080505020303" pitchFamily="18" charset="0"/>
              </a:rPr>
              <a:t> </a:t>
            </a:r>
            <a:r>
              <a:rPr lang="en-US" b="1" dirty="0" err="1">
                <a:latin typeface="Baskerville Old Face" panose="02020602080505020303" pitchFamily="18" charset="0"/>
              </a:rPr>
              <a:t>cenaze</a:t>
            </a:r>
            <a:r>
              <a:rPr lang="en-US" b="1" dirty="0">
                <a:latin typeface="Baskerville Old Face" panose="02020602080505020303" pitchFamily="18" charset="0"/>
              </a:rPr>
              <a:t> </a:t>
            </a:r>
            <a:r>
              <a:rPr lang="en-US" b="1" dirty="0" err="1">
                <a:latin typeface="Baskerville Old Face" panose="02020602080505020303" pitchFamily="18" charset="0"/>
              </a:rPr>
              <a:t>töreninde</a:t>
            </a:r>
            <a:r>
              <a:rPr lang="en-US" b="1" dirty="0">
                <a:latin typeface="Baskerville Old Face" panose="02020602080505020303" pitchFamily="18" charset="0"/>
              </a:rPr>
              <a:t>”</a:t>
            </a:r>
            <a:r>
              <a:rPr lang="en-US" dirty="0">
                <a:latin typeface="Baskerville Old Face" panose="02020602080505020303" pitchFamily="18" charset="0"/>
              </a:rPr>
              <a:t> </a:t>
            </a:r>
            <a:r>
              <a:rPr lang="en-US" dirty="0" err="1">
                <a:latin typeface="Baskerville Old Face" panose="02020602080505020303" pitchFamily="18" charset="0"/>
              </a:rPr>
              <a:t>olduğunu</a:t>
            </a:r>
            <a:r>
              <a:rPr lang="en-US" dirty="0">
                <a:latin typeface="Baskerville Old Face" panose="02020602080505020303" pitchFamily="18" charset="0"/>
              </a:rPr>
              <a:t> </a:t>
            </a:r>
            <a:r>
              <a:rPr lang="en-US" dirty="0" err="1">
                <a:latin typeface="Baskerville Old Face" panose="02020602080505020303" pitchFamily="18" charset="0"/>
              </a:rPr>
              <a:t>söylüyor</a:t>
            </a:r>
            <a:r>
              <a:rPr lang="en-US" dirty="0">
                <a:latin typeface="Baskerville Old Face" panose="02020602080505020303" pitchFamily="18" charset="0"/>
              </a:rPr>
              <a:t>. </a:t>
            </a:r>
            <a:r>
              <a:rPr lang="en-US" dirty="0" err="1">
                <a:latin typeface="Baskerville Old Face" panose="02020602080505020303" pitchFamily="18" charset="0"/>
              </a:rPr>
              <a:t>Ölen</a:t>
            </a:r>
            <a:r>
              <a:rPr lang="en-US" dirty="0">
                <a:latin typeface="Baskerville Old Face" panose="02020602080505020303" pitchFamily="18" charset="0"/>
              </a:rPr>
              <a:t> </a:t>
            </a:r>
            <a:r>
              <a:rPr lang="en-US" dirty="0" err="1">
                <a:latin typeface="Baskerville Old Face" panose="02020602080505020303" pitchFamily="18" charset="0"/>
              </a:rPr>
              <a:t>bir</a:t>
            </a:r>
            <a:r>
              <a:rPr lang="en-US" dirty="0">
                <a:latin typeface="Baskerville Old Face" panose="02020602080505020303" pitchFamily="18" charset="0"/>
              </a:rPr>
              <a:t> </a:t>
            </a:r>
            <a:r>
              <a:rPr lang="en-US" dirty="0" err="1">
                <a:latin typeface="Baskerville Old Face" panose="02020602080505020303" pitchFamily="18" charset="0"/>
              </a:rPr>
              <a:t>karıncayı</a:t>
            </a:r>
            <a:r>
              <a:rPr lang="en-US" dirty="0">
                <a:latin typeface="Baskerville Old Face" panose="02020602080505020303" pitchFamily="18" charset="0"/>
              </a:rPr>
              <a:t> </a:t>
            </a:r>
            <a:r>
              <a:rPr lang="en-US" dirty="0" err="1">
                <a:latin typeface="Baskerville Old Face" panose="02020602080505020303" pitchFamily="18" charset="0"/>
              </a:rPr>
              <a:t>ötekilerin</a:t>
            </a:r>
            <a:r>
              <a:rPr lang="en-US" dirty="0">
                <a:latin typeface="Baskerville Old Face" panose="02020602080505020303" pitchFamily="18" charset="0"/>
              </a:rPr>
              <a:t> </a:t>
            </a:r>
            <a:r>
              <a:rPr lang="en-US" dirty="0" err="1">
                <a:latin typeface="Baskerville Old Face" panose="02020602080505020303" pitchFamily="18" charset="0"/>
              </a:rPr>
              <a:t>nasıl</a:t>
            </a:r>
            <a:r>
              <a:rPr lang="en-US" dirty="0">
                <a:latin typeface="Baskerville Old Face" panose="02020602080505020303" pitchFamily="18" charset="0"/>
              </a:rPr>
              <a:t> </a:t>
            </a:r>
            <a:r>
              <a:rPr lang="en-US" dirty="0" err="1">
                <a:latin typeface="Baskerville Old Face" panose="02020602080505020303" pitchFamily="18" charset="0"/>
              </a:rPr>
              <a:t>götürdüklerini</a:t>
            </a:r>
            <a:r>
              <a:rPr lang="en-US" dirty="0">
                <a:latin typeface="Baskerville Old Face" panose="02020602080505020303" pitchFamily="18" charset="0"/>
              </a:rPr>
              <a:t> </a:t>
            </a:r>
            <a:r>
              <a:rPr lang="en-US" dirty="0" err="1">
                <a:latin typeface="Baskerville Old Face" panose="02020602080505020303" pitchFamily="18" charset="0"/>
              </a:rPr>
              <a:t>merak</a:t>
            </a:r>
            <a:r>
              <a:rPr lang="en-US" dirty="0">
                <a:latin typeface="Baskerville Old Face" panose="02020602080505020303" pitchFamily="18" charset="0"/>
              </a:rPr>
              <a:t> </a:t>
            </a:r>
            <a:r>
              <a:rPr lang="en-US" dirty="0" err="1">
                <a:latin typeface="Baskerville Old Face" panose="02020602080505020303" pitchFamily="18" charset="0"/>
              </a:rPr>
              <a:t>etmiş</a:t>
            </a:r>
            <a:r>
              <a:rPr lang="en-US" dirty="0">
                <a:latin typeface="Baskerville Old Face" panose="02020602080505020303" pitchFamily="18" charset="0"/>
              </a:rPr>
              <a:t> </a:t>
            </a:r>
            <a:r>
              <a:rPr lang="en-US" dirty="0" err="1">
                <a:latin typeface="Baskerville Old Face" panose="02020602080505020303" pitchFamily="18" charset="0"/>
              </a:rPr>
              <a:t>karıncaların</a:t>
            </a:r>
            <a:r>
              <a:rPr lang="en-US" dirty="0">
                <a:latin typeface="Baskerville Old Face" panose="02020602080505020303" pitchFamily="18" charset="0"/>
              </a:rPr>
              <a:t> </a:t>
            </a:r>
            <a:r>
              <a:rPr lang="en-US" dirty="0" err="1">
                <a:latin typeface="Baskerville Old Face" panose="02020602080505020303" pitchFamily="18" charset="0"/>
              </a:rPr>
              <a:t>peşinden</a:t>
            </a:r>
            <a:r>
              <a:rPr lang="en-US" dirty="0">
                <a:latin typeface="Baskerville Old Face" panose="02020602080505020303" pitchFamily="18" charset="0"/>
              </a:rPr>
              <a:t> </a:t>
            </a:r>
            <a:r>
              <a:rPr lang="en-US" dirty="0" err="1">
                <a:latin typeface="Baskerville Old Face" panose="02020602080505020303" pitchFamily="18" charset="0"/>
              </a:rPr>
              <a:t>bahçenin</a:t>
            </a:r>
            <a:r>
              <a:rPr lang="en-US" dirty="0">
                <a:latin typeface="Baskerville Old Face" panose="02020602080505020303" pitchFamily="18" charset="0"/>
              </a:rPr>
              <a:t> </a:t>
            </a:r>
            <a:r>
              <a:rPr lang="en-US" dirty="0" err="1">
                <a:latin typeface="Baskerville Old Face" panose="02020602080505020303" pitchFamily="18" charset="0"/>
              </a:rPr>
              <a:t>bir</a:t>
            </a:r>
            <a:r>
              <a:rPr lang="en-US" dirty="0">
                <a:latin typeface="Baskerville Old Face" panose="02020602080505020303" pitchFamily="18" charset="0"/>
              </a:rPr>
              <a:t> </a:t>
            </a:r>
            <a:r>
              <a:rPr lang="en-US" dirty="0" err="1">
                <a:latin typeface="Baskerville Old Face" panose="02020602080505020303" pitchFamily="18" charset="0"/>
              </a:rPr>
              <a:t>köşesine</a:t>
            </a:r>
            <a:r>
              <a:rPr lang="en-US" dirty="0">
                <a:latin typeface="Baskerville Old Face" panose="02020602080505020303" pitchFamily="18" charset="0"/>
              </a:rPr>
              <a:t> </a:t>
            </a:r>
            <a:r>
              <a:rPr lang="en-US" dirty="0" err="1">
                <a:latin typeface="Baskerville Old Face" panose="02020602080505020303" pitchFamily="18" charset="0"/>
              </a:rPr>
              <a:t>kadar</a:t>
            </a:r>
            <a:r>
              <a:rPr lang="en-US" dirty="0">
                <a:latin typeface="Baskerville Old Face" panose="02020602080505020303" pitchFamily="18" charset="0"/>
              </a:rPr>
              <a:t> </a:t>
            </a:r>
            <a:r>
              <a:rPr lang="en-US" dirty="0" err="1">
                <a:latin typeface="Baskerville Old Face" panose="02020602080505020303" pitchFamily="18" charset="0"/>
              </a:rPr>
              <a:t>gitmiş</a:t>
            </a:r>
            <a:r>
              <a:rPr lang="en-US" dirty="0">
                <a:latin typeface="Baskerville Old Face" panose="02020602080505020303" pitchFamily="18" charset="0"/>
              </a:rPr>
              <a:t>, </a:t>
            </a:r>
            <a:r>
              <a:rPr lang="en-US" dirty="0" err="1">
                <a:latin typeface="Baskerville Old Face" panose="02020602080505020303" pitchFamily="18" charset="0"/>
              </a:rPr>
              <a:t>sonra</a:t>
            </a:r>
            <a:r>
              <a:rPr lang="en-US" dirty="0">
                <a:latin typeface="Baskerville Old Face" panose="02020602080505020303" pitchFamily="18" charset="0"/>
              </a:rPr>
              <a:t> </a:t>
            </a:r>
            <a:r>
              <a:rPr lang="en-US" dirty="0" err="1">
                <a:latin typeface="Baskerville Old Face" panose="02020602080505020303" pitchFamily="18" charset="0"/>
              </a:rPr>
              <a:t>karıncaları</a:t>
            </a:r>
            <a:r>
              <a:rPr lang="en-US" dirty="0">
                <a:latin typeface="Baskerville Old Face" panose="02020602080505020303" pitchFamily="18" charset="0"/>
              </a:rPr>
              <a:t> </a:t>
            </a:r>
            <a:r>
              <a:rPr lang="en-US" dirty="0" err="1">
                <a:latin typeface="Baskerville Old Face" panose="02020602080505020303" pitchFamily="18" charset="0"/>
              </a:rPr>
              <a:t>yuvalarına</a:t>
            </a:r>
            <a:r>
              <a:rPr lang="en-US" dirty="0">
                <a:latin typeface="Baskerville Old Face" panose="02020602080505020303" pitchFamily="18" charset="0"/>
              </a:rPr>
              <a:t> </a:t>
            </a:r>
            <a:r>
              <a:rPr lang="en-US" dirty="0" err="1">
                <a:latin typeface="Baskerville Old Face" panose="02020602080505020303" pitchFamily="18" charset="0"/>
              </a:rPr>
              <a:t>dönünceye</a:t>
            </a:r>
            <a:r>
              <a:rPr lang="en-US" dirty="0">
                <a:latin typeface="Baskerville Old Face" panose="02020602080505020303" pitchFamily="18" charset="0"/>
              </a:rPr>
              <a:t> </a:t>
            </a:r>
            <a:r>
              <a:rPr lang="en-US" dirty="0" err="1">
                <a:latin typeface="Baskerville Old Face" panose="02020602080505020303" pitchFamily="18" charset="0"/>
              </a:rPr>
              <a:t>kadar</a:t>
            </a:r>
            <a:r>
              <a:rPr lang="en-US" dirty="0">
                <a:latin typeface="Baskerville Old Face" panose="02020602080505020303" pitchFamily="18" charset="0"/>
              </a:rPr>
              <a:t> </a:t>
            </a:r>
            <a:r>
              <a:rPr lang="en-US" dirty="0" err="1">
                <a:latin typeface="Baskerville Old Face" panose="02020602080505020303" pitchFamily="18" charset="0"/>
              </a:rPr>
              <a:t>göz</a:t>
            </a:r>
            <a:r>
              <a:rPr lang="en-US" dirty="0">
                <a:latin typeface="Baskerville Old Face" panose="02020602080505020303" pitchFamily="18" charset="0"/>
              </a:rPr>
              <a:t> </a:t>
            </a:r>
            <a:r>
              <a:rPr lang="en-US" dirty="0" err="1">
                <a:latin typeface="Baskerville Old Face" panose="02020602080505020303" pitchFamily="18" charset="0"/>
              </a:rPr>
              <a:t>altında</a:t>
            </a:r>
            <a:r>
              <a:rPr lang="en-US" dirty="0">
                <a:latin typeface="Baskerville Old Face" panose="02020602080505020303" pitchFamily="18" charset="0"/>
              </a:rPr>
              <a:t> </a:t>
            </a:r>
            <a:r>
              <a:rPr lang="en-US" dirty="0" err="1">
                <a:latin typeface="Baskerville Old Face" panose="02020602080505020303" pitchFamily="18" charset="0"/>
              </a:rPr>
              <a:t>tutmuş</a:t>
            </a:r>
            <a:r>
              <a:rPr lang="en-US" dirty="0">
                <a:latin typeface="Baskerville Old Face" panose="02020602080505020303" pitchFamily="18" charset="0"/>
              </a:rPr>
              <a:t>. </a:t>
            </a:r>
            <a:r>
              <a:rPr lang="en-US" dirty="0" err="1">
                <a:latin typeface="Baskerville Old Face" panose="02020602080505020303" pitchFamily="18" charset="0"/>
              </a:rPr>
              <a:t>Ancak</a:t>
            </a:r>
            <a:r>
              <a:rPr lang="en-US" dirty="0">
                <a:latin typeface="Baskerville Old Face" panose="02020602080505020303" pitchFamily="18" charset="0"/>
              </a:rPr>
              <a:t> </a:t>
            </a:r>
            <a:r>
              <a:rPr lang="en-US" dirty="0" err="1">
                <a:latin typeface="Baskerville Old Face" panose="02020602080505020303" pitchFamily="18" charset="0"/>
              </a:rPr>
              <a:t>ondan</a:t>
            </a:r>
            <a:r>
              <a:rPr lang="en-US" dirty="0">
                <a:latin typeface="Baskerville Old Face" panose="02020602080505020303" pitchFamily="18" charset="0"/>
              </a:rPr>
              <a:t> </a:t>
            </a:r>
            <a:r>
              <a:rPr lang="en-US" dirty="0" err="1">
                <a:latin typeface="Baskerville Old Face" panose="02020602080505020303" pitchFamily="18" charset="0"/>
              </a:rPr>
              <a:t>sonra</a:t>
            </a:r>
            <a:r>
              <a:rPr lang="en-US" dirty="0">
                <a:latin typeface="Baskerville Old Face" panose="02020602080505020303" pitchFamily="18" charset="0"/>
              </a:rPr>
              <a:t> </a:t>
            </a:r>
            <a:r>
              <a:rPr lang="en-US" dirty="0" err="1">
                <a:latin typeface="Baskerville Old Face" panose="02020602080505020303" pitchFamily="18" charset="0"/>
              </a:rPr>
              <a:t>yemek</a:t>
            </a:r>
            <a:r>
              <a:rPr lang="en-US" dirty="0">
                <a:latin typeface="Baskerville Old Face" panose="02020602080505020303" pitchFamily="18" charset="0"/>
              </a:rPr>
              <a:t> </a:t>
            </a:r>
            <a:r>
              <a:rPr lang="en-US" dirty="0" err="1">
                <a:latin typeface="Baskerville Old Face" panose="02020602080505020303" pitchFamily="18" charset="0"/>
              </a:rPr>
              <a:t>vakti</a:t>
            </a:r>
            <a:r>
              <a:rPr lang="en-US" dirty="0">
                <a:latin typeface="Baskerville Old Face" panose="02020602080505020303" pitchFamily="18" charset="0"/>
              </a:rPr>
              <a:t> </a:t>
            </a:r>
            <a:r>
              <a:rPr lang="en-US" dirty="0" err="1">
                <a:latin typeface="Baskerville Old Face" panose="02020602080505020303" pitchFamily="18" charset="0"/>
              </a:rPr>
              <a:t>olduğunu</a:t>
            </a:r>
            <a:r>
              <a:rPr lang="en-US" dirty="0">
                <a:latin typeface="Baskerville Old Face" panose="02020602080505020303" pitchFamily="18" charset="0"/>
              </a:rPr>
              <a:t> </a:t>
            </a:r>
            <a:r>
              <a:rPr lang="en-US" dirty="0" err="1">
                <a:latin typeface="Baskerville Old Face" panose="02020602080505020303" pitchFamily="18" charset="0"/>
              </a:rPr>
              <a:t>akıl</a:t>
            </a:r>
            <a:r>
              <a:rPr lang="en-US" dirty="0">
                <a:latin typeface="Baskerville Old Face" panose="02020602080505020303" pitchFamily="18" charset="0"/>
              </a:rPr>
              <a:t> </a:t>
            </a:r>
            <a:r>
              <a:rPr lang="en-US" dirty="0" err="1">
                <a:latin typeface="Baskerville Old Face" panose="02020602080505020303" pitchFamily="18" charset="0"/>
              </a:rPr>
              <a:t>edebilmiş</a:t>
            </a:r>
            <a:r>
              <a:rPr lang="en-US" dirty="0">
                <a:latin typeface="Baskerville Old Face" panose="02020602080505020303" pitchFamily="18" charset="0"/>
              </a:rPr>
              <a:t>.</a:t>
            </a:r>
          </a:p>
          <a:p>
            <a:pPr fontAlgn="base"/>
            <a:endParaRPr lang="en-US" dirty="0">
              <a:latin typeface="Baskerville Old Face" panose="02020602080505020303" pitchFamily="18" charset="0"/>
            </a:endParaRPr>
          </a:p>
          <a:p>
            <a:pPr lvl="0" fontAlgn="base">
              <a:spcBef>
                <a:spcPct val="0"/>
              </a:spcBef>
              <a:spcAft>
                <a:spcPct val="0"/>
              </a:spcAft>
            </a:pPr>
            <a:r>
              <a:rPr lang="en-US" dirty="0" err="1">
                <a:latin typeface="Baskerville Old Face" panose="02020602080505020303" pitchFamily="18" charset="0"/>
              </a:rPr>
              <a:t>Babasının</a:t>
            </a:r>
            <a:r>
              <a:rPr lang="en-US" dirty="0">
                <a:latin typeface="Baskerville Old Face" panose="02020602080505020303" pitchFamily="18" charset="0"/>
              </a:rPr>
              <a:t> </a:t>
            </a:r>
            <a:r>
              <a:rPr lang="en-US" dirty="0" err="1">
                <a:latin typeface="Baskerville Old Face" panose="02020602080505020303" pitchFamily="18" charset="0"/>
              </a:rPr>
              <a:t>işini</a:t>
            </a:r>
            <a:r>
              <a:rPr lang="en-US" dirty="0">
                <a:latin typeface="Baskerville Old Face" panose="02020602080505020303" pitchFamily="18" charset="0"/>
              </a:rPr>
              <a:t> </a:t>
            </a:r>
            <a:r>
              <a:rPr lang="en-US" dirty="0" err="1">
                <a:latin typeface="Baskerville Old Face" panose="02020602080505020303" pitchFamily="18" charset="0"/>
              </a:rPr>
              <a:t>devralan</a:t>
            </a:r>
            <a:r>
              <a:rPr lang="en-US" dirty="0">
                <a:latin typeface="Baskerville Old Face" panose="02020602080505020303" pitchFamily="18" charset="0"/>
              </a:rPr>
              <a:t> La Fontaine, 1652'den 1671'e </a:t>
            </a:r>
            <a:r>
              <a:rPr lang="en-US" dirty="0" err="1">
                <a:latin typeface="Baskerville Old Face" panose="02020602080505020303" pitchFamily="18" charset="0"/>
              </a:rPr>
              <a:t>değin</a:t>
            </a:r>
            <a:r>
              <a:rPr lang="en-US" dirty="0">
                <a:latin typeface="Baskerville Old Face" panose="02020602080505020303" pitchFamily="18" charset="0"/>
              </a:rPr>
              <a:t> </a:t>
            </a:r>
            <a:r>
              <a:rPr lang="en-US" dirty="0" err="1">
                <a:latin typeface="Baskerville Old Face" panose="02020602080505020303" pitchFamily="18" charset="0"/>
              </a:rPr>
              <a:t>orman</a:t>
            </a:r>
            <a:r>
              <a:rPr lang="en-US" dirty="0">
                <a:latin typeface="Baskerville Old Face" panose="02020602080505020303" pitchFamily="18" charset="0"/>
              </a:rPr>
              <a:t> </a:t>
            </a:r>
            <a:r>
              <a:rPr lang="en-US" dirty="0" err="1">
                <a:latin typeface="Baskerville Old Face" panose="02020602080505020303" pitchFamily="18" charset="0"/>
              </a:rPr>
              <a:t>ve</a:t>
            </a:r>
            <a:r>
              <a:rPr lang="en-US" dirty="0">
                <a:latin typeface="Baskerville Old Face" panose="02020602080505020303" pitchFamily="18" charset="0"/>
              </a:rPr>
              <a:t> </a:t>
            </a:r>
            <a:r>
              <a:rPr lang="en-US" dirty="0" err="1">
                <a:latin typeface="Baskerville Old Face" panose="02020602080505020303" pitchFamily="18" charset="0"/>
              </a:rPr>
              <a:t>suyolları</a:t>
            </a:r>
            <a:r>
              <a:rPr lang="en-US" dirty="0">
                <a:latin typeface="Baskerville Old Face" panose="02020602080505020303" pitchFamily="18" charset="0"/>
              </a:rPr>
              <a:t> </a:t>
            </a:r>
            <a:r>
              <a:rPr lang="en-US" dirty="0" err="1">
                <a:latin typeface="Baskerville Old Face" panose="02020602080505020303" pitchFamily="18" charset="0"/>
              </a:rPr>
              <a:t>müfettişliği</a:t>
            </a:r>
            <a:r>
              <a:rPr lang="en-US" dirty="0">
                <a:latin typeface="Baskerville Old Face" panose="02020602080505020303" pitchFamily="18" charset="0"/>
              </a:rPr>
              <a:t> </a:t>
            </a:r>
            <a:r>
              <a:rPr lang="en-US" dirty="0" err="1">
                <a:latin typeface="Baskerville Old Face" panose="02020602080505020303" pitchFamily="18" charset="0"/>
              </a:rPr>
              <a:t>yaptı</a:t>
            </a:r>
            <a:r>
              <a:rPr lang="en-US" dirty="0">
                <a:latin typeface="Baskerville Old Face" panose="02020602080505020303" pitchFamily="18" charset="0"/>
              </a:rPr>
              <a:t>.</a:t>
            </a:r>
            <a:r>
              <a:rPr lang="en-US" altLang="en-US" dirty="0">
                <a:latin typeface="Baskerville Old Face" panose="02020602080505020303" pitchFamily="18" charset="0"/>
                <a:cs typeface="Arial" pitchFamily="34" charset="0"/>
              </a:rPr>
              <a:t> Marie, </a:t>
            </a:r>
            <a:r>
              <a:rPr lang="en-US" altLang="en-US" dirty="0" err="1">
                <a:latin typeface="Baskerville Old Face" panose="02020602080505020303" pitchFamily="18" charset="0"/>
                <a:cs typeface="Arial" pitchFamily="34" charset="0"/>
              </a:rPr>
              <a:t>genç</a:t>
            </a:r>
            <a:r>
              <a:rPr lang="en-US" altLang="en-US" dirty="0">
                <a:latin typeface="Baskerville Old Face" panose="02020602080505020303" pitchFamily="18" charset="0"/>
                <a:cs typeface="Arial" pitchFamily="34" charset="0"/>
              </a:rPr>
              <a:t> </a:t>
            </a:r>
            <a:r>
              <a:rPr lang="en-US" altLang="en-US" dirty="0" err="1">
                <a:latin typeface="Baskerville Old Face" panose="02020602080505020303" pitchFamily="18" charset="0"/>
                <a:cs typeface="Arial" pitchFamily="34" charset="0"/>
              </a:rPr>
              <a:t>ve</a:t>
            </a:r>
            <a:r>
              <a:rPr lang="en-US" altLang="en-US" dirty="0">
                <a:latin typeface="Baskerville Old Face" panose="02020602080505020303" pitchFamily="18" charset="0"/>
                <a:cs typeface="Arial" pitchFamily="34" charset="0"/>
              </a:rPr>
              <a:t> </a:t>
            </a:r>
            <a:r>
              <a:rPr lang="en-US" altLang="en-US" dirty="0" err="1">
                <a:latin typeface="Baskerville Old Face" panose="02020602080505020303" pitchFamily="18" charset="0"/>
                <a:cs typeface="Arial" pitchFamily="34" charset="0"/>
              </a:rPr>
              <a:t>güzel</a:t>
            </a:r>
            <a:r>
              <a:rPr lang="en-US" altLang="en-US" dirty="0">
                <a:latin typeface="Baskerville Old Face" panose="02020602080505020303" pitchFamily="18" charset="0"/>
                <a:cs typeface="Arial" pitchFamily="34" charset="0"/>
              </a:rPr>
              <a:t> </a:t>
            </a:r>
            <a:r>
              <a:rPr lang="en-US" altLang="en-US" dirty="0" err="1">
                <a:latin typeface="Baskerville Old Face" panose="02020602080505020303" pitchFamily="18" charset="0"/>
                <a:cs typeface="Arial" pitchFamily="34" charset="0"/>
              </a:rPr>
              <a:t>olmasına</a:t>
            </a:r>
            <a:r>
              <a:rPr lang="en-US" altLang="en-US" dirty="0">
                <a:latin typeface="Baskerville Old Face" panose="02020602080505020303" pitchFamily="18" charset="0"/>
                <a:cs typeface="Arial" pitchFamily="34" charset="0"/>
              </a:rPr>
              <a:t> ragmen La </a:t>
            </a:r>
            <a:r>
              <a:rPr lang="en-US" altLang="en-US" dirty="0" err="1">
                <a:latin typeface="Baskerville Old Face" panose="02020602080505020303" pitchFamily="18" charset="0"/>
                <a:cs typeface="Arial" pitchFamily="34" charset="0"/>
              </a:rPr>
              <a:t>Fontaine’nin</a:t>
            </a:r>
            <a:r>
              <a:rPr lang="en-US" altLang="en-US" dirty="0">
                <a:latin typeface="Baskerville Old Face" panose="02020602080505020303" pitchFamily="18" charset="0"/>
                <a:cs typeface="Arial" pitchFamily="34" charset="0"/>
              </a:rPr>
              <a:t> </a:t>
            </a:r>
            <a:r>
              <a:rPr lang="en-US" altLang="en-US" dirty="0" err="1">
                <a:latin typeface="Baskerville Old Face" panose="02020602080505020303" pitchFamily="18" charset="0"/>
                <a:cs typeface="Arial" pitchFamily="34" charset="0"/>
              </a:rPr>
              <a:t>sevgisini</a:t>
            </a:r>
            <a:r>
              <a:rPr lang="en-US" altLang="en-US" dirty="0">
                <a:latin typeface="Baskerville Old Face" panose="02020602080505020303" pitchFamily="18" charset="0"/>
                <a:cs typeface="Arial" pitchFamily="34" charset="0"/>
              </a:rPr>
              <a:t> </a:t>
            </a:r>
            <a:r>
              <a:rPr lang="en-US" altLang="en-US" dirty="0" err="1">
                <a:latin typeface="Baskerville Old Face" panose="02020602080505020303" pitchFamily="18" charset="0"/>
                <a:cs typeface="Arial" pitchFamily="34" charset="0"/>
              </a:rPr>
              <a:t>kazanmayı</a:t>
            </a:r>
            <a:r>
              <a:rPr lang="en-US" altLang="en-US" dirty="0">
                <a:latin typeface="Baskerville Old Face" panose="02020602080505020303" pitchFamily="18" charset="0"/>
                <a:cs typeface="Arial" pitchFamily="34" charset="0"/>
              </a:rPr>
              <a:t> </a:t>
            </a:r>
            <a:r>
              <a:rPr lang="en-US" altLang="en-US" dirty="0" err="1">
                <a:latin typeface="Baskerville Old Face" panose="02020602080505020303" pitchFamily="18" charset="0"/>
                <a:cs typeface="Arial" pitchFamily="34" charset="0"/>
              </a:rPr>
              <a:t>başaramadı</a:t>
            </a:r>
            <a:r>
              <a:rPr lang="en-US" altLang="en-US" dirty="0">
                <a:latin typeface="Baskerville Old Face" panose="02020602080505020303" pitchFamily="18" charset="0"/>
                <a:cs typeface="Arial" pitchFamily="34" charset="0"/>
              </a:rPr>
              <a:t>. </a:t>
            </a:r>
            <a:r>
              <a:rPr lang="en-US" altLang="en-US" dirty="0" err="1">
                <a:latin typeface="Baskerville Old Face" panose="02020602080505020303" pitchFamily="18" charset="0"/>
                <a:cs typeface="Arial" pitchFamily="34" charset="0"/>
              </a:rPr>
              <a:t>Etrafda</a:t>
            </a:r>
            <a:r>
              <a:rPr lang="en-US" altLang="en-US" dirty="0">
                <a:latin typeface="Baskerville Old Face" panose="02020602080505020303" pitchFamily="18" charset="0"/>
                <a:cs typeface="Arial" pitchFamily="34" charset="0"/>
              </a:rPr>
              <a:t> </a:t>
            </a:r>
            <a:r>
              <a:rPr lang="en-US" altLang="en-US" dirty="0" err="1">
                <a:latin typeface="Baskerville Old Face" panose="02020602080505020303" pitchFamily="18" charset="0"/>
                <a:cs typeface="Arial" pitchFamily="34" charset="0"/>
              </a:rPr>
              <a:t>dedikoduların</a:t>
            </a:r>
            <a:r>
              <a:rPr lang="en-US" altLang="en-US" dirty="0">
                <a:latin typeface="Baskerville Old Face" panose="02020602080505020303" pitchFamily="18" charset="0"/>
                <a:cs typeface="Arial" pitchFamily="34" charset="0"/>
              </a:rPr>
              <a:t> </a:t>
            </a:r>
            <a:r>
              <a:rPr lang="en-US" altLang="en-US" dirty="0" err="1">
                <a:latin typeface="Baskerville Old Face" panose="02020602080505020303" pitchFamily="18" charset="0"/>
                <a:cs typeface="Arial" pitchFamily="34" charset="0"/>
              </a:rPr>
              <a:t>artması</a:t>
            </a:r>
            <a:r>
              <a:rPr lang="en-US" altLang="en-US" dirty="0">
                <a:latin typeface="Baskerville Old Face" panose="02020602080505020303" pitchFamily="18" charset="0"/>
                <a:cs typeface="Arial" pitchFamily="34" charset="0"/>
              </a:rPr>
              <a:t> </a:t>
            </a:r>
            <a:r>
              <a:rPr lang="en-US" altLang="en-US" dirty="0" err="1">
                <a:latin typeface="Baskerville Old Face" panose="02020602080505020303" pitchFamily="18" charset="0"/>
                <a:cs typeface="Arial" pitchFamily="34" charset="0"/>
              </a:rPr>
              <a:t>üzerine</a:t>
            </a:r>
            <a:r>
              <a:rPr lang="en-US" altLang="en-US" dirty="0">
                <a:latin typeface="Baskerville Old Face" panose="02020602080505020303" pitchFamily="18" charset="0"/>
                <a:cs typeface="Arial" pitchFamily="34" charset="0"/>
              </a:rPr>
              <a:t> La Fontaine, </a:t>
            </a:r>
            <a:r>
              <a:rPr lang="en-US" altLang="en-US" dirty="0" err="1">
                <a:latin typeface="Baskerville Old Face" panose="02020602080505020303" pitchFamily="18" charset="0"/>
                <a:cs typeface="Arial" pitchFamily="34" charset="0"/>
              </a:rPr>
              <a:t>bir</a:t>
            </a:r>
            <a:r>
              <a:rPr lang="en-US" altLang="en-US" dirty="0">
                <a:latin typeface="Baskerville Old Face" panose="02020602080505020303" pitchFamily="18" charset="0"/>
                <a:cs typeface="Arial" pitchFamily="34" charset="0"/>
              </a:rPr>
              <a:t> </a:t>
            </a:r>
            <a:r>
              <a:rPr lang="en-US" altLang="en-US" dirty="0" err="1">
                <a:latin typeface="Baskerville Old Face" panose="02020602080505020303" pitchFamily="18" charset="0"/>
                <a:cs typeface="Arial" pitchFamily="34" charset="0"/>
              </a:rPr>
              <a:t>süreliğine</a:t>
            </a:r>
            <a:r>
              <a:rPr lang="en-US" altLang="en-US" dirty="0">
                <a:latin typeface="Baskerville Old Face" panose="02020602080505020303" pitchFamily="18" charset="0"/>
                <a:cs typeface="Arial" pitchFamily="34" charset="0"/>
              </a:rPr>
              <a:t> </a:t>
            </a:r>
            <a:r>
              <a:rPr lang="en-US" altLang="en-US" dirty="0" err="1">
                <a:latin typeface="Baskerville Old Face" panose="02020602080505020303" pitchFamily="18" charset="0"/>
                <a:cs typeface="Arial" pitchFamily="34" charset="0"/>
              </a:rPr>
              <a:t>evden</a:t>
            </a:r>
            <a:r>
              <a:rPr lang="en-US" altLang="en-US" dirty="0">
                <a:latin typeface="Baskerville Old Face" panose="02020602080505020303" pitchFamily="18" charset="0"/>
                <a:cs typeface="Arial" pitchFamily="34" charset="0"/>
              </a:rPr>
              <a:t> </a:t>
            </a:r>
            <a:r>
              <a:rPr lang="en-US" altLang="en-US" dirty="0" err="1">
                <a:latin typeface="Baskerville Old Face" panose="02020602080505020303" pitchFamily="18" charset="0"/>
                <a:cs typeface="Arial" pitchFamily="34" charset="0"/>
              </a:rPr>
              <a:t>uzaklaştı</a:t>
            </a:r>
            <a:r>
              <a:rPr lang="en-US" altLang="en-US" dirty="0">
                <a:latin typeface="Baskerville Old Face" panose="02020602080505020303" pitchFamily="18" charset="0"/>
                <a:cs typeface="Arial" pitchFamily="34" charset="0"/>
              </a:rPr>
              <a:t>.</a:t>
            </a:r>
            <a:r>
              <a:rPr lang="en-US" dirty="0">
                <a:latin typeface="Baskerville Old Face" panose="02020602080505020303" pitchFamily="18" charset="0"/>
              </a:rPr>
              <a:t> 1658'de </a:t>
            </a:r>
            <a:r>
              <a:rPr lang="en-US" dirty="0" err="1">
                <a:latin typeface="Baskerville Old Face" panose="02020602080505020303" pitchFamily="18" charset="0"/>
              </a:rPr>
              <a:t>ayrıldılar</a:t>
            </a:r>
            <a:r>
              <a:rPr lang="en-US" dirty="0">
                <a:latin typeface="Baskerville Old Face" panose="02020602080505020303" pitchFamily="18" charset="0"/>
              </a:rPr>
              <a:t>.</a:t>
            </a:r>
            <a:r>
              <a:rPr lang="en-US" altLang="en-US" dirty="0">
                <a:latin typeface="Baskerville Old Face" panose="02020602080505020303" pitchFamily="18" charset="0"/>
                <a:cs typeface="Arial" pitchFamily="34" charset="0"/>
              </a:rPr>
              <a:t> </a:t>
            </a:r>
            <a:r>
              <a:rPr lang="en-US" altLang="en-US" dirty="0" err="1">
                <a:latin typeface="Baskerville Old Face" panose="02020602080505020303" pitchFamily="18" charset="0"/>
                <a:cs typeface="Arial" pitchFamily="34" charset="0"/>
              </a:rPr>
              <a:t>Bundan</a:t>
            </a:r>
            <a:r>
              <a:rPr lang="en-US" altLang="en-US" dirty="0">
                <a:latin typeface="Baskerville Old Face" panose="02020602080505020303" pitchFamily="18" charset="0"/>
                <a:cs typeface="Arial" pitchFamily="34" charset="0"/>
              </a:rPr>
              <a:t> </a:t>
            </a:r>
            <a:r>
              <a:rPr lang="en-US" altLang="en-US" dirty="0" err="1">
                <a:latin typeface="Baskerville Old Face" panose="02020602080505020303" pitchFamily="18" charset="0"/>
                <a:cs typeface="Arial" pitchFamily="34" charset="0"/>
              </a:rPr>
              <a:t>sonra</a:t>
            </a:r>
            <a:r>
              <a:rPr lang="en-US" altLang="en-US" dirty="0">
                <a:latin typeface="Baskerville Old Face" panose="02020602080505020303" pitchFamily="18" charset="0"/>
                <a:cs typeface="Arial" pitchFamily="34" charset="0"/>
              </a:rPr>
              <a:t> </a:t>
            </a:r>
            <a:r>
              <a:rPr lang="en-US" altLang="en-US" dirty="0" err="1">
                <a:latin typeface="Baskerville Old Face" panose="02020602080505020303" pitchFamily="18" charset="0"/>
                <a:cs typeface="Arial" pitchFamily="34" charset="0"/>
              </a:rPr>
              <a:t>hayatını</a:t>
            </a:r>
            <a:r>
              <a:rPr lang="en-US" altLang="en-US" dirty="0">
                <a:latin typeface="Baskerville Old Face" panose="02020602080505020303" pitchFamily="18" charset="0"/>
                <a:cs typeface="Arial" pitchFamily="34" charset="0"/>
              </a:rPr>
              <a:t> </a:t>
            </a:r>
            <a:r>
              <a:rPr lang="en-US" altLang="en-US" dirty="0" err="1">
                <a:latin typeface="Baskerville Old Face" panose="02020602080505020303" pitchFamily="18" charset="0"/>
                <a:cs typeface="Arial" pitchFamily="34" charset="0"/>
              </a:rPr>
              <a:t>Paris’te</a:t>
            </a:r>
            <a:r>
              <a:rPr lang="en-US" altLang="en-US" dirty="0">
                <a:latin typeface="Baskerville Old Face" panose="02020602080505020303" pitchFamily="18" charset="0"/>
                <a:cs typeface="Arial" pitchFamily="34" charset="0"/>
              </a:rPr>
              <a:t> </a:t>
            </a:r>
            <a:r>
              <a:rPr lang="en-US" altLang="en-US" dirty="0" err="1">
                <a:latin typeface="Baskerville Old Face" panose="02020602080505020303" pitchFamily="18" charset="0"/>
                <a:cs typeface="Arial" pitchFamily="34" charset="0"/>
              </a:rPr>
              <a:t>geçirmeye</a:t>
            </a:r>
            <a:r>
              <a:rPr lang="en-US" altLang="en-US" dirty="0">
                <a:latin typeface="Baskerville Old Face" panose="02020602080505020303" pitchFamily="18" charset="0"/>
                <a:cs typeface="Arial" pitchFamily="34" charset="0"/>
              </a:rPr>
              <a:t> </a:t>
            </a:r>
            <a:r>
              <a:rPr lang="en-US" altLang="en-US" dirty="0" err="1">
                <a:latin typeface="Baskerville Old Face" panose="02020602080505020303" pitchFamily="18" charset="0"/>
                <a:cs typeface="Arial" pitchFamily="34" charset="0"/>
              </a:rPr>
              <a:t>devam</a:t>
            </a:r>
            <a:r>
              <a:rPr lang="en-US" altLang="en-US" dirty="0">
                <a:latin typeface="Baskerville Old Face" panose="02020602080505020303" pitchFamily="18" charset="0"/>
                <a:cs typeface="Arial" pitchFamily="34" charset="0"/>
              </a:rPr>
              <a:t> </a:t>
            </a:r>
            <a:r>
              <a:rPr lang="en-US" altLang="en-US" dirty="0" err="1">
                <a:latin typeface="Baskerville Old Face" panose="02020602080505020303" pitchFamily="18" charset="0"/>
                <a:cs typeface="Arial" pitchFamily="34" charset="0"/>
              </a:rPr>
              <a:t>etti</a:t>
            </a:r>
            <a:r>
              <a:rPr lang="en-US" altLang="en-US" dirty="0">
                <a:latin typeface="Baskerville Old Face" panose="02020602080505020303" pitchFamily="18" charset="0"/>
                <a:cs typeface="Arial" pitchFamily="34" charset="0"/>
              </a:rPr>
              <a:t>. Marie </a:t>
            </a:r>
            <a:r>
              <a:rPr lang="en-US" altLang="en-US" dirty="0" err="1">
                <a:latin typeface="Baskerville Old Face" panose="02020602080505020303" pitchFamily="18" charset="0"/>
                <a:cs typeface="Arial" pitchFamily="34" charset="0"/>
              </a:rPr>
              <a:t>ise</a:t>
            </a:r>
            <a:r>
              <a:rPr lang="en-US" altLang="en-US" dirty="0">
                <a:latin typeface="Baskerville Old Face" panose="02020602080505020303" pitchFamily="18" charset="0"/>
                <a:cs typeface="Arial" pitchFamily="34" charset="0"/>
              </a:rPr>
              <a:t> Chateau-</a:t>
            </a:r>
            <a:r>
              <a:rPr lang="en-US" altLang="en-US" dirty="0" err="1">
                <a:latin typeface="Baskerville Old Face" panose="02020602080505020303" pitchFamily="18" charset="0"/>
                <a:cs typeface="Arial" pitchFamily="34" charset="0"/>
              </a:rPr>
              <a:t>Thierry’de</a:t>
            </a:r>
            <a:r>
              <a:rPr lang="en-US" altLang="en-US" dirty="0">
                <a:latin typeface="Baskerville Old Face" panose="02020602080505020303" pitchFamily="18" charset="0"/>
                <a:cs typeface="Arial" pitchFamily="34" charset="0"/>
              </a:rPr>
              <a:t> </a:t>
            </a:r>
            <a:r>
              <a:rPr lang="en-US" altLang="en-US" dirty="0" err="1">
                <a:latin typeface="Baskerville Old Face" panose="02020602080505020303" pitchFamily="18" charset="0"/>
                <a:cs typeface="Arial" pitchFamily="34" charset="0"/>
              </a:rPr>
              <a:t>kaldı</a:t>
            </a:r>
            <a:r>
              <a:rPr lang="en-US" altLang="en-US" dirty="0">
                <a:latin typeface="Baskerville Old Face" panose="02020602080505020303" pitchFamily="18" charset="0"/>
                <a:cs typeface="Arial" pitchFamily="34" charset="0"/>
              </a:rPr>
              <a:t>. </a:t>
            </a:r>
            <a:r>
              <a:rPr lang="en-US" altLang="en-US" dirty="0" err="1">
                <a:latin typeface="Baskerville Old Face" panose="02020602080505020303" pitchFamily="18" charset="0"/>
                <a:cs typeface="Arial" pitchFamily="34" charset="0"/>
              </a:rPr>
              <a:t>Tek</a:t>
            </a:r>
            <a:r>
              <a:rPr lang="en-US" altLang="en-US" dirty="0">
                <a:latin typeface="Baskerville Old Face" panose="02020602080505020303" pitchFamily="18" charset="0"/>
                <a:cs typeface="Arial" pitchFamily="34" charset="0"/>
              </a:rPr>
              <a:t> </a:t>
            </a:r>
            <a:r>
              <a:rPr lang="en-US" altLang="en-US" dirty="0" err="1">
                <a:latin typeface="Baskerville Old Face" panose="02020602080505020303" pitchFamily="18" charset="0"/>
                <a:cs typeface="Arial" pitchFamily="34" charset="0"/>
              </a:rPr>
              <a:t>oğulları</a:t>
            </a:r>
            <a:r>
              <a:rPr lang="en-US" altLang="en-US" dirty="0">
                <a:latin typeface="Baskerville Old Face" panose="02020602080505020303" pitchFamily="18" charset="0"/>
                <a:cs typeface="Arial" pitchFamily="34" charset="0"/>
              </a:rPr>
              <a:t> , </a:t>
            </a:r>
            <a:r>
              <a:rPr lang="en-US" altLang="en-US" dirty="0" err="1">
                <a:latin typeface="Baskerville Old Face" panose="02020602080505020303" pitchFamily="18" charset="0"/>
                <a:cs typeface="Arial" pitchFamily="34" charset="0"/>
              </a:rPr>
              <a:t>annesinin</a:t>
            </a:r>
            <a:r>
              <a:rPr lang="en-US" altLang="en-US" dirty="0">
                <a:latin typeface="Baskerville Old Face" panose="02020602080505020303" pitchFamily="18" charset="0"/>
                <a:cs typeface="Arial" pitchFamily="34" charset="0"/>
              </a:rPr>
              <a:t> </a:t>
            </a:r>
            <a:r>
              <a:rPr lang="en-US" altLang="en-US" dirty="0" err="1">
                <a:latin typeface="Baskerville Old Face" panose="02020602080505020303" pitchFamily="18" charset="0"/>
                <a:cs typeface="Arial" pitchFamily="34" charset="0"/>
              </a:rPr>
              <a:t>yanında</a:t>
            </a:r>
            <a:r>
              <a:rPr lang="en-US" altLang="en-US" dirty="0">
                <a:latin typeface="Baskerville Old Face" panose="02020602080505020303" pitchFamily="18" charset="0"/>
                <a:cs typeface="Arial" pitchFamily="34" charset="0"/>
              </a:rPr>
              <a:t> </a:t>
            </a:r>
            <a:r>
              <a:rPr lang="en-US" altLang="en-US" dirty="0" err="1">
                <a:latin typeface="Baskerville Old Face" panose="02020602080505020303" pitchFamily="18" charset="0"/>
                <a:cs typeface="Arial" pitchFamily="34" charset="0"/>
              </a:rPr>
              <a:t>eğitim</a:t>
            </a:r>
            <a:r>
              <a:rPr lang="en-US" altLang="en-US" dirty="0">
                <a:latin typeface="Baskerville Old Face" panose="02020602080505020303" pitchFamily="18" charset="0"/>
                <a:cs typeface="Arial" pitchFamily="34" charset="0"/>
              </a:rPr>
              <a:t> </a:t>
            </a:r>
            <a:r>
              <a:rPr lang="en-US" altLang="en-US" dirty="0" err="1">
                <a:latin typeface="Baskerville Old Face" panose="02020602080505020303" pitchFamily="18" charset="0"/>
                <a:cs typeface="Arial" pitchFamily="34" charset="0"/>
              </a:rPr>
              <a:t>almaya</a:t>
            </a:r>
            <a:r>
              <a:rPr lang="en-US" altLang="en-US" dirty="0">
                <a:latin typeface="Baskerville Old Face" panose="02020602080505020303" pitchFamily="18" charset="0"/>
                <a:cs typeface="Arial" pitchFamily="34" charset="0"/>
              </a:rPr>
              <a:t> </a:t>
            </a:r>
            <a:r>
              <a:rPr lang="en-US" altLang="en-US" dirty="0" err="1">
                <a:latin typeface="Baskerville Old Face" panose="02020602080505020303" pitchFamily="18" charset="0"/>
                <a:cs typeface="Arial" pitchFamily="34" charset="0"/>
              </a:rPr>
              <a:t>başlamıştı</a:t>
            </a:r>
            <a:r>
              <a:rPr lang="en-US" altLang="en-US" dirty="0">
                <a:latin typeface="Baskerville Old Face" panose="02020602080505020303" pitchFamily="18" charset="0"/>
                <a:cs typeface="Arial" pitchFamily="34" charset="0"/>
              </a:rPr>
              <a:t>.</a:t>
            </a:r>
          </a:p>
        </p:txBody>
      </p:sp>
    </p:spTree>
    <p:extLst>
      <p:ext uri="{BB962C8B-B14F-4D97-AF65-F5344CB8AC3E}">
        <p14:creationId xmlns:p14="http://schemas.microsoft.com/office/powerpoint/2010/main" val="3670759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474345"/>
            <a:ext cx="7848600" cy="5078313"/>
          </a:xfrm>
          <a:prstGeom prst="rect">
            <a:avLst/>
          </a:prstGeom>
        </p:spPr>
        <p:txBody>
          <a:bodyPr wrap="square">
            <a:spAutoFit/>
          </a:bodyPr>
          <a:lstStyle/>
          <a:p>
            <a:endParaRPr lang="en-US" altLang="en-US" dirty="0">
              <a:latin typeface="Book Antiqua" panose="02040602050305030304" pitchFamily="18" charset="0"/>
              <a:cs typeface="Arial" pitchFamily="34" charset="0"/>
            </a:endParaRPr>
          </a:p>
          <a:p>
            <a:endParaRPr lang="en-US" altLang="en-US" dirty="0">
              <a:latin typeface="Book Antiqua" panose="02040602050305030304" pitchFamily="18" charset="0"/>
              <a:cs typeface="Arial" pitchFamily="34" charset="0"/>
            </a:endParaRPr>
          </a:p>
          <a:p>
            <a:r>
              <a:rPr lang="en-US" altLang="en-US" sz="1600" dirty="0">
                <a:latin typeface="Book Antiqua" panose="02040602050305030304" pitchFamily="18" charset="0"/>
                <a:cs typeface="Arial" pitchFamily="34" charset="0"/>
              </a:rPr>
              <a:t>La Fontaine, </a:t>
            </a:r>
            <a:r>
              <a:rPr lang="en-US" altLang="en-US" sz="1600" dirty="0" err="1">
                <a:latin typeface="Book Antiqua" panose="02040602050305030304" pitchFamily="18" charset="0"/>
                <a:cs typeface="Arial" pitchFamily="34" charset="0"/>
              </a:rPr>
              <a:t>evliliği</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bozulmadan</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önce</a:t>
            </a:r>
            <a:r>
              <a:rPr lang="en-US" altLang="en-US" sz="1600" dirty="0">
                <a:latin typeface="Book Antiqua" panose="02040602050305030304" pitchFamily="18" charset="0"/>
                <a:cs typeface="Arial" pitchFamily="34" charset="0"/>
              </a:rPr>
              <a:t> de </a:t>
            </a:r>
            <a:r>
              <a:rPr lang="en-US" altLang="en-US" sz="1600" dirty="0" err="1">
                <a:latin typeface="Book Antiqua" panose="02040602050305030304" pitchFamily="18" charset="0"/>
                <a:cs typeface="Arial" pitchFamily="34" charset="0"/>
              </a:rPr>
              <a:t>Paris’e</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birkaç</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defa</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gitmişti</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ancak</a:t>
            </a:r>
            <a:r>
              <a:rPr lang="en-US" altLang="en-US" sz="1600" dirty="0">
                <a:latin typeface="Book Antiqua" panose="02040602050305030304" pitchFamily="18" charset="0"/>
                <a:cs typeface="Arial" pitchFamily="34" charset="0"/>
              </a:rPr>
              <a:t> o </a:t>
            </a:r>
            <a:r>
              <a:rPr lang="en-US" altLang="en-US" sz="1600" dirty="0" err="1">
                <a:latin typeface="Book Antiqua" panose="02040602050305030304" pitchFamily="18" charset="0"/>
                <a:cs typeface="Arial" pitchFamily="34" charset="0"/>
              </a:rPr>
              <a:t>zamanlar</a:t>
            </a:r>
            <a:r>
              <a:rPr lang="en-US" altLang="en-US" sz="1600" dirty="0">
                <a:latin typeface="Book Antiqua" panose="02040602050305030304" pitchFamily="18" charset="0"/>
                <a:cs typeface="Arial" pitchFamily="34" charset="0"/>
              </a:rPr>
              <a:t> Paris </a:t>
            </a:r>
            <a:r>
              <a:rPr lang="en-US" altLang="en-US" sz="1600" dirty="0" err="1">
                <a:latin typeface="Book Antiqua" panose="02040602050305030304" pitchFamily="18" charset="0"/>
                <a:cs typeface="Arial" pitchFamily="34" charset="0"/>
              </a:rPr>
              <a:t>henüz</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gelişmekte</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olan</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küçük</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bir</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yerdi</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Şair</a:t>
            </a:r>
            <a:r>
              <a:rPr lang="en-US" altLang="en-US" sz="1600" dirty="0">
                <a:latin typeface="Book Antiqua" panose="02040602050305030304" pitchFamily="18" charset="0"/>
                <a:cs typeface="Arial" pitchFamily="34" charset="0"/>
              </a:rPr>
              <a:t> François de </a:t>
            </a:r>
            <a:r>
              <a:rPr lang="en-US" altLang="en-US" sz="1600" dirty="0" err="1">
                <a:latin typeface="Book Antiqua" panose="02040602050305030304" pitchFamily="18" charset="0"/>
                <a:cs typeface="Arial" pitchFamily="34" charset="0"/>
              </a:rPr>
              <a:t>Malherbe’nin</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şiirleri</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ile</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tanışmasından</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sonra</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içinde</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inanılmaz</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bir</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edebiyat</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aşkı</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doğmuştu</a:t>
            </a:r>
            <a:r>
              <a:rPr lang="en-US" altLang="en-US" sz="1600" dirty="0">
                <a:latin typeface="Book Antiqua" panose="02040602050305030304" pitchFamily="18" charset="0"/>
                <a:cs typeface="Arial" pitchFamily="34" charset="0"/>
              </a:rPr>
              <a:t>. 1654 </a:t>
            </a:r>
            <a:r>
              <a:rPr lang="en-US" altLang="en-US" sz="1600" dirty="0" err="1">
                <a:latin typeface="Book Antiqua" panose="02040602050305030304" pitchFamily="18" charset="0"/>
                <a:cs typeface="Arial" pitchFamily="34" charset="0"/>
              </a:rPr>
              <a:t>yılında</a:t>
            </a:r>
            <a:r>
              <a:rPr lang="en-US" altLang="en-US" sz="1600" dirty="0">
                <a:latin typeface="Book Antiqua" panose="02040602050305030304" pitchFamily="18" charset="0"/>
                <a:cs typeface="Arial" pitchFamily="34" charset="0"/>
              </a:rPr>
              <a:t> ilk </a:t>
            </a:r>
            <a:r>
              <a:rPr lang="en-US" altLang="en-US" sz="1600" dirty="0" err="1">
                <a:latin typeface="Book Antiqua" panose="02040602050305030304" pitchFamily="18" charset="0"/>
                <a:cs typeface="Arial" pitchFamily="34" charset="0"/>
              </a:rPr>
              <a:t>çeviri</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eseri</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Eunuchus</a:t>
            </a:r>
            <a:r>
              <a:rPr lang="en-US" altLang="en-US" sz="1600" dirty="0">
                <a:latin typeface="Book Antiqua" panose="02040602050305030304" pitchFamily="18" charset="0"/>
                <a:cs typeface="Arial" pitchFamily="34" charset="0"/>
              </a:rPr>
              <a:t> of Terence” </a:t>
            </a:r>
            <a:r>
              <a:rPr lang="en-US" altLang="en-US" sz="1600" dirty="0" err="1">
                <a:latin typeface="Book Antiqua" panose="02040602050305030304" pitchFamily="18" charset="0"/>
                <a:cs typeface="Arial" pitchFamily="34" charset="0"/>
              </a:rPr>
              <a:t>yayımlandı</a:t>
            </a:r>
            <a:r>
              <a:rPr lang="en-US" altLang="en-US" sz="1600" dirty="0">
                <a:latin typeface="Book Antiqua" panose="02040602050305030304" pitchFamily="18" charset="0"/>
                <a:cs typeface="Arial" pitchFamily="34" charset="0"/>
              </a:rPr>
              <a:t>. Bu </a:t>
            </a:r>
            <a:r>
              <a:rPr lang="en-US" altLang="en-US" sz="1600" dirty="0" err="1">
                <a:latin typeface="Book Antiqua" panose="02040602050305030304" pitchFamily="18" charset="0"/>
                <a:cs typeface="Arial" pitchFamily="34" charset="0"/>
              </a:rPr>
              <a:t>çeviriden</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aldığı</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bir</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miktar</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parayı</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ailesine</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gönderdi</a:t>
            </a:r>
            <a:r>
              <a:rPr lang="en-US" altLang="en-US" sz="1600" dirty="0">
                <a:latin typeface="Book Antiqua" panose="02040602050305030304" pitchFamily="18" charset="0"/>
                <a:cs typeface="Arial" pitchFamily="34" charset="0"/>
              </a:rPr>
              <a:t>.</a:t>
            </a:r>
          </a:p>
          <a:p>
            <a:endParaRPr lang="en-US" altLang="en-US" sz="1600" dirty="0">
              <a:latin typeface="Book Antiqua" panose="02040602050305030304" pitchFamily="18" charset="0"/>
              <a:cs typeface="Arial" pitchFamily="34" charset="0"/>
            </a:endParaRPr>
          </a:p>
          <a:p>
            <a:r>
              <a:rPr lang="en-US" altLang="en-US" sz="1600" dirty="0" err="1">
                <a:latin typeface="Book Antiqua" panose="02040602050305030304" pitchFamily="18" charset="0"/>
                <a:cs typeface="Arial" pitchFamily="34" charset="0"/>
              </a:rPr>
              <a:t>Ancak</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Paris’te</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kendi</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maddi</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durumu</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hiç</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iyi</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değildi</a:t>
            </a:r>
            <a:r>
              <a:rPr lang="en-US" altLang="en-US" sz="1600" dirty="0">
                <a:latin typeface="Book Antiqua" panose="02040602050305030304" pitchFamily="18" charset="0"/>
                <a:cs typeface="Arial" pitchFamily="34" charset="0"/>
              </a:rPr>
              <a:t>. Hatta </a:t>
            </a:r>
            <a:r>
              <a:rPr lang="en-US" altLang="en-US" sz="1600" dirty="0" err="1">
                <a:latin typeface="Book Antiqua" panose="02040602050305030304" pitchFamily="18" charset="0"/>
                <a:cs typeface="Arial" pitchFamily="34" charset="0"/>
              </a:rPr>
              <a:t>kendine</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ait</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bazı</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eşyaları</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elden</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çıkarmak</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durumunda</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kalmıştı</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Kısa</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bir</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süre</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sonra</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kısa</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bölümlerden</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oluşan</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baladı</a:t>
            </a:r>
            <a:r>
              <a:rPr lang="en-US" altLang="en-US" sz="1600" dirty="0">
                <a:latin typeface="Book Antiqua" panose="02040602050305030304" pitchFamily="18" charset="0"/>
                <a:cs typeface="Arial" pitchFamily="34" charset="0"/>
              </a:rPr>
              <a:t> “Les </a:t>
            </a:r>
            <a:r>
              <a:rPr lang="en-US" altLang="en-US" sz="1600" dirty="0" err="1">
                <a:latin typeface="Book Antiqua" panose="02040602050305030304" pitchFamily="18" charset="0"/>
                <a:cs typeface="Arial" pitchFamily="34" charset="0"/>
              </a:rPr>
              <a:t>Rieurs</a:t>
            </a:r>
            <a:r>
              <a:rPr lang="en-US" altLang="en-US" sz="1600" dirty="0">
                <a:latin typeface="Book Antiqua" panose="02040602050305030304" pitchFamily="18" charset="0"/>
                <a:cs typeface="Arial" pitchFamily="34" charset="0"/>
              </a:rPr>
              <a:t> de Beau-</a:t>
            </a:r>
            <a:r>
              <a:rPr lang="en-US" altLang="en-US" sz="1600" dirty="0" err="1">
                <a:latin typeface="Book Antiqua" panose="02040602050305030304" pitchFamily="18" charset="0"/>
                <a:cs typeface="Arial" pitchFamily="34" charset="0"/>
              </a:rPr>
              <a:t>Richard”ı</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yazdı</a:t>
            </a:r>
            <a:r>
              <a:rPr lang="en-US" altLang="en-US" sz="1600" dirty="0">
                <a:latin typeface="Book Antiqua" panose="02040602050305030304" pitchFamily="18" charset="0"/>
                <a:cs typeface="Arial" pitchFamily="34" charset="0"/>
              </a:rPr>
              <a:t>.</a:t>
            </a:r>
            <a:r>
              <a:rPr lang="en-US" sz="1600" dirty="0">
                <a:latin typeface="Book Antiqua" panose="02040602050305030304" pitchFamily="18" charset="0"/>
              </a:rPr>
              <a:t>  </a:t>
            </a:r>
          </a:p>
          <a:p>
            <a:endParaRPr lang="en-US" sz="1600" dirty="0">
              <a:latin typeface="Book Antiqua" panose="02040602050305030304" pitchFamily="18" charset="0"/>
            </a:endParaRPr>
          </a:p>
          <a:p>
            <a:r>
              <a:rPr lang="en-US" sz="1600" dirty="0">
                <a:latin typeface="Book Antiqua" panose="02040602050305030304" pitchFamily="18" charset="0"/>
              </a:rPr>
              <a:t>1657'de </a:t>
            </a:r>
            <a:r>
              <a:rPr lang="en-US" sz="1600" dirty="0" err="1">
                <a:latin typeface="Book Antiqua" panose="02040602050305030304" pitchFamily="18" charset="0"/>
              </a:rPr>
              <a:t>zengin</a:t>
            </a:r>
            <a:r>
              <a:rPr lang="en-US" sz="1600" dirty="0">
                <a:latin typeface="Book Antiqua" panose="02040602050305030304" pitchFamily="18" charset="0"/>
              </a:rPr>
              <a:t> </a:t>
            </a:r>
            <a:r>
              <a:rPr lang="en-US" sz="1600" dirty="0" err="1">
                <a:latin typeface="Book Antiqua" panose="02040602050305030304" pitchFamily="18" charset="0"/>
              </a:rPr>
              <a:t>maliye</a:t>
            </a:r>
            <a:r>
              <a:rPr lang="en-US" sz="1600" dirty="0">
                <a:latin typeface="Book Antiqua" panose="02040602050305030304" pitchFamily="18" charset="0"/>
              </a:rPr>
              <a:t> </a:t>
            </a:r>
            <a:r>
              <a:rPr lang="en-US" sz="1600" dirty="0" err="1">
                <a:latin typeface="Book Antiqua" panose="02040602050305030304" pitchFamily="18" charset="0"/>
              </a:rPr>
              <a:t>başmüfettişi</a:t>
            </a:r>
            <a:r>
              <a:rPr lang="en-US" sz="1600" dirty="0">
                <a:latin typeface="Book Antiqua" panose="02040602050305030304" pitchFamily="18" charset="0"/>
              </a:rPr>
              <a:t> Nicolas </a:t>
            </a:r>
            <a:r>
              <a:rPr lang="en-US" sz="1600" dirty="0" err="1">
                <a:latin typeface="Book Antiqua" panose="02040602050305030304" pitchFamily="18" charset="0"/>
              </a:rPr>
              <a:t>Fouquet'nin</a:t>
            </a:r>
            <a:r>
              <a:rPr lang="en-US" sz="1600" dirty="0">
                <a:latin typeface="Book Antiqua" panose="02040602050305030304" pitchFamily="18" charset="0"/>
              </a:rPr>
              <a:t> </a:t>
            </a:r>
            <a:r>
              <a:rPr lang="en-US" sz="1600" dirty="0" err="1">
                <a:latin typeface="Book Antiqua" panose="02040602050305030304" pitchFamily="18" charset="0"/>
              </a:rPr>
              <a:t>korumasına</a:t>
            </a:r>
            <a:r>
              <a:rPr lang="en-US" sz="1600" dirty="0">
                <a:latin typeface="Book Antiqua" panose="02040602050305030304" pitchFamily="18" charset="0"/>
              </a:rPr>
              <a:t> </a:t>
            </a:r>
            <a:r>
              <a:rPr lang="en-US" sz="1600" dirty="0" err="1">
                <a:latin typeface="Book Antiqua" panose="02040602050305030304" pitchFamily="18" charset="0"/>
              </a:rPr>
              <a:t>girdi</a:t>
            </a:r>
            <a:r>
              <a:rPr lang="en-US" sz="1600" dirty="0">
                <a:latin typeface="Book Antiqua" panose="02040602050305030304" pitchFamily="18" charset="0"/>
              </a:rPr>
              <a:t>.</a:t>
            </a:r>
          </a:p>
          <a:p>
            <a:r>
              <a:rPr lang="en-US" sz="1600" dirty="0">
                <a:latin typeface="Book Antiqua" panose="02040602050305030304" pitchFamily="18" charset="0"/>
              </a:rPr>
              <a:t>1664-1672 </a:t>
            </a:r>
            <a:r>
              <a:rPr lang="en-US" sz="1600" dirty="0" err="1">
                <a:latin typeface="Book Antiqua" panose="02040602050305030304" pitchFamily="18" charset="0"/>
              </a:rPr>
              <a:t>arasında</a:t>
            </a:r>
            <a:r>
              <a:rPr lang="en-US" sz="1600" dirty="0">
                <a:latin typeface="Book Antiqua" panose="02040602050305030304" pitchFamily="18" charset="0"/>
              </a:rPr>
              <a:t> </a:t>
            </a:r>
            <a:r>
              <a:rPr lang="en-US" sz="1600" dirty="0" err="1">
                <a:latin typeface="Book Antiqua" panose="02040602050305030304" pitchFamily="18" charset="0"/>
              </a:rPr>
              <a:t>Lüksemburg'da</a:t>
            </a:r>
            <a:r>
              <a:rPr lang="en-US" sz="1600" dirty="0">
                <a:latin typeface="Book Antiqua" panose="02040602050305030304" pitchFamily="18" charset="0"/>
              </a:rPr>
              <a:t> Orleans </a:t>
            </a:r>
            <a:r>
              <a:rPr lang="en-US" sz="1600" dirty="0" err="1">
                <a:latin typeface="Book Antiqua" panose="02040602050305030304" pitchFamily="18" charset="0"/>
              </a:rPr>
              <a:t>düşesinin</a:t>
            </a:r>
            <a:r>
              <a:rPr lang="en-US" sz="1600" dirty="0">
                <a:latin typeface="Book Antiqua" panose="02040602050305030304" pitchFamily="18" charset="0"/>
              </a:rPr>
              <a:t> </a:t>
            </a:r>
            <a:r>
              <a:rPr lang="en-US" sz="1600" dirty="0" err="1">
                <a:latin typeface="Book Antiqua" panose="02040602050305030304" pitchFamily="18" charset="0"/>
              </a:rPr>
              <a:t>maiyetinde</a:t>
            </a:r>
            <a:r>
              <a:rPr lang="en-US" sz="1600" dirty="0">
                <a:latin typeface="Book Antiqua" panose="02040602050305030304" pitchFamily="18" charset="0"/>
              </a:rPr>
              <a:t> </a:t>
            </a:r>
            <a:r>
              <a:rPr lang="en-US" sz="1600" dirty="0" err="1">
                <a:latin typeface="Book Antiqua" panose="02040602050305030304" pitchFamily="18" charset="0"/>
              </a:rPr>
              <a:t>bulundu</a:t>
            </a:r>
            <a:r>
              <a:rPr lang="en-US" sz="1600" dirty="0">
                <a:latin typeface="Book Antiqua" panose="02040602050305030304" pitchFamily="18" charset="0"/>
              </a:rPr>
              <a:t>.</a:t>
            </a:r>
            <a:endParaRPr lang="en-US" altLang="en-US" sz="1600" dirty="0">
              <a:latin typeface="Book Antiqua" panose="02040602050305030304" pitchFamily="18" charset="0"/>
              <a:cs typeface="Arial" pitchFamily="34" charset="0"/>
            </a:endParaRPr>
          </a:p>
          <a:p>
            <a:pPr lvl="0" eaLnBrk="0" fontAlgn="base" hangingPunct="0">
              <a:spcBef>
                <a:spcPct val="0"/>
              </a:spcBef>
              <a:spcAft>
                <a:spcPct val="0"/>
              </a:spcAft>
            </a:pPr>
            <a:r>
              <a:rPr lang="en-US" altLang="en-US" sz="1600" dirty="0" err="1">
                <a:latin typeface="Book Antiqua" panose="02040602050305030304" pitchFamily="18" charset="0"/>
                <a:cs typeface="Arial" pitchFamily="34" charset="0"/>
              </a:rPr>
              <a:t>Şanssızlığı</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ve</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yoksulluğu</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onu</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yazmaya</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daha</a:t>
            </a:r>
            <a:r>
              <a:rPr lang="en-US" altLang="en-US" sz="1600" dirty="0">
                <a:latin typeface="Book Antiqua" panose="02040602050305030304" pitchFamily="18" charset="0"/>
                <a:cs typeface="Arial" pitchFamily="34" charset="0"/>
              </a:rPr>
              <a:t> da </a:t>
            </a:r>
            <a:r>
              <a:rPr lang="en-US" altLang="en-US" sz="1600" dirty="0" err="1">
                <a:latin typeface="Book Antiqua" panose="02040602050305030304" pitchFamily="18" charset="0"/>
                <a:cs typeface="Arial" pitchFamily="34" charset="0"/>
              </a:rPr>
              <a:t>itiyordu</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Kısa</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süre</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içinde</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yazdığı</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şiirlerin</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ve</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baladların</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sayısı</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arttı</a:t>
            </a:r>
            <a:r>
              <a:rPr lang="en-US" altLang="en-US" sz="1600" dirty="0">
                <a:latin typeface="Book Antiqua" panose="02040602050305030304" pitchFamily="18" charset="0"/>
                <a:cs typeface="Arial" pitchFamily="34" charset="0"/>
              </a:rPr>
              <a:t>. 1673 </a:t>
            </a:r>
            <a:r>
              <a:rPr lang="en-US" altLang="en-US" sz="1600" dirty="0" err="1">
                <a:latin typeface="Book Antiqua" panose="02040602050305030304" pitchFamily="18" charset="0"/>
                <a:cs typeface="Arial" pitchFamily="34" charset="0"/>
              </a:rPr>
              <a:t>senesinde</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tanıştığı</a:t>
            </a:r>
            <a:r>
              <a:rPr lang="en-US" altLang="en-US" sz="1600" dirty="0">
                <a:latin typeface="Book Antiqua" panose="02040602050305030304" pitchFamily="18" charset="0"/>
                <a:cs typeface="Arial" pitchFamily="34" charset="0"/>
              </a:rPr>
              <a:t> Madam de La </a:t>
            </a:r>
            <a:r>
              <a:rPr lang="en-US" altLang="en-US" sz="1600" dirty="0" err="1">
                <a:latin typeface="Book Antiqua" panose="02040602050305030304" pitchFamily="18" charset="0"/>
                <a:cs typeface="Arial" pitchFamily="34" charset="0"/>
              </a:rPr>
              <a:t>Sabliére</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onun</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hayatının</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değişmesini</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sağladı</a:t>
            </a:r>
            <a:r>
              <a:rPr lang="en-US" altLang="en-US" sz="1600" dirty="0">
                <a:latin typeface="Book Antiqua" panose="02040602050305030304" pitchFamily="18" charset="0"/>
                <a:cs typeface="Arial" pitchFamily="34" charset="0"/>
              </a:rPr>
              <a:t>. Bu </a:t>
            </a:r>
            <a:r>
              <a:rPr lang="en-US" altLang="en-US" sz="1600" dirty="0" err="1">
                <a:latin typeface="Book Antiqua" panose="02040602050305030304" pitchFamily="18" charset="0"/>
                <a:cs typeface="Arial" pitchFamily="34" charset="0"/>
              </a:rPr>
              <a:t>zamana</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kadar</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Paris’te</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yoksulluk</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içinde</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şiirlerini</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yazan</a:t>
            </a:r>
            <a:r>
              <a:rPr lang="en-US" altLang="en-US" sz="1600" dirty="0">
                <a:latin typeface="Book Antiqua" panose="02040602050305030304" pitchFamily="18" charset="0"/>
                <a:cs typeface="Arial" pitchFamily="34" charset="0"/>
              </a:rPr>
              <a:t> La Fontaine, </a:t>
            </a:r>
            <a:r>
              <a:rPr lang="en-US" altLang="en-US" sz="1600" dirty="0" err="1">
                <a:latin typeface="Book Antiqua" panose="02040602050305030304" pitchFamily="18" charset="0"/>
                <a:cs typeface="Arial" pitchFamily="34" charset="0"/>
              </a:rPr>
              <a:t>artık</a:t>
            </a:r>
            <a:r>
              <a:rPr lang="en-US" altLang="en-US" sz="1600" dirty="0">
                <a:latin typeface="Book Antiqua" panose="02040602050305030304" pitchFamily="18" charset="0"/>
                <a:cs typeface="Arial" pitchFamily="34" charset="0"/>
              </a:rPr>
              <a:t> Madam de La </a:t>
            </a:r>
            <a:r>
              <a:rPr lang="en-US" altLang="en-US" sz="1600" dirty="0" err="1">
                <a:latin typeface="Book Antiqua" panose="02040602050305030304" pitchFamily="18" charset="0"/>
                <a:cs typeface="Arial" pitchFamily="34" charset="0"/>
              </a:rPr>
              <a:t>Sabliére’nin</a:t>
            </a:r>
            <a:r>
              <a:rPr lang="en-US" sz="1600" dirty="0">
                <a:latin typeface="Book Antiqua" panose="02040602050305030304" pitchFamily="18" charset="0"/>
              </a:rPr>
              <a:t> 20 </a:t>
            </a:r>
            <a:r>
              <a:rPr lang="en-US" sz="1600" dirty="0" err="1">
                <a:latin typeface="Book Antiqua" panose="02040602050305030304" pitchFamily="18" charset="0"/>
              </a:rPr>
              <a:t>yıl</a:t>
            </a:r>
            <a:r>
              <a:rPr lang="en-US" sz="1600" dirty="0">
                <a:latin typeface="Book Antiqua" panose="02040602050305030304" pitchFamily="18" charset="0"/>
              </a:rPr>
              <a:t> </a:t>
            </a:r>
            <a:r>
              <a:rPr lang="en-US" sz="1600" dirty="0" err="1">
                <a:latin typeface="Book Antiqua" panose="02040602050305030304" pitchFamily="18" charset="0"/>
              </a:rPr>
              <a:t>boyunca</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himayesindeydi.Yillar</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icinde</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ilim</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adamları</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felsefeciler</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ve</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ünlü</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yazarlarla</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tanışma</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fırsatı</a:t>
            </a:r>
            <a:r>
              <a:rPr lang="en-US" altLang="en-US" sz="1600" dirty="0">
                <a:latin typeface="Book Antiqua" panose="02040602050305030304" pitchFamily="18" charset="0"/>
                <a:cs typeface="Arial" pitchFamily="34" charset="0"/>
              </a:rPr>
              <a:t> </a:t>
            </a:r>
            <a:r>
              <a:rPr lang="en-US" altLang="en-US" sz="1600" dirty="0" err="1">
                <a:latin typeface="Book Antiqua" panose="02040602050305030304" pitchFamily="18" charset="0"/>
                <a:cs typeface="Arial" pitchFamily="34" charset="0"/>
              </a:rPr>
              <a:t>buldu</a:t>
            </a:r>
            <a:r>
              <a:rPr lang="en-US" altLang="en-US" sz="1600" dirty="0">
                <a:latin typeface="Book Antiqua" panose="02040602050305030304" pitchFamily="18" charset="0"/>
                <a:cs typeface="Arial" pitchFamily="34" charset="0"/>
              </a:rPr>
              <a:t>.</a:t>
            </a:r>
          </a:p>
        </p:txBody>
      </p:sp>
    </p:spTree>
    <p:extLst>
      <p:ext uri="{BB962C8B-B14F-4D97-AF65-F5344CB8AC3E}">
        <p14:creationId xmlns:p14="http://schemas.microsoft.com/office/powerpoint/2010/main" val="3078773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1"/>
            <a:ext cx="8077200" cy="411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081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62000"/>
            <a:ext cx="7848600" cy="4493538"/>
          </a:xfrm>
          <a:prstGeom prst="rect">
            <a:avLst/>
          </a:prstGeom>
        </p:spPr>
        <p:txBody>
          <a:bodyPr wrap="square">
            <a:spAutoFit/>
          </a:bodyPr>
          <a:lstStyle/>
          <a:p>
            <a:endParaRPr lang="en-US" sz="1600" dirty="0">
              <a:latin typeface="Book Antiqua" panose="02040602050305030304" pitchFamily="18" charset="0"/>
            </a:endParaRPr>
          </a:p>
          <a:p>
            <a:r>
              <a:rPr lang="en-US" sz="1600" dirty="0">
                <a:latin typeface="Book Antiqua" panose="02040602050305030304" pitchFamily="18" charset="0"/>
              </a:rPr>
              <a:t>İlk </a:t>
            </a:r>
            <a:r>
              <a:rPr lang="en-US" sz="1600" dirty="0" err="1">
                <a:latin typeface="Book Antiqua" panose="02040602050305030304" pitchFamily="18" charset="0"/>
              </a:rPr>
              <a:t>masallarını</a:t>
            </a:r>
            <a:r>
              <a:rPr lang="en-US" sz="1600" dirty="0">
                <a:latin typeface="Book Antiqua" panose="02040602050305030304" pitchFamily="18" charset="0"/>
              </a:rPr>
              <a:t> </a:t>
            </a:r>
            <a:r>
              <a:rPr lang="en-US" sz="1600" dirty="0" err="1">
                <a:latin typeface="Book Antiqua" panose="02040602050305030304" pitchFamily="18" charset="0"/>
              </a:rPr>
              <a:t>burada</a:t>
            </a:r>
            <a:r>
              <a:rPr lang="en-US" sz="1600" dirty="0">
                <a:latin typeface="Book Antiqua" panose="02040602050305030304" pitchFamily="18" charset="0"/>
              </a:rPr>
              <a:t> </a:t>
            </a:r>
            <a:r>
              <a:rPr lang="en-US" sz="1600" dirty="0" err="1">
                <a:latin typeface="Book Antiqua" panose="02040602050305030304" pitchFamily="18" charset="0"/>
              </a:rPr>
              <a:t>yazdı</a:t>
            </a:r>
            <a:r>
              <a:rPr lang="en-US" sz="1600" dirty="0">
                <a:latin typeface="Book Antiqua" panose="02040602050305030304" pitchFamily="18" charset="0"/>
              </a:rPr>
              <a:t>. </a:t>
            </a:r>
            <a:r>
              <a:rPr lang="en-US" sz="1600" dirty="0" err="1">
                <a:latin typeface="Book Antiqua" panose="02040602050305030304" pitchFamily="18" charset="0"/>
              </a:rPr>
              <a:t>Çağdaşları</a:t>
            </a:r>
            <a:r>
              <a:rPr lang="en-US" sz="1600" dirty="0">
                <a:latin typeface="Book Antiqua" panose="02040602050305030304" pitchFamily="18" charset="0"/>
              </a:rPr>
              <a:t>, La </a:t>
            </a:r>
            <a:r>
              <a:rPr lang="en-US" sz="1600" dirty="0" err="1">
                <a:latin typeface="Book Antiqua" panose="02040602050305030304" pitchFamily="18" charset="0"/>
              </a:rPr>
              <a:t>Fontaine'i</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masal</a:t>
            </a:r>
            <a:r>
              <a:rPr lang="en-US" sz="1600" dirty="0">
                <a:latin typeface="Book Antiqua" panose="02040602050305030304" pitchFamily="18" charset="0"/>
              </a:rPr>
              <a:t> </a:t>
            </a:r>
            <a:r>
              <a:rPr lang="en-US" sz="1600" dirty="0" err="1">
                <a:latin typeface="Book Antiqua" panose="02040602050305030304" pitchFamily="18" charset="0"/>
              </a:rPr>
              <a:t>yazarı</a:t>
            </a:r>
            <a:r>
              <a:rPr lang="en-US" sz="1600" dirty="0">
                <a:latin typeface="Book Antiqua" panose="02040602050305030304" pitchFamily="18" charset="0"/>
              </a:rPr>
              <a:t> </a:t>
            </a:r>
            <a:r>
              <a:rPr lang="en-US" sz="1600" dirty="0" err="1">
                <a:latin typeface="Book Antiqua" panose="02040602050305030304" pitchFamily="18" charset="0"/>
              </a:rPr>
              <a:t>olarak</a:t>
            </a:r>
            <a:r>
              <a:rPr lang="en-US" sz="1600" dirty="0">
                <a:latin typeface="Book Antiqua" panose="02040602050305030304" pitchFamily="18" charset="0"/>
              </a:rPr>
              <a:t> </a:t>
            </a:r>
            <a:r>
              <a:rPr lang="en-US" sz="1600" dirty="0" err="1">
                <a:latin typeface="Book Antiqua" panose="02040602050305030304" pitchFamily="18" charset="0"/>
              </a:rPr>
              <a:t>görüyorlardı</a:t>
            </a:r>
            <a:r>
              <a:rPr lang="en-US" sz="1600" dirty="0">
                <a:latin typeface="Book Antiqua" panose="02040602050305030304" pitchFamily="18" charset="0"/>
              </a:rPr>
              <a:t>. </a:t>
            </a:r>
            <a:r>
              <a:rPr lang="en-US" sz="1600" dirty="0" err="1">
                <a:latin typeface="Book Antiqua" panose="02040602050305030304" pitchFamily="18" charset="0"/>
              </a:rPr>
              <a:t>Hâlbuki</a:t>
            </a:r>
            <a:r>
              <a:rPr lang="en-US" sz="1600" dirty="0">
                <a:latin typeface="Book Antiqua" panose="02040602050305030304" pitchFamily="18" charset="0"/>
              </a:rPr>
              <a:t> La Fontaine, </a:t>
            </a:r>
            <a:r>
              <a:rPr lang="en-US" sz="1600" dirty="0" err="1">
                <a:latin typeface="Book Antiqua" panose="02040602050305030304" pitchFamily="18" charset="0"/>
              </a:rPr>
              <a:t>yazdığı</a:t>
            </a:r>
            <a:r>
              <a:rPr lang="en-US" sz="1600" dirty="0">
                <a:latin typeface="Book Antiqua" panose="02040602050305030304" pitchFamily="18" charset="0"/>
              </a:rPr>
              <a:t> </a:t>
            </a:r>
            <a:r>
              <a:rPr lang="en-US" sz="1600" dirty="0" err="1">
                <a:latin typeface="Book Antiqua" panose="02040602050305030304" pitchFamily="18" charset="0"/>
              </a:rPr>
              <a:t>masallarda</a:t>
            </a:r>
            <a:r>
              <a:rPr lang="en-US" sz="1600" dirty="0">
                <a:latin typeface="Book Antiqua" panose="02040602050305030304" pitchFamily="18" charset="0"/>
              </a:rPr>
              <a:t> Dede </a:t>
            </a:r>
            <a:r>
              <a:rPr lang="en-US" sz="1600" dirty="0" err="1">
                <a:latin typeface="Book Antiqua" panose="02040602050305030304" pitchFamily="18" charset="0"/>
              </a:rPr>
              <a:t>Korkut</a:t>
            </a:r>
            <a:r>
              <a:rPr lang="en-US" sz="1600" dirty="0">
                <a:latin typeface="Book Antiqua" panose="02040602050305030304" pitchFamily="18" charset="0"/>
              </a:rPr>
              <a:t> </a:t>
            </a:r>
            <a:r>
              <a:rPr lang="en-US" sz="1600" dirty="0" err="1">
                <a:latin typeface="Book Antiqua" panose="02040602050305030304" pitchFamily="18" charset="0"/>
              </a:rPr>
              <a:t>masallarındaki</a:t>
            </a:r>
            <a:r>
              <a:rPr lang="en-US" sz="1600" dirty="0">
                <a:latin typeface="Book Antiqua" panose="02040602050305030304" pitchFamily="18" charset="0"/>
              </a:rPr>
              <a:t> </a:t>
            </a:r>
            <a:r>
              <a:rPr lang="en-US" sz="1600" dirty="0" err="1">
                <a:latin typeface="Book Antiqua" panose="02040602050305030304" pitchFamily="18" charset="0"/>
              </a:rPr>
              <a:t>üslupla</a:t>
            </a:r>
            <a:r>
              <a:rPr lang="en-US" sz="1600" dirty="0">
                <a:latin typeface="Book Antiqua" panose="02040602050305030304" pitchFamily="18" charset="0"/>
              </a:rPr>
              <a:t> </a:t>
            </a:r>
            <a:r>
              <a:rPr lang="en-US" sz="1600" dirty="0" err="1">
                <a:latin typeface="Book Antiqua" panose="02040602050305030304" pitchFamily="18" charset="0"/>
              </a:rPr>
              <a:t>hayvanlara</a:t>
            </a:r>
            <a:r>
              <a:rPr lang="en-US" sz="1600" dirty="0">
                <a:latin typeface="Book Antiqua" panose="02040602050305030304" pitchFamily="18" charset="0"/>
              </a:rPr>
              <a:t> </a:t>
            </a:r>
            <a:r>
              <a:rPr lang="en-US" sz="1600" dirty="0" err="1">
                <a:latin typeface="Book Antiqua" panose="02040602050305030304" pitchFamily="18" charset="0"/>
              </a:rPr>
              <a:t>ahlaki</a:t>
            </a:r>
            <a:r>
              <a:rPr lang="en-US" sz="1600" dirty="0">
                <a:latin typeface="Book Antiqua" panose="02040602050305030304" pitchFamily="18" charset="0"/>
              </a:rPr>
              <a:t> </a:t>
            </a:r>
            <a:r>
              <a:rPr lang="en-US" sz="1600" dirty="0" err="1">
                <a:latin typeface="Book Antiqua" panose="02040602050305030304" pitchFamily="18" charset="0"/>
              </a:rPr>
              <a:t>karakterler</a:t>
            </a:r>
            <a:r>
              <a:rPr lang="en-US" sz="1600" dirty="0">
                <a:latin typeface="Book Antiqua" panose="02040602050305030304" pitchFamily="18" charset="0"/>
              </a:rPr>
              <a:t> </a:t>
            </a:r>
            <a:r>
              <a:rPr lang="en-US" sz="1600" dirty="0" err="1">
                <a:latin typeface="Book Antiqua" panose="02040602050305030304" pitchFamily="18" charset="0"/>
              </a:rPr>
              <a:t>vererek</a:t>
            </a:r>
            <a:r>
              <a:rPr lang="en-US" sz="1600" dirty="0">
                <a:latin typeface="Book Antiqua" panose="02040602050305030304" pitchFamily="18" charset="0"/>
              </a:rPr>
              <a:t> </a:t>
            </a:r>
            <a:r>
              <a:rPr lang="en-US" sz="1600" dirty="0" err="1">
                <a:latin typeface="Book Antiqua" panose="02040602050305030304" pitchFamily="18" charset="0"/>
              </a:rPr>
              <a:t>onların</a:t>
            </a:r>
            <a:r>
              <a:rPr lang="en-US" sz="1600" dirty="0">
                <a:latin typeface="Book Antiqua" panose="02040602050305030304" pitchFamily="18" charset="0"/>
              </a:rPr>
              <a:t> </a:t>
            </a:r>
            <a:r>
              <a:rPr lang="en-US" sz="1600" dirty="0" err="1">
                <a:latin typeface="Book Antiqua" panose="02040602050305030304" pitchFamily="18" charset="0"/>
              </a:rPr>
              <a:t>şahıslarında</a:t>
            </a:r>
            <a:r>
              <a:rPr lang="en-US" sz="1600" dirty="0">
                <a:latin typeface="Book Antiqua" panose="02040602050305030304" pitchFamily="18" charset="0"/>
              </a:rPr>
              <a:t> </a:t>
            </a:r>
            <a:r>
              <a:rPr lang="en-US" sz="1600" dirty="0" err="1">
                <a:latin typeface="Book Antiqua" panose="02040602050305030304" pitchFamily="18" charset="0"/>
              </a:rPr>
              <a:t>bazı</a:t>
            </a:r>
            <a:r>
              <a:rPr lang="en-US" sz="1600" dirty="0">
                <a:latin typeface="Book Antiqua" panose="02040602050305030304" pitchFamily="18" charset="0"/>
              </a:rPr>
              <a:t> </a:t>
            </a:r>
            <a:r>
              <a:rPr lang="en-US" sz="1600" dirty="0" err="1">
                <a:latin typeface="Book Antiqua" panose="02040602050305030304" pitchFamily="18" charset="0"/>
              </a:rPr>
              <a:t>insan</a:t>
            </a:r>
            <a:r>
              <a:rPr lang="en-US" sz="1600" dirty="0">
                <a:latin typeface="Book Antiqua" panose="02040602050305030304" pitchFamily="18" charset="0"/>
              </a:rPr>
              <a:t> </a:t>
            </a:r>
            <a:r>
              <a:rPr lang="en-US" sz="1600" dirty="0" err="1">
                <a:latin typeface="Book Antiqua" panose="02040602050305030304" pitchFamily="18" charset="0"/>
              </a:rPr>
              <a:t>karakterlerini</a:t>
            </a:r>
            <a:r>
              <a:rPr lang="en-US" sz="1600" dirty="0">
                <a:latin typeface="Book Antiqua" panose="02040602050305030304" pitchFamily="18" charset="0"/>
              </a:rPr>
              <a:t> </a:t>
            </a:r>
            <a:r>
              <a:rPr lang="en-US" sz="1600" dirty="0" err="1">
                <a:latin typeface="Book Antiqua" panose="02040602050305030304" pitchFamily="18" charset="0"/>
              </a:rPr>
              <a:t>tenkit</a:t>
            </a:r>
            <a:r>
              <a:rPr lang="en-US" sz="1600" dirty="0">
                <a:latin typeface="Book Antiqua" panose="02040602050305030304" pitchFamily="18" charset="0"/>
              </a:rPr>
              <a:t> </a:t>
            </a:r>
            <a:r>
              <a:rPr lang="en-US" sz="1600" dirty="0" err="1">
                <a:latin typeface="Book Antiqua" panose="02040602050305030304" pitchFamily="18" charset="0"/>
              </a:rPr>
              <a:t>etmiş</a:t>
            </a:r>
            <a:r>
              <a:rPr lang="en-US" sz="1600" dirty="0">
                <a:latin typeface="Book Antiqua" panose="02040602050305030304" pitchFamily="18" charset="0"/>
              </a:rPr>
              <a:t>, </a:t>
            </a:r>
            <a:r>
              <a:rPr lang="en-US" sz="1600" dirty="0" err="1">
                <a:latin typeface="Book Antiqua" panose="02040602050305030304" pitchFamily="18" charset="0"/>
              </a:rPr>
              <a:t>ahlak</a:t>
            </a:r>
            <a:r>
              <a:rPr lang="en-US" sz="1600" dirty="0">
                <a:latin typeface="Book Antiqua" panose="02040602050305030304" pitchFamily="18" charset="0"/>
              </a:rPr>
              <a:t> </a:t>
            </a:r>
            <a:r>
              <a:rPr lang="en-US" sz="1600" dirty="0" err="1">
                <a:latin typeface="Book Antiqua" panose="02040602050305030304" pitchFamily="18" charset="0"/>
              </a:rPr>
              <a:t>dersi</a:t>
            </a:r>
            <a:r>
              <a:rPr lang="en-US" sz="1600" dirty="0">
                <a:latin typeface="Book Antiqua" panose="02040602050305030304" pitchFamily="18" charset="0"/>
              </a:rPr>
              <a:t> </a:t>
            </a:r>
            <a:r>
              <a:rPr lang="en-US" sz="1600" dirty="0" err="1">
                <a:latin typeface="Book Antiqua" panose="02040602050305030304" pitchFamily="18" charset="0"/>
              </a:rPr>
              <a:t>vermiştir</a:t>
            </a:r>
            <a:r>
              <a:rPr lang="en-US" sz="1600" dirty="0">
                <a:latin typeface="Book Antiqua" panose="02040602050305030304" pitchFamily="18" charset="0"/>
              </a:rPr>
              <a:t>. Buna </a:t>
            </a:r>
            <a:r>
              <a:rPr lang="en-US" sz="1600" dirty="0" err="1">
                <a:latin typeface="Book Antiqua" panose="02040602050305030304" pitchFamily="18" charset="0"/>
              </a:rPr>
              <a:t>edebiyatta</a:t>
            </a:r>
            <a:r>
              <a:rPr lang="en-US" sz="1600" dirty="0">
                <a:latin typeface="Book Antiqua" panose="02040602050305030304" pitchFamily="18" charset="0"/>
              </a:rPr>
              <a:t> </a:t>
            </a:r>
            <a:r>
              <a:rPr lang="en-US" sz="1600" dirty="0" err="1">
                <a:latin typeface="Book Antiqua" panose="02040602050305030304" pitchFamily="18" charset="0"/>
              </a:rPr>
              <a:t>teşhis</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intak</a:t>
            </a:r>
            <a:r>
              <a:rPr lang="en-US" sz="1600" dirty="0">
                <a:latin typeface="Book Antiqua" panose="02040602050305030304" pitchFamily="18" charset="0"/>
              </a:rPr>
              <a:t> </a:t>
            </a:r>
            <a:r>
              <a:rPr lang="en-US" sz="1600" dirty="0" err="1">
                <a:latin typeface="Book Antiqua" panose="02040602050305030304" pitchFamily="18" charset="0"/>
              </a:rPr>
              <a:t>sanatı</a:t>
            </a:r>
            <a:r>
              <a:rPr lang="en-US" sz="1600" dirty="0">
                <a:latin typeface="Book Antiqua" panose="02040602050305030304" pitchFamily="18" charset="0"/>
              </a:rPr>
              <a:t> </a:t>
            </a:r>
            <a:r>
              <a:rPr lang="en-US" sz="1600" dirty="0" err="1">
                <a:latin typeface="Book Antiqua" panose="02040602050305030304" pitchFamily="18" charset="0"/>
              </a:rPr>
              <a:t>denir</a:t>
            </a:r>
            <a:r>
              <a:rPr lang="en-US" sz="1600" dirty="0">
                <a:latin typeface="Book Antiqua" panose="02040602050305030304" pitchFamily="18" charset="0"/>
              </a:rPr>
              <a:t>. La </a:t>
            </a:r>
            <a:r>
              <a:rPr lang="en-US" sz="1600" dirty="0" err="1">
                <a:latin typeface="Book Antiqua" panose="02040602050305030304" pitchFamily="18" charset="0"/>
              </a:rPr>
              <a:t>Fontaine'in</a:t>
            </a:r>
            <a:r>
              <a:rPr lang="en-US" sz="1600" dirty="0">
                <a:latin typeface="Book Antiqua" panose="02040602050305030304" pitchFamily="18" charset="0"/>
              </a:rPr>
              <a:t> </a:t>
            </a:r>
            <a:r>
              <a:rPr lang="en-US" sz="1600" dirty="0" err="1">
                <a:latin typeface="Book Antiqua" panose="02040602050305030304" pitchFamily="18" charset="0"/>
              </a:rPr>
              <a:t>bu</a:t>
            </a:r>
            <a:r>
              <a:rPr lang="en-US" sz="1600" dirty="0">
                <a:latin typeface="Book Antiqua" panose="02040602050305030304" pitchFamily="18" charset="0"/>
              </a:rPr>
              <a:t> </a:t>
            </a:r>
            <a:r>
              <a:rPr lang="en-US" sz="1600" dirty="0" err="1">
                <a:latin typeface="Book Antiqua" panose="02040602050305030304" pitchFamily="18" charset="0"/>
              </a:rPr>
              <a:t>özelliği</a:t>
            </a:r>
            <a:r>
              <a:rPr lang="en-US" sz="1600" dirty="0">
                <a:latin typeface="Book Antiqua" panose="02040602050305030304" pitchFamily="18" charset="0"/>
              </a:rPr>
              <a:t> </a:t>
            </a:r>
            <a:r>
              <a:rPr lang="en-US" sz="1600" dirty="0" err="1">
                <a:latin typeface="Book Antiqua" panose="02040602050305030304" pitchFamily="18" charset="0"/>
              </a:rPr>
              <a:t>çok</a:t>
            </a:r>
            <a:r>
              <a:rPr lang="en-US" sz="1600" dirty="0">
                <a:latin typeface="Book Antiqua" panose="02040602050305030304" pitchFamily="18" charset="0"/>
              </a:rPr>
              <a:t> </a:t>
            </a:r>
            <a:r>
              <a:rPr lang="en-US" sz="1600" dirty="0" err="1">
                <a:latin typeface="Book Antiqua" panose="02040602050305030304" pitchFamily="18" charset="0"/>
              </a:rPr>
              <a:t>geç</a:t>
            </a:r>
            <a:r>
              <a:rPr lang="en-US" sz="1600" dirty="0">
                <a:latin typeface="Book Antiqua" panose="02040602050305030304" pitchFamily="18" charset="0"/>
              </a:rPr>
              <a:t> </a:t>
            </a:r>
            <a:r>
              <a:rPr lang="en-US" sz="1600" dirty="0" err="1">
                <a:latin typeface="Book Antiqua" panose="02040602050305030304" pitchFamily="18" charset="0"/>
              </a:rPr>
              <a:t>fark</a:t>
            </a:r>
            <a:r>
              <a:rPr lang="en-US" sz="1600" dirty="0">
                <a:latin typeface="Book Antiqua" panose="02040602050305030304" pitchFamily="18" charset="0"/>
              </a:rPr>
              <a:t> </a:t>
            </a:r>
            <a:r>
              <a:rPr lang="en-US" sz="1600" dirty="0" err="1">
                <a:latin typeface="Book Antiqua" panose="02040602050305030304" pitchFamily="18" charset="0"/>
              </a:rPr>
              <a:t>edilmiştir</a:t>
            </a:r>
            <a:r>
              <a:rPr lang="en-US" sz="1600" dirty="0">
                <a:latin typeface="Book Antiqua" panose="02040602050305030304" pitchFamily="18" charset="0"/>
              </a:rPr>
              <a:t>. </a:t>
            </a:r>
            <a:r>
              <a:rPr lang="en-US" sz="1600" dirty="0" err="1">
                <a:latin typeface="Book Antiqua" panose="02040602050305030304" pitchFamily="18" charset="0"/>
              </a:rPr>
              <a:t>Eserlerinde</a:t>
            </a:r>
            <a:r>
              <a:rPr lang="en-US" sz="1600" dirty="0">
                <a:latin typeface="Book Antiqua" panose="02040602050305030304" pitchFamily="18" charset="0"/>
              </a:rPr>
              <a:t> </a:t>
            </a:r>
            <a:r>
              <a:rPr lang="en-US" sz="1600" dirty="0" err="1">
                <a:latin typeface="Book Antiqua" panose="02040602050305030304" pitchFamily="18" charset="0"/>
              </a:rPr>
              <a:t>sadelik</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açıklık</a:t>
            </a:r>
            <a:r>
              <a:rPr lang="en-US" sz="1600" dirty="0">
                <a:latin typeface="Book Antiqua" panose="02040602050305030304" pitchFamily="18" charset="0"/>
              </a:rPr>
              <a:t> </a:t>
            </a:r>
            <a:r>
              <a:rPr lang="en-US" sz="1600" dirty="0" err="1">
                <a:latin typeface="Book Antiqua" panose="02040602050305030304" pitchFamily="18" charset="0"/>
              </a:rPr>
              <a:t>görülür</a:t>
            </a:r>
            <a:r>
              <a:rPr lang="en-US" sz="1600" dirty="0">
                <a:latin typeface="Book Antiqua" panose="02040602050305030304" pitchFamily="18" charset="0"/>
              </a:rPr>
              <a:t>.</a:t>
            </a:r>
          </a:p>
          <a:p>
            <a:r>
              <a:rPr lang="en-US" dirty="0">
                <a:latin typeface="Baskerville Old Face" panose="02020602080505020303" pitchFamily="18" charset="0"/>
              </a:rPr>
              <a:t> La Fontaine </a:t>
            </a:r>
            <a:r>
              <a:rPr lang="en-US" dirty="0" err="1">
                <a:latin typeface="Baskerville Old Face" panose="02020602080505020303" pitchFamily="18" charset="0"/>
              </a:rPr>
              <a:t>bir</a:t>
            </a:r>
            <a:r>
              <a:rPr lang="en-US" dirty="0">
                <a:latin typeface="Baskerville Old Face" panose="02020602080505020303" pitchFamily="18" charset="0"/>
              </a:rPr>
              <a:t> </a:t>
            </a:r>
            <a:r>
              <a:rPr lang="en-US" dirty="0" err="1">
                <a:latin typeface="Baskerville Old Face" panose="02020602080505020303" pitchFamily="18" charset="0"/>
              </a:rPr>
              <a:t>kısmı</a:t>
            </a:r>
            <a:r>
              <a:rPr lang="en-US" dirty="0">
                <a:latin typeface="Baskerville Old Face" panose="02020602080505020303" pitchFamily="18" charset="0"/>
              </a:rPr>
              <a:t> </a:t>
            </a:r>
            <a:r>
              <a:rPr lang="en-US" dirty="0" err="1">
                <a:latin typeface="Baskerville Old Face" panose="02020602080505020303" pitchFamily="18" charset="0"/>
              </a:rPr>
              <a:t>eskiden</a:t>
            </a:r>
            <a:r>
              <a:rPr lang="en-US" dirty="0">
                <a:latin typeface="Baskerville Old Face" panose="02020602080505020303" pitchFamily="18" charset="0"/>
              </a:rPr>
              <a:t> </a:t>
            </a:r>
            <a:r>
              <a:rPr lang="en-US" dirty="0" err="1">
                <a:latin typeface="Baskerville Old Face" panose="02020602080505020303" pitchFamily="18" charset="0"/>
              </a:rPr>
              <a:t>beri</a:t>
            </a:r>
            <a:r>
              <a:rPr lang="en-US" dirty="0">
                <a:latin typeface="Baskerville Old Face" panose="02020602080505020303" pitchFamily="18" charset="0"/>
              </a:rPr>
              <a:t> </a:t>
            </a:r>
            <a:r>
              <a:rPr lang="en-US" dirty="0" err="1">
                <a:latin typeface="Baskerville Old Face" panose="02020602080505020303" pitchFamily="18" charset="0"/>
              </a:rPr>
              <a:t>bilinen</a:t>
            </a:r>
            <a:r>
              <a:rPr lang="en-US" dirty="0">
                <a:latin typeface="Baskerville Old Face" panose="02020602080505020303" pitchFamily="18" charset="0"/>
              </a:rPr>
              <a:t> </a:t>
            </a:r>
            <a:r>
              <a:rPr lang="en-US" dirty="0" err="1">
                <a:latin typeface="Baskerville Old Face" panose="02020602080505020303" pitchFamily="18" charset="0"/>
              </a:rPr>
              <a:t>hayvan</a:t>
            </a:r>
            <a:r>
              <a:rPr lang="en-US" dirty="0">
                <a:latin typeface="Baskerville Old Face" panose="02020602080505020303" pitchFamily="18" charset="0"/>
              </a:rPr>
              <a:t> </a:t>
            </a:r>
            <a:r>
              <a:rPr lang="en-US" dirty="0" err="1">
                <a:latin typeface="Baskerville Old Face" panose="02020602080505020303" pitchFamily="18" charset="0"/>
              </a:rPr>
              <a:t>hikayelerini</a:t>
            </a:r>
            <a:r>
              <a:rPr lang="en-US" dirty="0">
                <a:latin typeface="Baskerville Old Face" panose="02020602080505020303" pitchFamily="18" charset="0"/>
              </a:rPr>
              <a:t> </a:t>
            </a:r>
            <a:r>
              <a:rPr lang="en-US" dirty="0" err="1">
                <a:latin typeface="Baskerville Old Face" panose="02020602080505020303" pitchFamily="18" charset="0"/>
              </a:rPr>
              <a:t>güzel</a:t>
            </a:r>
            <a:r>
              <a:rPr lang="en-US" dirty="0">
                <a:latin typeface="Baskerville Old Face" panose="02020602080505020303" pitchFamily="18" charset="0"/>
              </a:rPr>
              <a:t> </a:t>
            </a:r>
            <a:r>
              <a:rPr lang="en-US" dirty="0" err="1">
                <a:latin typeface="Baskerville Old Face" panose="02020602080505020303" pitchFamily="18" charset="0"/>
              </a:rPr>
              <a:t>masallar</a:t>
            </a:r>
            <a:r>
              <a:rPr lang="en-US" dirty="0">
                <a:latin typeface="Baskerville Old Face" panose="02020602080505020303" pitchFamily="18" charset="0"/>
              </a:rPr>
              <a:t> </a:t>
            </a:r>
            <a:r>
              <a:rPr lang="en-US" dirty="0" err="1">
                <a:latin typeface="Baskerville Old Face" panose="02020602080505020303" pitchFamily="18" charset="0"/>
              </a:rPr>
              <a:t>haline</a:t>
            </a:r>
            <a:r>
              <a:rPr lang="en-US" dirty="0">
                <a:latin typeface="Baskerville Old Face" panose="02020602080505020303" pitchFamily="18" charset="0"/>
              </a:rPr>
              <a:t> </a:t>
            </a:r>
            <a:r>
              <a:rPr lang="en-US" dirty="0" err="1">
                <a:latin typeface="Baskerville Old Face" panose="02020602080505020303" pitchFamily="18" charset="0"/>
              </a:rPr>
              <a:t>getirmiştir</a:t>
            </a:r>
            <a:r>
              <a:rPr lang="en-US" dirty="0">
                <a:latin typeface="Baskerville Old Face" panose="02020602080505020303" pitchFamily="18" charset="0"/>
              </a:rPr>
              <a:t>. </a:t>
            </a:r>
            <a:r>
              <a:rPr lang="en-US" dirty="0" err="1">
                <a:latin typeface="Baskerville Old Face" panose="02020602080505020303" pitchFamily="18" charset="0"/>
              </a:rPr>
              <a:t>Bununla</a:t>
            </a:r>
            <a:r>
              <a:rPr lang="en-US" dirty="0">
                <a:latin typeface="Baskerville Old Face" panose="02020602080505020303" pitchFamily="18" charset="0"/>
              </a:rPr>
              <a:t> </a:t>
            </a:r>
            <a:r>
              <a:rPr lang="en-US" dirty="0" err="1">
                <a:latin typeface="Baskerville Old Face" panose="02020602080505020303" pitchFamily="18" charset="0"/>
              </a:rPr>
              <a:t>birlikte</a:t>
            </a:r>
            <a:r>
              <a:rPr lang="en-US" dirty="0">
                <a:latin typeface="Baskerville Old Face" panose="02020602080505020303" pitchFamily="18" charset="0"/>
              </a:rPr>
              <a:t> </a:t>
            </a:r>
            <a:r>
              <a:rPr lang="en-US" dirty="0" err="1">
                <a:latin typeface="Baskerville Old Face" panose="02020602080505020303" pitchFamily="18" charset="0"/>
              </a:rPr>
              <a:t>bu</a:t>
            </a:r>
            <a:r>
              <a:rPr lang="en-US" dirty="0">
                <a:latin typeface="Baskerville Old Face" panose="02020602080505020303" pitchFamily="18" charset="0"/>
              </a:rPr>
              <a:t> </a:t>
            </a:r>
            <a:r>
              <a:rPr lang="en-US" dirty="0" err="1">
                <a:latin typeface="Baskerville Old Face" panose="02020602080505020303" pitchFamily="18" charset="0"/>
              </a:rPr>
              <a:t>masallar</a:t>
            </a:r>
            <a:r>
              <a:rPr lang="en-US" dirty="0">
                <a:latin typeface="Baskerville Old Face" panose="02020602080505020303" pitchFamily="18" charset="0"/>
              </a:rPr>
              <a:t> </a:t>
            </a:r>
            <a:r>
              <a:rPr lang="en-US" dirty="0" err="1">
                <a:latin typeface="Baskerville Old Face" panose="02020602080505020303" pitchFamily="18" charset="0"/>
              </a:rPr>
              <a:t>tamamiyle</a:t>
            </a:r>
            <a:r>
              <a:rPr lang="en-US" dirty="0">
                <a:latin typeface="Baskerville Old Face" panose="02020602080505020303" pitchFamily="18" charset="0"/>
              </a:rPr>
              <a:t> </a:t>
            </a:r>
            <a:r>
              <a:rPr lang="en-US" dirty="0" err="1">
                <a:latin typeface="Baskerville Old Face" panose="02020602080505020303" pitchFamily="18" charset="0"/>
              </a:rPr>
              <a:t>kendisinin</a:t>
            </a:r>
            <a:r>
              <a:rPr lang="en-US" dirty="0">
                <a:latin typeface="Baskerville Old Face" panose="02020602080505020303" pitchFamily="18" charset="0"/>
              </a:rPr>
              <a:t> </a:t>
            </a:r>
            <a:r>
              <a:rPr lang="en-US" dirty="0" err="1">
                <a:latin typeface="Baskerville Old Face" panose="02020602080505020303" pitchFamily="18" charset="0"/>
              </a:rPr>
              <a:t>eseri</a:t>
            </a:r>
            <a:r>
              <a:rPr lang="en-US" dirty="0">
                <a:latin typeface="Baskerville Old Face" panose="02020602080505020303" pitchFamily="18" charset="0"/>
              </a:rPr>
              <a:t> </a:t>
            </a:r>
            <a:r>
              <a:rPr lang="en-US" dirty="0" err="1">
                <a:latin typeface="Baskerville Old Face" panose="02020602080505020303" pitchFamily="18" charset="0"/>
              </a:rPr>
              <a:t>sayılır</a:t>
            </a:r>
            <a:r>
              <a:rPr lang="en-US" dirty="0">
                <a:latin typeface="Baskerville Old Face" panose="02020602080505020303" pitchFamily="18" charset="0"/>
              </a:rPr>
              <a:t>. </a:t>
            </a:r>
            <a:r>
              <a:rPr lang="en-US" dirty="0" err="1">
                <a:latin typeface="Baskerville Old Face" panose="02020602080505020303" pitchFamily="18" charset="0"/>
              </a:rPr>
              <a:t>Çünkü</a:t>
            </a:r>
            <a:r>
              <a:rPr lang="en-US" dirty="0">
                <a:latin typeface="Baskerville Old Face" panose="02020602080505020303" pitchFamily="18" charset="0"/>
              </a:rPr>
              <a:t> La Fontaine “</a:t>
            </a:r>
            <a:r>
              <a:rPr lang="en-US" b="1" dirty="0" err="1">
                <a:latin typeface="Baskerville Old Face" panose="02020602080505020303" pitchFamily="18" charset="0"/>
              </a:rPr>
              <a:t>Taklit</a:t>
            </a:r>
            <a:r>
              <a:rPr lang="en-US" b="1" dirty="0">
                <a:latin typeface="Baskerville Old Face" panose="02020602080505020303" pitchFamily="18" charset="0"/>
              </a:rPr>
              <a:t> </a:t>
            </a:r>
            <a:r>
              <a:rPr lang="en-US" b="1" dirty="0" err="1">
                <a:latin typeface="Baskerville Old Face" panose="02020602080505020303" pitchFamily="18" charset="0"/>
              </a:rPr>
              <a:t>ettim</a:t>
            </a:r>
            <a:r>
              <a:rPr lang="en-US" b="1" dirty="0">
                <a:latin typeface="Baskerville Old Face" panose="02020602080505020303" pitchFamily="18" charset="0"/>
              </a:rPr>
              <a:t> </a:t>
            </a:r>
            <a:r>
              <a:rPr lang="en-US" b="1" dirty="0" err="1">
                <a:latin typeface="Baskerville Old Face" panose="02020602080505020303" pitchFamily="18" charset="0"/>
              </a:rPr>
              <a:t>ama</a:t>
            </a:r>
            <a:r>
              <a:rPr lang="en-US" b="1" dirty="0">
                <a:latin typeface="Baskerville Old Face" panose="02020602080505020303" pitchFamily="18" charset="0"/>
              </a:rPr>
              <a:t> </a:t>
            </a:r>
            <a:r>
              <a:rPr lang="en-US" b="1" dirty="0" err="1">
                <a:latin typeface="Baskerville Old Face" panose="02020602080505020303" pitchFamily="18" charset="0"/>
              </a:rPr>
              <a:t>esir</a:t>
            </a:r>
            <a:r>
              <a:rPr lang="en-US" b="1" dirty="0">
                <a:latin typeface="Baskerville Old Face" panose="02020602080505020303" pitchFamily="18" charset="0"/>
              </a:rPr>
              <a:t> </a:t>
            </a:r>
            <a:r>
              <a:rPr lang="en-US" b="1" dirty="0" err="1">
                <a:latin typeface="Baskerville Old Face" panose="02020602080505020303" pitchFamily="18" charset="0"/>
              </a:rPr>
              <a:t>olmadan</a:t>
            </a:r>
            <a:r>
              <a:rPr lang="en-US" dirty="0">
                <a:latin typeface="Baskerville Old Face" panose="02020602080505020303" pitchFamily="18" charset="0"/>
              </a:rPr>
              <a:t>” </a:t>
            </a:r>
            <a:r>
              <a:rPr lang="en-US" dirty="0" err="1">
                <a:latin typeface="Baskerville Old Face" panose="02020602080505020303" pitchFamily="18" charset="0"/>
              </a:rPr>
              <a:t>demiştir</a:t>
            </a:r>
            <a:r>
              <a:rPr lang="en-US" dirty="0">
                <a:latin typeface="Baskerville Old Face" panose="02020602080505020303" pitchFamily="18" charset="0"/>
              </a:rPr>
              <a:t>. Gene </a:t>
            </a:r>
            <a:r>
              <a:rPr lang="en-US" dirty="0" err="1">
                <a:latin typeface="Baskerville Old Face" panose="02020602080505020303" pitchFamily="18" charset="0"/>
              </a:rPr>
              <a:t>kendisinin</a:t>
            </a:r>
            <a:r>
              <a:rPr lang="en-US" dirty="0">
                <a:latin typeface="Baskerville Old Face" panose="02020602080505020303" pitchFamily="18" charset="0"/>
              </a:rPr>
              <a:t> </a:t>
            </a:r>
            <a:r>
              <a:rPr lang="en-US" dirty="0" err="1">
                <a:latin typeface="Baskerville Old Face" panose="02020602080505020303" pitchFamily="18" charset="0"/>
              </a:rPr>
              <a:t>dediği</a:t>
            </a:r>
            <a:r>
              <a:rPr lang="en-US" dirty="0">
                <a:latin typeface="Baskerville Old Face" panose="02020602080505020303" pitchFamily="18" charset="0"/>
              </a:rPr>
              <a:t> </a:t>
            </a:r>
            <a:r>
              <a:rPr lang="en-US" dirty="0" err="1">
                <a:latin typeface="Baskerville Old Face" panose="02020602080505020303" pitchFamily="18" charset="0"/>
              </a:rPr>
              <a:t>gibi</a:t>
            </a:r>
            <a:r>
              <a:rPr lang="en-US" dirty="0">
                <a:latin typeface="Baskerville Old Face" panose="02020602080505020303" pitchFamily="18" charset="0"/>
              </a:rPr>
              <a:t> </a:t>
            </a:r>
            <a:r>
              <a:rPr lang="en-US" dirty="0" err="1">
                <a:latin typeface="Baskerville Old Face" panose="02020602080505020303" pitchFamily="18" charset="0"/>
              </a:rPr>
              <a:t>masallarında</a:t>
            </a:r>
            <a:r>
              <a:rPr lang="en-US" dirty="0">
                <a:latin typeface="Baskerville Old Face" panose="02020602080505020303" pitchFamily="18" charset="0"/>
              </a:rPr>
              <a:t> “</a:t>
            </a:r>
            <a:r>
              <a:rPr lang="en-US" b="1" dirty="0" err="1">
                <a:latin typeface="Baskerville Old Face" panose="02020602080505020303" pitchFamily="18" charset="0"/>
              </a:rPr>
              <a:t>insan</a:t>
            </a:r>
            <a:r>
              <a:rPr lang="en-US" b="1" dirty="0">
                <a:latin typeface="Baskerville Old Face" panose="02020602080505020303" pitchFamily="18" charset="0"/>
              </a:rPr>
              <a:t> </a:t>
            </a:r>
            <a:r>
              <a:rPr lang="en-US" b="1" dirty="0" err="1">
                <a:latin typeface="Baskerville Old Face" panose="02020602080505020303" pitchFamily="18" charset="0"/>
              </a:rPr>
              <a:t>eğitimi</a:t>
            </a:r>
            <a:r>
              <a:rPr lang="en-US" b="1" dirty="0">
                <a:latin typeface="Baskerville Old Face" panose="02020602080505020303" pitchFamily="18" charset="0"/>
              </a:rPr>
              <a:t> </a:t>
            </a:r>
            <a:r>
              <a:rPr lang="en-US" b="1" dirty="0" err="1">
                <a:latin typeface="Baskerville Old Face" panose="02020602080505020303" pitchFamily="18" charset="0"/>
              </a:rPr>
              <a:t>için</a:t>
            </a:r>
            <a:r>
              <a:rPr lang="en-US" b="1" dirty="0">
                <a:latin typeface="Baskerville Old Face" panose="02020602080505020303" pitchFamily="18" charset="0"/>
              </a:rPr>
              <a:t> </a:t>
            </a:r>
            <a:r>
              <a:rPr lang="en-US" b="1" dirty="0" err="1">
                <a:latin typeface="Baskerville Old Face" panose="02020602080505020303" pitchFamily="18" charset="0"/>
              </a:rPr>
              <a:t>hayvanları</a:t>
            </a:r>
            <a:r>
              <a:rPr lang="en-US" b="1" dirty="0">
                <a:latin typeface="Baskerville Old Face" panose="02020602080505020303" pitchFamily="18" charset="0"/>
              </a:rPr>
              <a:t> </a:t>
            </a:r>
            <a:r>
              <a:rPr lang="en-US" b="1" dirty="0" err="1">
                <a:latin typeface="Baskerville Old Face" panose="02020602080505020303" pitchFamily="18" charset="0"/>
              </a:rPr>
              <a:t>kullanmış</a:t>
            </a:r>
            <a:r>
              <a:rPr lang="en-US" dirty="0">
                <a:latin typeface="Baskerville Old Face" panose="02020602080505020303" pitchFamily="18" charset="0"/>
              </a:rPr>
              <a:t>“‘</a:t>
            </a:r>
            <a:r>
              <a:rPr lang="en-US" dirty="0" err="1">
                <a:latin typeface="Baskerville Old Face" panose="02020602080505020303" pitchFamily="18" charset="0"/>
              </a:rPr>
              <a:t>tır</a:t>
            </a:r>
            <a:r>
              <a:rPr lang="en-US" dirty="0">
                <a:latin typeface="Baskerville Old Face" panose="02020602080505020303" pitchFamily="18" charset="0"/>
              </a:rPr>
              <a:t>. </a:t>
            </a:r>
            <a:r>
              <a:rPr lang="en-US" dirty="0" err="1">
                <a:latin typeface="Baskerville Old Face" panose="02020602080505020303" pitchFamily="18" charset="0"/>
              </a:rPr>
              <a:t>Doğada</a:t>
            </a:r>
            <a:r>
              <a:rPr lang="en-US" dirty="0">
                <a:latin typeface="Baskerville Old Face" panose="02020602080505020303" pitchFamily="18" charset="0"/>
              </a:rPr>
              <a:t> </a:t>
            </a:r>
            <a:r>
              <a:rPr lang="en-US" dirty="0" err="1">
                <a:latin typeface="Baskerville Old Face" panose="02020602080505020303" pitchFamily="18" charset="0"/>
              </a:rPr>
              <a:t>bulunan</a:t>
            </a:r>
            <a:r>
              <a:rPr lang="en-US" dirty="0">
                <a:latin typeface="Baskerville Old Face" panose="02020602080505020303" pitchFamily="18" charset="0"/>
              </a:rPr>
              <a:t> her </a:t>
            </a:r>
            <a:r>
              <a:rPr lang="en-US" dirty="0" err="1">
                <a:latin typeface="Baskerville Old Face" panose="02020602080505020303" pitchFamily="18" charset="0"/>
              </a:rPr>
              <a:t>canlı</a:t>
            </a:r>
            <a:r>
              <a:rPr lang="en-US" dirty="0">
                <a:latin typeface="Baskerville Old Face" panose="02020602080505020303" pitchFamily="18" charset="0"/>
              </a:rPr>
              <a:t>, </a:t>
            </a:r>
            <a:r>
              <a:rPr lang="en-US" dirty="0" err="1">
                <a:latin typeface="Baskerville Old Face" panose="02020602080505020303" pitchFamily="18" charset="0"/>
              </a:rPr>
              <a:t>onun</a:t>
            </a:r>
            <a:r>
              <a:rPr lang="en-US" dirty="0">
                <a:latin typeface="Baskerville Old Face" panose="02020602080505020303" pitchFamily="18" charset="0"/>
              </a:rPr>
              <a:t> </a:t>
            </a:r>
            <a:r>
              <a:rPr lang="en-US" dirty="0" err="1">
                <a:latin typeface="Baskerville Old Face" panose="02020602080505020303" pitchFamily="18" charset="0"/>
              </a:rPr>
              <a:t>hikayelerinde</a:t>
            </a:r>
            <a:r>
              <a:rPr lang="en-US" dirty="0">
                <a:latin typeface="Baskerville Old Face" panose="02020602080505020303" pitchFamily="18" charset="0"/>
              </a:rPr>
              <a:t> </a:t>
            </a:r>
            <a:r>
              <a:rPr lang="en-US" dirty="0" err="1">
                <a:latin typeface="Baskerville Old Face" panose="02020602080505020303" pitchFamily="18" charset="0"/>
              </a:rPr>
              <a:t>dile</a:t>
            </a:r>
            <a:r>
              <a:rPr lang="en-US" dirty="0">
                <a:latin typeface="Baskerville Old Face" panose="02020602080505020303" pitchFamily="18" charset="0"/>
              </a:rPr>
              <a:t> </a:t>
            </a:r>
            <a:r>
              <a:rPr lang="en-US" dirty="0" err="1">
                <a:latin typeface="Baskerville Old Face" panose="02020602080505020303" pitchFamily="18" charset="0"/>
              </a:rPr>
              <a:t>gelir</a:t>
            </a:r>
            <a:r>
              <a:rPr lang="en-US" dirty="0">
                <a:latin typeface="Baskerville Old Face" panose="02020602080505020303" pitchFamily="18" charset="0"/>
              </a:rPr>
              <a:t>. Ona </a:t>
            </a:r>
            <a:r>
              <a:rPr lang="en-US" dirty="0" err="1">
                <a:latin typeface="Baskerville Old Face" panose="02020602080505020303" pitchFamily="18" charset="0"/>
              </a:rPr>
              <a:t>göre</a:t>
            </a:r>
            <a:r>
              <a:rPr lang="en-US" dirty="0">
                <a:latin typeface="Baskerville Old Face" panose="02020602080505020303" pitchFamily="18" charset="0"/>
              </a:rPr>
              <a:t> </a:t>
            </a:r>
            <a:r>
              <a:rPr lang="en-US" dirty="0" err="1">
                <a:latin typeface="Baskerville Old Face" panose="02020602080505020303" pitchFamily="18" charset="0"/>
              </a:rPr>
              <a:t>açık</a:t>
            </a:r>
            <a:r>
              <a:rPr lang="en-US" dirty="0">
                <a:latin typeface="Baskerville Old Face" panose="02020602080505020303" pitchFamily="18" charset="0"/>
              </a:rPr>
              <a:t> </a:t>
            </a:r>
            <a:r>
              <a:rPr lang="en-US" dirty="0" err="1">
                <a:latin typeface="Baskerville Old Face" panose="02020602080505020303" pitchFamily="18" charset="0"/>
              </a:rPr>
              <a:t>bir</a:t>
            </a:r>
            <a:r>
              <a:rPr lang="en-US" dirty="0">
                <a:latin typeface="Baskerville Old Face" panose="02020602080505020303" pitchFamily="18" charset="0"/>
              </a:rPr>
              <a:t> </a:t>
            </a:r>
            <a:r>
              <a:rPr lang="en-US" dirty="0" err="1">
                <a:latin typeface="Baskerville Old Face" panose="02020602080505020303" pitchFamily="18" charset="0"/>
              </a:rPr>
              <a:t>öğüt</a:t>
            </a:r>
            <a:r>
              <a:rPr lang="en-US" dirty="0">
                <a:latin typeface="Baskerville Old Face" panose="02020602080505020303" pitchFamily="18" charset="0"/>
              </a:rPr>
              <a:t> can </a:t>
            </a:r>
            <a:r>
              <a:rPr lang="en-US" dirty="0" err="1">
                <a:latin typeface="Baskerville Old Face" panose="02020602080505020303" pitchFamily="18" charset="0"/>
              </a:rPr>
              <a:t>sıkıcıdır</a:t>
            </a:r>
            <a:r>
              <a:rPr lang="en-US" dirty="0">
                <a:latin typeface="Baskerville Old Face" panose="02020602080505020303" pitchFamily="18" charset="0"/>
              </a:rPr>
              <a:t>. </a:t>
            </a:r>
            <a:r>
              <a:rPr lang="en-US" dirty="0" err="1">
                <a:latin typeface="Baskerville Old Face" panose="02020602080505020303" pitchFamily="18" charset="0"/>
              </a:rPr>
              <a:t>Öğüdü</a:t>
            </a:r>
            <a:r>
              <a:rPr lang="en-US" dirty="0">
                <a:latin typeface="Baskerville Old Face" panose="02020602080505020303" pitchFamily="18" charset="0"/>
              </a:rPr>
              <a:t> </a:t>
            </a:r>
            <a:r>
              <a:rPr lang="en-US" dirty="0" err="1">
                <a:latin typeface="Baskerville Old Face" panose="02020602080505020303" pitchFamily="18" charset="0"/>
              </a:rPr>
              <a:t>olay</a:t>
            </a:r>
            <a:r>
              <a:rPr lang="en-US" dirty="0">
                <a:latin typeface="Baskerville Old Face" panose="02020602080505020303" pitchFamily="18" charset="0"/>
              </a:rPr>
              <a:t> </a:t>
            </a:r>
            <a:r>
              <a:rPr lang="en-US" dirty="0" err="1">
                <a:latin typeface="Baskerville Old Face" panose="02020602080505020303" pitchFamily="18" charset="0"/>
              </a:rPr>
              <a:t>içine</a:t>
            </a:r>
            <a:r>
              <a:rPr lang="en-US" dirty="0">
                <a:latin typeface="Baskerville Old Face" panose="02020602080505020303" pitchFamily="18" charset="0"/>
              </a:rPr>
              <a:t> </a:t>
            </a:r>
            <a:r>
              <a:rPr lang="en-US" dirty="0" err="1">
                <a:latin typeface="Baskerville Old Face" panose="02020602080505020303" pitchFamily="18" charset="0"/>
              </a:rPr>
              <a:t>sindirmelidir</a:t>
            </a:r>
            <a:r>
              <a:rPr lang="en-US" dirty="0">
                <a:latin typeface="Baskerville Old Face" panose="02020602080505020303" pitchFamily="18" charset="0"/>
              </a:rPr>
              <a:t>. </a:t>
            </a:r>
            <a:r>
              <a:rPr lang="en-US" dirty="0" err="1">
                <a:latin typeface="Baskerville Old Face" panose="02020602080505020303" pitchFamily="18" charset="0"/>
              </a:rPr>
              <a:t>Masallarının</a:t>
            </a:r>
            <a:r>
              <a:rPr lang="en-US" dirty="0">
                <a:latin typeface="Baskerville Old Face" panose="02020602080505020303" pitchFamily="18" charset="0"/>
              </a:rPr>
              <a:t> </a:t>
            </a:r>
            <a:r>
              <a:rPr lang="en-US" dirty="0" err="1">
                <a:latin typeface="Baskerville Old Face" panose="02020602080505020303" pitchFamily="18" charset="0"/>
              </a:rPr>
              <a:t>çoğunda</a:t>
            </a:r>
            <a:r>
              <a:rPr lang="en-US" dirty="0">
                <a:latin typeface="Baskerville Old Face" panose="02020602080505020303" pitchFamily="18" charset="0"/>
              </a:rPr>
              <a:t> </a:t>
            </a:r>
            <a:r>
              <a:rPr lang="en-US" dirty="0" err="1">
                <a:latin typeface="Baskerville Old Face" panose="02020602080505020303" pitchFamily="18" charset="0"/>
              </a:rPr>
              <a:t>doğa</a:t>
            </a:r>
            <a:r>
              <a:rPr lang="en-US" dirty="0">
                <a:latin typeface="Baskerville Old Face" panose="02020602080505020303" pitchFamily="18" charset="0"/>
              </a:rPr>
              <a:t> </a:t>
            </a:r>
            <a:r>
              <a:rPr lang="en-US" dirty="0" err="1">
                <a:latin typeface="Baskerville Old Face" panose="02020602080505020303" pitchFamily="18" charset="0"/>
              </a:rPr>
              <a:t>manzaraları</a:t>
            </a:r>
            <a:r>
              <a:rPr lang="en-US" dirty="0">
                <a:latin typeface="Baskerville Old Face" panose="02020602080505020303" pitchFamily="18" charset="0"/>
              </a:rPr>
              <a:t> </a:t>
            </a:r>
            <a:r>
              <a:rPr lang="en-US" dirty="0" err="1">
                <a:latin typeface="Baskerville Old Face" panose="02020602080505020303" pitchFamily="18" charset="0"/>
              </a:rPr>
              <a:t>olayları</a:t>
            </a:r>
            <a:r>
              <a:rPr lang="en-US" dirty="0">
                <a:latin typeface="Baskerville Old Face" panose="02020602080505020303" pitchFamily="18" charset="0"/>
              </a:rPr>
              <a:t> </a:t>
            </a:r>
            <a:r>
              <a:rPr lang="en-US" dirty="0" err="1">
                <a:latin typeface="Baskerville Old Face" panose="02020602080505020303" pitchFamily="18" charset="0"/>
              </a:rPr>
              <a:t>çerçeveler</a:t>
            </a:r>
            <a:r>
              <a:rPr lang="en-US" dirty="0">
                <a:latin typeface="Baskerville Old Face" panose="02020602080505020303" pitchFamily="18" charset="0"/>
              </a:rPr>
              <a:t>. Bu </a:t>
            </a:r>
            <a:r>
              <a:rPr lang="en-US" dirty="0" err="1">
                <a:latin typeface="Baskerville Old Face" panose="02020602080505020303" pitchFamily="18" charset="0"/>
              </a:rPr>
              <a:t>bakımdan</a:t>
            </a:r>
            <a:r>
              <a:rPr lang="en-US" dirty="0">
                <a:latin typeface="Baskerville Old Face" panose="02020602080505020303" pitchFamily="18" charset="0"/>
              </a:rPr>
              <a:t> La Fontaine </a:t>
            </a:r>
            <a:r>
              <a:rPr lang="en-US" dirty="0" err="1">
                <a:latin typeface="Baskerville Old Face" panose="02020602080505020303" pitchFamily="18" charset="0"/>
              </a:rPr>
              <a:t>devrinin</a:t>
            </a:r>
            <a:r>
              <a:rPr lang="en-US" dirty="0">
                <a:latin typeface="Baskerville Old Face" panose="02020602080505020303" pitchFamily="18" charset="0"/>
              </a:rPr>
              <a:t> </a:t>
            </a:r>
            <a:r>
              <a:rPr lang="en-US" dirty="0" err="1">
                <a:latin typeface="Baskerville Old Face" panose="02020602080505020303" pitchFamily="18" charset="0"/>
              </a:rPr>
              <a:t>en</a:t>
            </a:r>
            <a:r>
              <a:rPr lang="en-US" dirty="0">
                <a:latin typeface="Baskerville Old Face" panose="02020602080505020303" pitchFamily="18" charset="0"/>
              </a:rPr>
              <a:t> </a:t>
            </a:r>
            <a:r>
              <a:rPr lang="en-US" dirty="0" err="1">
                <a:latin typeface="Baskerville Old Face" panose="02020602080505020303" pitchFamily="18" charset="0"/>
              </a:rPr>
              <a:t>kendine</a:t>
            </a:r>
            <a:r>
              <a:rPr lang="en-US" dirty="0">
                <a:latin typeface="Baskerville Old Face" panose="02020602080505020303" pitchFamily="18" charset="0"/>
              </a:rPr>
              <a:t> </a:t>
            </a:r>
            <a:r>
              <a:rPr lang="en-US" dirty="0" err="1">
                <a:latin typeface="Baskerville Old Face" panose="02020602080505020303" pitchFamily="18" charset="0"/>
              </a:rPr>
              <a:t>mahsus</a:t>
            </a:r>
            <a:r>
              <a:rPr lang="en-US" dirty="0">
                <a:latin typeface="Baskerville Old Face" panose="02020602080505020303" pitchFamily="18" charset="0"/>
              </a:rPr>
              <a:t> </a:t>
            </a:r>
            <a:r>
              <a:rPr lang="en-US" dirty="0" err="1">
                <a:latin typeface="Baskerville Old Face" panose="02020602080505020303" pitchFamily="18" charset="0"/>
              </a:rPr>
              <a:t>şairidir</a:t>
            </a:r>
            <a:r>
              <a:rPr lang="en-US" sz="1600" dirty="0">
                <a:latin typeface="Baskerville Old Face" panose="02020602080505020303" pitchFamily="18" charset="0"/>
              </a:rPr>
              <a:t>. </a:t>
            </a:r>
            <a:r>
              <a:rPr lang="en-US" sz="1600" dirty="0" err="1">
                <a:latin typeface="Book Antiqua" panose="02040602050305030304" pitchFamily="18" charset="0"/>
              </a:rPr>
              <a:t>Konuşma</a:t>
            </a:r>
            <a:r>
              <a:rPr lang="en-US" sz="1600" dirty="0">
                <a:latin typeface="Book Antiqua" panose="02040602050305030304" pitchFamily="18" charset="0"/>
              </a:rPr>
              <a:t> </a:t>
            </a:r>
            <a:r>
              <a:rPr lang="en-US" sz="1600" dirty="0" err="1">
                <a:latin typeface="Book Antiqua" panose="02040602050305030304" pitchFamily="18" charset="0"/>
              </a:rPr>
              <a:t>şeklinde</a:t>
            </a:r>
            <a:r>
              <a:rPr lang="en-US" sz="1600" dirty="0">
                <a:latin typeface="Book Antiqua" panose="02040602050305030304" pitchFamily="18" charset="0"/>
              </a:rPr>
              <a:t> </a:t>
            </a:r>
            <a:r>
              <a:rPr lang="en-US" sz="1600" dirty="0" err="1">
                <a:latin typeface="Book Antiqua" panose="02040602050305030304" pitchFamily="18" charset="0"/>
              </a:rPr>
              <a:t>akıcı</a:t>
            </a:r>
            <a:r>
              <a:rPr lang="en-US" sz="1600" dirty="0">
                <a:latin typeface="Book Antiqua" panose="02040602050305030304" pitchFamily="18" charset="0"/>
              </a:rPr>
              <a:t> </a:t>
            </a:r>
            <a:r>
              <a:rPr lang="en-US" sz="1600" dirty="0" err="1">
                <a:latin typeface="Book Antiqua" panose="02040602050305030304" pitchFamily="18" charset="0"/>
              </a:rPr>
              <a:t>şiirleri</a:t>
            </a:r>
            <a:r>
              <a:rPr lang="en-US" sz="1600" dirty="0">
                <a:latin typeface="Book Antiqua" panose="02040602050305030304" pitchFamily="18" charset="0"/>
              </a:rPr>
              <a:t>, </a:t>
            </a:r>
            <a:r>
              <a:rPr lang="en-US" sz="1600" dirty="0" err="1">
                <a:latin typeface="Book Antiqua" panose="02040602050305030304" pitchFamily="18" charset="0"/>
              </a:rPr>
              <a:t>hayvanlar</a:t>
            </a:r>
            <a:r>
              <a:rPr lang="en-US" sz="1600" dirty="0">
                <a:latin typeface="Book Antiqua" panose="02040602050305030304" pitchFamily="18" charset="0"/>
              </a:rPr>
              <a:t> </a:t>
            </a:r>
            <a:r>
              <a:rPr lang="en-US" sz="1600" dirty="0" err="1">
                <a:latin typeface="Book Antiqua" panose="02040602050305030304" pitchFamily="18" charset="0"/>
              </a:rPr>
              <a:t>üzerinde</a:t>
            </a:r>
            <a:r>
              <a:rPr lang="en-US" sz="1600" dirty="0">
                <a:latin typeface="Book Antiqua" panose="02040602050305030304" pitchFamily="18" charset="0"/>
              </a:rPr>
              <a:t> </a:t>
            </a:r>
            <a:r>
              <a:rPr lang="en-US" sz="1600" dirty="0" err="1">
                <a:latin typeface="Book Antiqua" panose="02040602050305030304" pitchFamily="18" charset="0"/>
              </a:rPr>
              <a:t>tenkitleri</a:t>
            </a:r>
            <a:r>
              <a:rPr lang="en-US" sz="1600" dirty="0">
                <a:latin typeface="Book Antiqua" panose="02040602050305030304" pitchFamily="18" charset="0"/>
              </a:rPr>
              <a:t>, </a:t>
            </a:r>
            <a:r>
              <a:rPr lang="en-US" sz="1600" dirty="0" err="1">
                <a:latin typeface="Book Antiqua" panose="02040602050305030304" pitchFamily="18" charset="0"/>
              </a:rPr>
              <a:t>incitmeden</a:t>
            </a:r>
            <a:r>
              <a:rPr lang="en-US" sz="1600" dirty="0">
                <a:latin typeface="Book Antiqua" panose="02040602050305030304" pitchFamily="18" charset="0"/>
              </a:rPr>
              <a:t> </a:t>
            </a:r>
            <a:r>
              <a:rPr lang="en-US" sz="1600" dirty="0" err="1">
                <a:latin typeface="Book Antiqua" panose="02040602050305030304" pitchFamily="18" charset="0"/>
              </a:rPr>
              <a:t>iğneleme</a:t>
            </a:r>
            <a:r>
              <a:rPr lang="en-US" sz="1600" dirty="0">
                <a:latin typeface="Book Antiqua" panose="02040602050305030304" pitchFamily="18" charset="0"/>
              </a:rPr>
              <a:t> </a:t>
            </a:r>
            <a:r>
              <a:rPr lang="en-US" sz="1600" dirty="0" err="1">
                <a:latin typeface="Book Antiqua" panose="02040602050305030304" pitchFamily="18" charset="0"/>
              </a:rPr>
              <a:t>usulleri</a:t>
            </a:r>
            <a:r>
              <a:rPr lang="en-US" sz="1600" dirty="0">
                <a:latin typeface="Book Antiqua" panose="02040602050305030304" pitchFamily="18" charset="0"/>
              </a:rPr>
              <a:t> </a:t>
            </a:r>
            <a:r>
              <a:rPr lang="en-US" sz="1600" dirty="0" err="1">
                <a:latin typeface="Book Antiqua" panose="02040602050305030304" pitchFamily="18" charset="0"/>
              </a:rPr>
              <a:t>ile</a:t>
            </a:r>
            <a:r>
              <a:rPr lang="en-US" sz="1600" dirty="0">
                <a:latin typeface="Book Antiqua" panose="02040602050305030304" pitchFamily="18" charset="0"/>
              </a:rPr>
              <a:t> </a:t>
            </a:r>
            <a:r>
              <a:rPr lang="en-US" sz="1600" dirty="0" err="1">
                <a:latin typeface="Book Antiqua" panose="02040602050305030304" pitchFamily="18" charset="0"/>
              </a:rPr>
              <a:t>Fransız</a:t>
            </a:r>
            <a:r>
              <a:rPr lang="en-US" sz="1600" dirty="0">
                <a:latin typeface="Book Antiqua" panose="02040602050305030304" pitchFamily="18" charset="0"/>
              </a:rPr>
              <a:t> </a:t>
            </a:r>
            <a:r>
              <a:rPr lang="en-US" sz="1600" dirty="0" err="1">
                <a:latin typeface="Book Antiqua" panose="02040602050305030304" pitchFamily="18" charset="0"/>
              </a:rPr>
              <a:t>edebiyatına</a:t>
            </a:r>
            <a:r>
              <a:rPr lang="en-US" sz="1600" dirty="0">
                <a:latin typeface="Book Antiqua" panose="02040602050305030304" pitchFamily="18" charset="0"/>
              </a:rPr>
              <a:t> </a:t>
            </a:r>
            <a:r>
              <a:rPr lang="en-US" sz="1600" dirty="0" err="1">
                <a:latin typeface="Book Antiqua" panose="02040602050305030304" pitchFamily="18" charset="0"/>
              </a:rPr>
              <a:t>büyük</a:t>
            </a:r>
            <a:r>
              <a:rPr lang="en-US" sz="1600" dirty="0">
                <a:latin typeface="Book Antiqua" panose="02040602050305030304" pitchFamily="18" charset="0"/>
              </a:rPr>
              <a:t> </a:t>
            </a:r>
            <a:r>
              <a:rPr lang="en-US" sz="1600" dirty="0" err="1">
                <a:latin typeface="Book Antiqua" panose="02040602050305030304" pitchFamily="18" charset="0"/>
              </a:rPr>
              <a:t>eserler</a:t>
            </a:r>
            <a:r>
              <a:rPr lang="en-US" sz="1600" dirty="0">
                <a:latin typeface="Book Antiqua" panose="02040602050305030304" pitchFamily="18" charset="0"/>
              </a:rPr>
              <a:t> </a:t>
            </a:r>
            <a:r>
              <a:rPr lang="en-US" sz="1600" dirty="0" err="1">
                <a:latin typeface="Book Antiqua" panose="02040602050305030304" pitchFamily="18" charset="0"/>
              </a:rPr>
              <a:t>kazandırmıştır</a:t>
            </a:r>
            <a:r>
              <a:rPr lang="en-US" sz="1600" dirty="0">
                <a:latin typeface="Book Antiqua" panose="02040602050305030304" pitchFamily="18" charset="0"/>
              </a:rPr>
              <a:t>.</a:t>
            </a:r>
          </a:p>
          <a:p>
            <a:r>
              <a:rPr lang="en-US" sz="1600" dirty="0">
                <a:latin typeface="Book Antiqua" panose="02040602050305030304" pitchFamily="18" charset="0"/>
              </a:rPr>
              <a:t>La Fontaine </a:t>
            </a:r>
            <a:r>
              <a:rPr lang="en-US" sz="1600" dirty="0" err="1">
                <a:latin typeface="Book Antiqua" panose="02040602050305030304" pitchFamily="18" charset="0"/>
              </a:rPr>
              <a:t>masallarındaki</a:t>
            </a:r>
            <a:r>
              <a:rPr lang="en-US" sz="1600" dirty="0">
                <a:latin typeface="Book Antiqua" panose="02040602050305030304" pitchFamily="18" charset="0"/>
              </a:rPr>
              <a:t> </a:t>
            </a:r>
            <a:r>
              <a:rPr lang="en-US" sz="1600" dirty="0" err="1">
                <a:latin typeface="Book Antiqua" panose="02040602050305030304" pitchFamily="18" charset="0"/>
              </a:rPr>
              <a:t>konular</a:t>
            </a:r>
            <a:r>
              <a:rPr lang="en-US" sz="1600" dirty="0">
                <a:latin typeface="Book Antiqua" panose="02040602050305030304" pitchFamily="18" charset="0"/>
              </a:rPr>
              <a:t>, </a:t>
            </a:r>
            <a:r>
              <a:rPr lang="en-US" sz="1600" dirty="0" err="1">
                <a:latin typeface="Book Antiqua" panose="02040602050305030304" pitchFamily="18" charset="0"/>
              </a:rPr>
              <a:t>bazen</a:t>
            </a:r>
            <a:r>
              <a:rPr lang="en-US" sz="1600" dirty="0">
                <a:latin typeface="Book Antiqua" panose="02040602050305030304" pitchFamily="18" charset="0"/>
              </a:rPr>
              <a:t> </a:t>
            </a:r>
            <a:r>
              <a:rPr lang="en-US" sz="1600" dirty="0" err="1">
                <a:latin typeface="Book Antiqua" panose="02040602050305030304" pitchFamily="18" charset="0"/>
              </a:rPr>
              <a:t>şark</a:t>
            </a:r>
            <a:r>
              <a:rPr lang="en-US" sz="1600" dirty="0">
                <a:latin typeface="Book Antiqua" panose="02040602050305030304" pitchFamily="18" charset="0"/>
              </a:rPr>
              <a:t> </a:t>
            </a:r>
            <a:r>
              <a:rPr lang="en-US" sz="1600" dirty="0" err="1">
                <a:latin typeface="Book Antiqua" panose="02040602050305030304" pitchFamily="18" charset="0"/>
              </a:rPr>
              <a:t>klasiklerinden</a:t>
            </a:r>
            <a:r>
              <a:rPr lang="en-US" sz="1600" dirty="0">
                <a:latin typeface="Book Antiqua" panose="02040602050305030304" pitchFamily="18" charset="0"/>
              </a:rPr>
              <a:t> </a:t>
            </a:r>
            <a:r>
              <a:rPr lang="en-US" sz="1600" dirty="0" err="1">
                <a:latin typeface="Book Antiqua" panose="02040602050305030304" pitchFamily="18" charset="0"/>
              </a:rPr>
              <a:t>alınmadır</a:t>
            </a:r>
            <a:r>
              <a:rPr lang="en-US" sz="1600" dirty="0">
                <a:latin typeface="Book Antiqua" panose="02040602050305030304" pitchFamily="18" charset="0"/>
              </a:rPr>
              <a:t>.</a:t>
            </a:r>
            <a:endParaRPr lang="en-US" sz="1600" dirty="0">
              <a:effectLst/>
              <a:latin typeface="Book Antiqua" panose="02040602050305030304" pitchFamily="18" charset="0"/>
            </a:endParaRPr>
          </a:p>
        </p:txBody>
      </p:sp>
    </p:spTree>
    <p:extLst>
      <p:ext uri="{BB962C8B-B14F-4D97-AF65-F5344CB8AC3E}">
        <p14:creationId xmlns:p14="http://schemas.microsoft.com/office/powerpoint/2010/main" val="3084195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51344"/>
            <a:ext cx="7315200" cy="4247317"/>
          </a:xfrm>
          <a:prstGeom prst="rect">
            <a:avLst/>
          </a:prstGeom>
        </p:spPr>
        <p:txBody>
          <a:bodyPr wrap="square">
            <a:spAutoFit/>
          </a:bodyPr>
          <a:lstStyle/>
          <a:p>
            <a:endParaRPr lang="en-US" dirty="0">
              <a:latin typeface="Baskerville Old Face" panose="02020602080505020303" pitchFamily="18" charset="0"/>
            </a:endParaRPr>
          </a:p>
          <a:p>
            <a:r>
              <a:rPr lang="en-US" dirty="0">
                <a:latin typeface="Baskerville Old Face" panose="02020602080505020303" pitchFamily="18" charset="0"/>
              </a:rPr>
              <a:t>La </a:t>
            </a:r>
            <a:r>
              <a:rPr lang="en-US" dirty="0" err="1">
                <a:latin typeface="Baskerville Old Face" panose="02020602080505020303" pitchFamily="18" charset="0"/>
              </a:rPr>
              <a:t>Fontaine'den</a:t>
            </a:r>
            <a:r>
              <a:rPr lang="en-US" dirty="0">
                <a:latin typeface="Baskerville Old Face" panose="02020602080505020303" pitchFamily="18" charset="0"/>
              </a:rPr>
              <a:t> </a:t>
            </a:r>
            <a:r>
              <a:rPr lang="en-US" dirty="0" err="1">
                <a:latin typeface="Baskerville Old Face" panose="02020602080505020303" pitchFamily="18" charset="0"/>
              </a:rPr>
              <a:t>çok</a:t>
            </a:r>
            <a:r>
              <a:rPr lang="en-US" dirty="0">
                <a:latin typeface="Baskerville Old Face" panose="02020602080505020303" pitchFamily="18" charset="0"/>
              </a:rPr>
              <a:t> </a:t>
            </a:r>
            <a:r>
              <a:rPr lang="en-US" dirty="0" err="1">
                <a:latin typeface="Baskerville Old Face" panose="02020602080505020303" pitchFamily="18" charset="0"/>
              </a:rPr>
              <a:t>önceleri</a:t>
            </a:r>
            <a:r>
              <a:rPr lang="en-US" dirty="0">
                <a:latin typeface="Baskerville Old Face" panose="02020602080505020303" pitchFamily="18" charset="0"/>
              </a:rPr>
              <a:t> </a:t>
            </a:r>
            <a:r>
              <a:rPr lang="en-US" dirty="0" err="1">
                <a:latin typeface="Baskerville Old Face" panose="02020602080505020303" pitchFamily="18" charset="0"/>
              </a:rPr>
              <a:t>yasamis</a:t>
            </a:r>
            <a:r>
              <a:rPr lang="en-US" dirty="0">
                <a:latin typeface="Baskerville Old Face" panose="02020602080505020303" pitchFamily="18" charset="0"/>
              </a:rPr>
              <a:t> </a:t>
            </a:r>
            <a:r>
              <a:rPr lang="en-US" dirty="0" err="1">
                <a:latin typeface="Baskerville Old Face" panose="02020602080505020303" pitchFamily="18" charset="0"/>
              </a:rPr>
              <a:t>olan</a:t>
            </a:r>
            <a:r>
              <a:rPr lang="en-US" dirty="0">
                <a:latin typeface="Baskerville Old Face" panose="02020602080505020303" pitchFamily="18" charset="0"/>
              </a:rPr>
              <a:t> Hint bilge </a:t>
            </a:r>
            <a:r>
              <a:rPr lang="en-US" dirty="0" err="1">
                <a:latin typeface="Baskerville Old Face" panose="02020602080505020303" pitchFamily="18" charset="0"/>
              </a:rPr>
              <a:t>ve</a:t>
            </a:r>
            <a:r>
              <a:rPr lang="en-US" dirty="0">
                <a:latin typeface="Baskerville Old Face" panose="02020602080505020303" pitchFamily="18" charset="0"/>
              </a:rPr>
              <a:t> </a:t>
            </a:r>
            <a:r>
              <a:rPr lang="en-US" dirty="0" err="1">
                <a:latin typeface="Baskerville Old Face" panose="02020602080505020303" pitchFamily="18" charset="0"/>
              </a:rPr>
              <a:t>Fabl</a:t>
            </a:r>
            <a:r>
              <a:rPr lang="en-US" dirty="0">
                <a:latin typeface="Baskerville Old Face" panose="02020602080505020303" pitchFamily="18" charset="0"/>
              </a:rPr>
              <a:t> </a:t>
            </a:r>
            <a:r>
              <a:rPr lang="en-US" dirty="0" err="1">
                <a:latin typeface="Baskerville Old Face" panose="02020602080505020303" pitchFamily="18" charset="0"/>
              </a:rPr>
              <a:t>yazari</a:t>
            </a:r>
            <a:r>
              <a:rPr lang="en-US" dirty="0">
                <a:latin typeface="Baskerville Old Face" panose="02020602080505020303" pitchFamily="18" charset="0"/>
              </a:rPr>
              <a:t> </a:t>
            </a:r>
            <a:r>
              <a:rPr lang="en-US" dirty="0" err="1">
                <a:latin typeface="Baskerville Old Face" panose="02020602080505020303" pitchFamily="18" charset="0"/>
              </a:rPr>
              <a:t>Beydeba'nın</a:t>
            </a:r>
            <a:r>
              <a:rPr lang="en-US" dirty="0">
                <a:latin typeface="Baskerville Old Face" panose="02020602080505020303" pitchFamily="18" charset="0"/>
              </a:rPr>
              <a:t> </a:t>
            </a:r>
            <a:r>
              <a:rPr lang="en-US" dirty="0" err="1">
                <a:latin typeface="Baskerville Old Face" panose="02020602080505020303" pitchFamily="18" charset="0"/>
              </a:rPr>
              <a:t>Kelile</a:t>
            </a:r>
            <a:r>
              <a:rPr lang="en-US" dirty="0">
                <a:latin typeface="Baskerville Old Face" panose="02020602080505020303" pitchFamily="18" charset="0"/>
              </a:rPr>
              <a:t> </a:t>
            </a:r>
            <a:r>
              <a:rPr lang="en-US" dirty="0" err="1">
                <a:latin typeface="Baskerville Old Face" panose="02020602080505020303" pitchFamily="18" charset="0"/>
              </a:rPr>
              <a:t>ve</a:t>
            </a:r>
            <a:r>
              <a:rPr lang="en-US" dirty="0">
                <a:latin typeface="Baskerville Old Face" panose="02020602080505020303" pitchFamily="18" charset="0"/>
              </a:rPr>
              <a:t> </a:t>
            </a:r>
            <a:r>
              <a:rPr lang="en-US" dirty="0" err="1">
                <a:latin typeface="Baskerville Old Face" panose="02020602080505020303" pitchFamily="18" charset="0"/>
              </a:rPr>
              <a:t>Dimne</a:t>
            </a:r>
            <a:r>
              <a:rPr lang="en-US" dirty="0">
                <a:latin typeface="Baskerville Old Face" panose="02020602080505020303" pitchFamily="18" charset="0"/>
              </a:rPr>
              <a:t> </a:t>
            </a:r>
            <a:r>
              <a:rPr lang="en-US" dirty="0" err="1">
                <a:latin typeface="Baskerville Old Face" panose="02020602080505020303" pitchFamily="18" charset="0"/>
              </a:rPr>
              <a:t>eserindeki</a:t>
            </a:r>
            <a:r>
              <a:rPr lang="en-US" dirty="0">
                <a:latin typeface="Baskerville Old Face" panose="02020602080505020303" pitchFamily="18" charset="0"/>
              </a:rPr>
              <a:t> </a:t>
            </a:r>
            <a:r>
              <a:rPr lang="en-US" dirty="0" err="1">
                <a:latin typeface="Baskerville Old Face" panose="02020602080505020303" pitchFamily="18" charset="0"/>
              </a:rPr>
              <a:t>hikâyelerden</a:t>
            </a:r>
            <a:r>
              <a:rPr lang="en-US" dirty="0">
                <a:latin typeface="Baskerville Old Face" panose="02020602080505020303" pitchFamily="18" charset="0"/>
              </a:rPr>
              <a:t> 18 </a:t>
            </a:r>
            <a:r>
              <a:rPr lang="en-US" dirty="0" err="1">
                <a:latin typeface="Baskerville Old Face" panose="02020602080505020303" pitchFamily="18" charset="0"/>
              </a:rPr>
              <a:t>tanesi</a:t>
            </a:r>
            <a:r>
              <a:rPr lang="en-US" dirty="0">
                <a:latin typeface="Baskerville Old Face" panose="02020602080505020303" pitchFamily="18" charset="0"/>
              </a:rPr>
              <a:t>, </a:t>
            </a:r>
            <a:r>
              <a:rPr lang="en-US" dirty="0" err="1">
                <a:latin typeface="Baskerville Old Face" panose="02020602080505020303" pitchFamily="18" charset="0"/>
              </a:rPr>
              <a:t>bu</a:t>
            </a:r>
            <a:r>
              <a:rPr lang="en-US" dirty="0">
                <a:latin typeface="Baskerville Old Face" panose="02020602080505020303" pitchFamily="18" charset="0"/>
              </a:rPr>
              <a:t> </a:t>
            </a:r>
            <a:r>
              <a:rPr lang="en-US" dirty="0" err="1">
                <a:latin typeface="Baskerville Old Face" panose="02020602080505020303" pitchFamily="18" charset="0"/>
              </a:rPr>
              <a:t>Fransız</a:t>
            </a:r>
            <a:r>
              <a:rPr lang="en-US" dirty="0">
                <a:latin typeface="Baskerville Old Face" panose="02020602080505020303" pitchFamily="18" charset="0"/>
              </a:rPr>
              <a:t> </a:t>
            </a:r>
            <a:r>
              <a:rPr lang="en-US" dirty="0" err="1">
                <a:latin typeface="Baskerville Old Face" panose="02020602080505020303" pitchFamily="18" charset="0"/>
              </a:rPr>
              <a:t>edebiyatçısı</a:t>
            </a:r>
            <a:r>
              <a:rPr lang="en-US" dirty="0">
                <a:latin typeface="Baskerville Old Face" panose="02020602080505020303" pitchFamily="18" charset="0"/>
              </a:rPr>
              <a:t> </a:t>
            </a:r>
            <a:r>
              <a:rPr lang="en-US" dirty="0" err="1">
                <a:latin typeface="Baskerville Old Face" panose="02020602080505020303" pitchFamily="18" charset="0"/>
              </a:rPr>
              <a:t>tarafından</a:t>
            </a:r>
            <a:r>
              <a:rPr lang="en-US" dirty="0">
                <a:latin typeface="Baskerville Old Face" panose="02020602080505020303" pitchFamily="18" charset="0"/>
              </a:rPr>
              <a:t> </a:t>
            </a:r>
            <a:r>
              <a:rPr lang="en-US" dirty="0" err="1">
                <a:latin typeface="Baskerville Old Face" panose="02020602080505020303" pitchFamily="18" charset="0"/>
              </a:rPr>
              <a:t>şiir</a:t>
            </a:r>
            <a:r>
              <a:rPr lang="en-US" dirty="0">
                <a:latin typeface="Baskerville Old Face" panose="02020602080505020303" pitchFamily="18" charset="0"/>
              </a:rPr>
              <a:t> </a:t>
            </a:r>
            <a:r>
              <a:rPr lang="en-US" dirty="0" err="1">
                <a:latin typeface="Baskerville Old Face" panose="02020602080505020303" pitchFamily="18" charset="0"/>
              </a:rPr>
              <a:t>şeklinde</a:t>
            </a:r>
            <a:r>
              <a:rPr lang="en-US" dirty="0">
                <a:latin typeface="Baskerville Old Face" panose="02020602080505020303" pitchFamily="18" charset="0"/>
              </a:rPr>
              <a:t> </a:t>
            </a:r>
            <a:r>
              <a:rPr lang="en-US" dirty="0" err="1">
                <a:latin typeface="Baskerville Old Face" panose="02020602080505020303" pitchFamily="18" charset="0"/>
              </a:rPr>
              <a:t>tekrarlanmıştır</a:t>
            </a:r>
            <a:r>
              <a:rPr lang="en-US" dirty="0">
                <a:latin typeface="Baskerville Old Face" panose="02020602080505020303" pitchFamily="18" charset="0"/>
              </a:rPr>
              <a:t>.</a:t>
            </a:r>
          </a:p>
          <a:p>
            <a:endParaRPr lang="en-US" dirty="0">
              <a:latin typeface="Baskerville Old Face" panose="02020602080505020303" pitchFamily="18" charset="0"/>
            </a:endParaRPr>
          </a:p>
          <a:p>
            <a:r>
              <a:rPr lang="en-US" dirty="0">
                <a:latin typeface="Baskerville Old Face" panose="02020602080505020303" pitchFamily="18" charset="0"/>
              </a:rPr>
              <a:t> La </a:t>
            </a:r>
            <a:r>
              <a:rPr lang="en-US" dirty="0" err="1">
                <a:latin typeface="Baskerville Old Face" panose="02020602080505020303" pitchFamily="18" charset="0"/>
              </a:rPr>
              <a:t>Fontaine'in</a:t>
            </a:r>
            <a:r>
              <a:rPr lang="en-US" dirty="0">
                <a:latin typeface="Baskerville Old Face" panose="02020602080505020303" pitchFamily="18" charset="0"/>
              </a:rPr>
              <a:t> </a:t>
            </a:r>
            <a:r>
              <a:rPr lang="en-US" dirty="0" err="1">
                <a:latin typeface="Baskerville Old Face" panose="02020602080505020303" pitchFamily="18" charset="0"/>
              </a:rPr>
              <a:t>canlı</a:t>
            </a:r>
            <a:r>
              <a:rPr lang="en-US" dirty="0">
                <a:latin typeface="Baskerville Old Face" panose="02020602080505020303" pitchFamily="18" charset="0"/>
              </a:rPr>
              <a:t>, </a:t>
            </a:r>
            <a:r>
              <a:rPr lang="en-US" dirty="0" err="1">
                <a:latin typeface="Baskerville Old Face" panose="02020602080505020303" pitchFamily="18" charset="0"/>
              </a:rPr>
              <a:t>hızlı</a:t>
            </a:r>
            <a:r>
              <a:rPr lang="en-US" dirty="0">
                <a:latin typeface="Baskerville Old Face" panose="02020602080505020303" pitchFamily="18" charset="0"/>
              </a:rPr>
              <a:t>, </a:t>
            </a:r>
            <a:r>
              <a:rPr lang="en-US" dirty="0" err="1">
                <a:latin typeface="Baskerville Old Face" panose="02020602080505020303" pitchFamily="18" charset="0"/>
              </a:rPr>
              <a:t>incelik</a:t>
            </a:r>
            <a:r>
              <a:rPr lang="en-US" dirty="0">
                <a:latin typeface="Baskerville Old Face" panose="02020602080505020303" pitchFamily="18" charset="0"/>
              </a:rPr>
              <a:t> </a:t>
            </a:r>
            <a:r>
              <a:rPr lang="en-US" dirty="0" err="1">
                <a:latin typeface="Baskerville Old Face" panose="02020602080505020303" pitchFamily="18" charset="0"/>
              </a:rPr>
              <a:t>ve</a:t>
            </a:r>
            <a:r>
              <a:rPr lang="en-US" dirty="0">
                <a:latin typeface="Baskerville Old Face" panose="02020602080505020303" pitchFamily="18" charset="0"/>
              </a:rPr>
              <a:t> </a:t>
            </a:r>
            <a:r>
              <a:rPr lang="en-US" dirty="0" err="1">
                <a:latin typeface="Baskerville Old Face" panose="02020602080505020303" pitchFamily="18" charset="0"/>
              </a:rPr>
              <a:t>nükte</a:t>
            </a:r>
            <a:r>
              <a:rPr lang="en-US" dirty="0">
                <a:latin typeface="Baskerville Old Face" panose="02020602080505020303" pitchFamily="18" charset="0"/>
              </a:rPr>
              <a:t> </a:t>
            </a:r>
            <a:r>
              <a:rPr lang="en-US" dirty="0" err="1">
                <a:latin typeface="Baskerville Old Face" panose="02020602080505020303" pitchFamily="18" charset="0"/>
              </a:rPr>
              <a:t>dolu</a:t>
            </a:r>
            <a:r>
              <a:rPr lang="en-US" dirty="0">
                <a:latin typeface="Baskerville Old Face" panose="02020602080505020303" pitchFamily="18" charset="0"/>
              </a:rPr>
              <a:t> </a:t>
            </a:r>
            <a:r>
              <a:rPr lang="en-US" dirty="0" err="1">
                <a:latin typeface="Baskerville Old Face" panose="02020602080505020303" pitchFamily="18" charset="0"/>
              </a:rPr>
              <a:t>bir</a:t>
            </a:r>
            <a:r>
              <a:rPr lang="en-US" dirty="0">
                <a:latin typeface="Baskerville Old Face" panose="02020602080505020303" pitchFamily="18" charset="0"/>
              </a:rPr>
              <a:t> </a:t>
            </a:r>
            <a:r>
              <a:rPr lang="en-US" dirty="0" err="1">
                <a:latin typeface="Baskerville Old Face" panose="02020602080505020303" pitchFamily="18" charset="0"/>
              </a:rPr>
              <a:t>anlatımı</a:t>
            </a:r>
            <a:r>
              <a:rPr lang="en-US" dirty="0">
                <a:latin typeface="Baskerville Old Face" panose="02020602080505020303" pitchFamily="18" charset="0"/>
              </a:rPr>
              <a:t> </a:t>
            </a:r>
            <a:r>
              <a:rPr lang="en-US" dirty="0" err="1">
                <a:latin typeface="Baskerville Old Face" panose="02020602080505020303" pitchFamily="18" charset="0"/>
              </a:rPr>
              <a:t>vardır</a:t>
            </a:r>
            <a:r>
              <a:rPr lang="en-US" dirty="0">
                <a:latin typeface="Baskerville Old Face" panose="02020602080505020303" pitchFamily="18" charset="0"/>
              </a:rPr>
              <a:t>. </a:t>
            </a:r>
            <a:r>
              <a:rPr lang="en-US" dirty="0" err="1">
                <a:latin typeface="Baskerville Old Face" panose="02020602080505020303" pitchFamily="18" charset="0"/>
              </a:rPr>
              <a:t>Doğanın</a:t>
            </a:r>
            <a:r>
              <a:rPr lang="en-US" dirty="0">
                <a:latin typeface="Baskerville Old Face" panose="02020602080505020303" pitchFamily="18" charset="0"/>
              </a:rPr>
              <a:t> </a:t>
            </a:r>
            <a:r>
              <a:rPr lang="en-US" dirty="0" err="1">
                <a:latin typeface="Baskerville Old Face" panose="02020602080505020303" pitchFamily="18" charset="0"/>
              </a:rPr>
              <a:t>en</a:t>
            </a:r>
            <a:r>
              <a:rPr lang="en-US" dirty="0">
                <a:latin typeface="Baskerville Old Face" panose="02020602080505020303" pitchFamily="18" charset="0"/>
              </a:rPr>
              <a:t> </a:t>
            </a:r>
            <a:r>
              <a:rPr lang="en-US" dirty="0" err="1">
                <a:latin typeface="Baskerville Old Face" panose="02020602080505020303" pitchFamily="18" charset="0"/>
              </a:rPr>
              <a:t>çok</a:t>
            </a:r>
            <a:r>
              <a:rPr lang="en-US" dirty="0">
                <a:latin typeface="Baskerville Old Face" panose="02020602080505020303" pitchFamily="18" charset="0"/>
              </a:rPr>
              <a:t> </a:t>
            </a:r>
            <a:r>
              <a:rPr lang="en-US" dirty="0" err="1">
                <a:latin typeface="Baskerville Old Face" panose="02020602080505020303" pitchFamily="18" charset="0"/>
              </a:rPr>
              <a:t>değişen</a:t>
            </a:r>
            <a:r>
              <a:rPr lang="en-US" dirty="0">
                <a:latin typeface="Baskerville Old Face" panose="02020602080505020303" pitchFamily="18" charset="0"/>
              </a:rPr>
              <a:t> </a:t>
            </a:r>
            <a:r>
              <a:rPr lang="en-US" dirty="0" err="1">
                <a:latin typeface="Baskerville Old Face" panose="02020602080505020303" pitchFamily="18" charset="0"/>
              </a:rPr>
              <a:t>dış</a:t>
            </a:r>
            <a:r>
              <a:rPr lang="en-US" dirty="0">
                <a:latin typeface="Baskerville Old Face" panose="02020602080505020303" pitchFamily="18" charset="0"/>
              </a:rPr>
              <a:t> </a:t>
            </a:r>
            <a:r>
              <a:rPr lang="en-US" dirty="0" err="1">
                <a:latin typeface="Baskerville Old Face" panose="02020602080505020303" pitchFamily="18" charset="0"/>
              </a:rPr>
              <a:t>görünüşünü</a:t>
            </a:r>
            <a:r>
              <a:rPr lang="en-US" dirty="0">
                <a:latin typeface="Baskerville Old Face" panose="02020602080505020303" pitchFamily="18" charset="0"/>
              </a:rPr>
              <a:t> </a:t>
            </a:r>
            <a:r>
              <a:rPr lang="en-US" dirty="0" err="1">
                <a:latin typeface="Baskerville Old Face" panose="02020602080505020303" pitchFamily="18" charset="0"/>
              </a:rPr>
              <a:t>tasvir</a:t>
            </a:r>
            <a:r>
              <a:rPr lang="en-US" dirty="0">
                <a:latin typeface="Baskerville Old Face" panose="02020602080505020303" pitchFamily="18" charset="0"/>
              </a:rPr>
              <a:t> </a:t>
            </a:r>
            <a:r>
              <a:rPr lang="en-US" dirty="0" err="1">
                <a:latin typeface="Baskerville Old Face" panose="02020602080505020303" pitchFamily="18" charset="0"/>
              </a:rPr>
              <a:t>etmiş</a:t>
            </a:r>
            <a:r>
              <a:rPr lang="en-US" dirty="0">
                <a:latin typeface="Baskerville Old Face" panose="02020602080505020303" pitchFamily="18" charset="0"/>
              </a:rPr>
              <a:t> </a:t>
            </a:r>
            <a:r>
              <a:rPr lang="en-US" dirty="0" err="1">
                <a:latin typeface="Baskerville Old Face" panose="02020602080505020303" pitchFamily="18" charset="0"/>
              </a:rPr>
              <a:t>ve</a:t>
            </a:r>
            <a:r>
              <a:rPr lang="en-US" dirty="0">
                <a:latin typeface="Baskerville Old Face" panose="02020602080505020303" pitchFamily="18" charset="0"/>
              </a:rPr>
              <a:t> </a:t>
            </a:r>
            <a:r>
              <a:rPr lang="en-US" dirty="0" err="1">
                <a:latin typeface="Baskerville Old Face" panose="02020602080505020303" pitchFamily="18" charset="0"/>
              </a:rPr>
              <a:t>doğayla</a:t>
            </a:r>
            <a:r>
              <a:rPr lang="en-US" dirty="0">
                <a:latin typeface="Baskerville Old Face" panose="02020602080505020303" pitchFamily="18" charset="0"/>
              </a:rPr>
              <a:t> </a:t>
            </a:r>
            <a:r>
              <a:rPr lang="en-US" dirty="0" err="1">
                <a:latin typeface="Baskerville Old Face" panose="02020602080505020303" pitchFamily="18" charset="0"/>
              </a:rPr>
              <a:t>insan</a:t>
            </a:r>
            <a:r>
              <a:rPr lang="en-US" dirty="0">
                <a:latin typeface="Baskerville Old Face" panose="02020602080505020303" pitchFamily="18" charset="0"/>
              </a:rPr>
              <a:t> </a:t>
            </a:r>
            <a:r>
              <a:rPr lang="en-US" dirty="0" err="1">
                <a:latin typeface="Baskerville Old Face" panose="02020602080505020303" pitchFamily="18" charset="0"/>
              </a:rPr>
              <a:t>ilişkisini</a:t>
            </a:r>
            <a:r>
              <a:rPr lang="en-US" dirty="0">
                <a:latin typeface="Baskerville Old Face" panose="02020602080505020303" pitchFamily="18" charset="0"/>
              </a:rPr>
              <a:t> </a:t>
            </a:r>
            <a:r>
              <a:rPr lang="en-US" dirty="0" err="1">
                <a:latin typeface="Baskerville Old Face" panose="02020602080505020303" pitchFamily="18" charset="0"/>
              </a:rPr>
              <a:t>incelemiştir</a:t>
            </a:r>
            <a:r>
              <a:rPr lang="en-US" dirty="0">
                <a:latin typeface="Baskerville Old Face" panose="02020602080505020303" pitchFamily="18" charset="0"/>
              </a:rPr>
              <a:t>. </a:t>
            </a:r>
            <a:r>
              <a:rPr lang="en-US" dirty="0" err="1">
                <a:latin typeface="Baskerville Old Face" panose="02020602080505020303" pitchFamily="18" charset="0"/>
              </a:rPr>
              <a:t>Kişilerini</a:t>
            </a:r>
            <a:r>
              <a:rPr lang="en-US" dirty="0">
                <a:latin typeface="Baskerville Old Face" panose="02020602080505020303" pitchFamily="18" charset="0"/>
              </a:rPr>
              <a:t> </a:t>
            </a:r>
            <a:r>
              <a:rPr lang="en-US" dirty="0" err="1">
                <a:latin typeface="Baskerville Old Face" panose="02020602080505020303" pitchFamily="18" charset="0"/>
              </a:rPr>
              <a:t>hemen</a:t>
            </a:r>
            <a:r>
              <a:rPr lang="en-US" dirty="0">
                <a:latin typeface="Baskerville Old Face" panose="02020602080505020303" pitchFamily="18" charset="0"/>
              </a:rPr>
              <a:t> </a:t>
            </a:r>
            <a:r>
              <a:rPr lang="en-US" dirty="0" err="1">
                <a:latin typeface="Baskerville Old Face" panose="02020602080505020303" pitchFamily="18" charset="0"/>
              </a:rPr>
              <a:t>daima</a:t>
            </a:r>
            <a:r>
              <a:rPr lang="en-US" dirty="0">
                <a:latin typeface="Baskerville Old Face" panose="02020602080505020303" pitchFamily="18" charset="0"/>
              </a:rPr>
              <a:t> </a:t>
            </a:r>
            <a:r>
              <a:rPr lang="en-US" dirty="0" err="1">
                <a:latin typeface="Baskerville Old Face" panose="02020602080505020303" pitchFamily="18" charset="0"/>
              </a:rPr>
              <a:t>hayvanlar</a:t>
            </a:r>
            <a:r>
              <a:rPr lang="en-US" dirty="0">
                <a:latin typeface="Baskerville Old Face" panose="02020602080505020303" pitchFamily="18" charset="0"/>
              </a:rPr>
              <a:t> </a:t>
            </a:r>
            <a:r>
              <a:rPr lang="en-US" dirty="0" err="1">
                <a:latin typeface="Baskerville Old Face" panose="02020602080505020303" pitchFamily="18" charset="0"/>
              </a:rPr>
              <a:t>arasından</a:t>
            </a:r>
            <a:r>
              <a:rPr lang="en-US" dirty="0">
                <a:latin typeface="Baskerville Old Face" panose="02020602080505020303" pitchFamily="18" charset="0"/>
              </a:rPr>
              <a:t> </a:t>
            </a:r>
            <a:r>
              <a:rPr lang="en-US" dirty="0" err="1">
                <a:latin typeface="Baskerville Old Face" panose="02020602080505020303" pitchFamily="18" charset="0"/>
              </a:rPr>
              <a:t>seçerse</a:t>
            </a:r>
            <a:r>
              <a:rPr lang="en-US" dirty="0">
                <a:latin typeface="Baskerville Old Face" panose="02020602080505020303" pitchFamily="18" charset="0"/>
              </a:rPr>
              <a:t> de </a:t>
            </a:r>
            <a:r>
              <a:rPr lang="en-US" dirty="0" err="1">
                <a:latin typeface="Baskerville Old Face" panose="02020602080505020303" pitchFamily="18" charset="0"/>
              </a:rPr>
              <a:t>bazen</a:t>
            </a:r>
            <a:r>
              <a:rPr lang="en-US" dirty="0">
                <a:latin typeface="Baskerville Old Face" panose="02020602080505020303" pitchFamily="18" charset="0"/>
              </a:rPr>
              <a:t> </a:t>
            </a:r>
            <a:r>
              <a:rPr lang="en-US" dirty="0" err="1">
                <a:latin typeface="Baskerville Old Face" panose="02020602080505020303" pitchFamily="18" charset="0"/>
              </a:rPr>
              <a:t>insanları</a:t>
            </a:r>
            <a:r>
              <a:rPr lang="en-US" dirty="0">
                <a:latin typeface="Baskerville Old Face" panose="02020602080505020303" pitchFamily="18" charset="0"/>
              </a:rPr>
              <a:t>, hele </a:t>
            </a:r>
            <a:r>
              <a:rPr lang="en-US" dirty="0" err="1">
                <a:latin typeface="Baskerville Old Face" panose="02020602080505020303" pitchFamily="18" charset="0"/>
              </a:rPr>
              <a:t>köylüleri</a:t>
            </a:r>
            <a:r>
              <a:rPr lang="en-US" dirty="0">
                <a:latin typeface="Baskerville Old Face" panose="02020602080505020303" pitchFamily="18" charset="0"/>
              </a:rPr>
              <a:t> de </a:t>
            </a:r>
            <a:r>
              <a:rPr lang="en-US" dirty="0" err="1">
                <a:latin typeface="Baskerville Old Face" panose="02020602080505020303" pitchFamily="18" charset="0"/>
              </a:rPr>
              <a:t>olaylara</a:t>
            </a:r>
            <a:r>
              <a:rPr lang="en-US" dirty="0">
                <a:latin typeface="Baskerville Old Face" panose="02020602080505020303" pitchFamily="18" charset="0"/>
              </a:rPr>
              <a:t> </a:t>
            </a:r>
            <a:r>
              <a:rPr lang="en-US" dirty="0" err="1">
                <a:latin typeface="Baskerville Old Face" panose="02020602080505020303" pitchFamily="18" charset="0"/>
              </a:rPr>
              <a:t>karıştırır</a:t>
            </a:r>
            <a:r>
              <a:rPr lang="en-US" dirty="0">
                <a:latin typeface="Baskerville Old Face" panose="02020602080505020303" pitchFamily="18" charset="0"/>
              </a:rPr>
              <a:t>. </a:t>
            </a:r>
            <a:r>
              <a:rPr lang="en-US" dirty="0" err="1">
                <a:latin typeface="Baskerville Old Face" panose="02020602080505020303" pitchFamily="18" charset="0"/>
              </a:rPr>
              <a:t>Sık</a:t>
            </a:r>
            <a:r>
              <a:rPr lang="en-US" dirty="0">
                <a:latin typeface="Baskerville Old Face" panose="02020602080505020303" pitchFamily="18" charset="0"/>
              </a:rPr>
              <a:t> </a:t>
            </a:r>
            <a:r>
              <a:rPr lang="en-US" dirty="0" err="1">
                <a:latin typeface="Baskerville Old Face" panose="02020602080505020303" pitchFamily="18" charset="0"/>
              </a:rPr>
              <a:t>sık</a:t>
            </a:r>
            <a:r>
              <a:rPr lang="en-US" dirty="0">
                <a:latin typeface="Baskerville Old Face" panose="02020602080505020303" pitchFamily="18" charset="0"/>
              </a:rPr>
              <a:t> </a:t>
            </a:r>
            <a:r>
              <a:rPr lang="en-US" dirty="0" err="1">
                <a:latin typeface="Baskerville Old Face" panose="02020602080505020303" pitchFamily="18" charset="0"/>
              </a:rPr>
              <a:t>bahsettiği</a:t>
            </a:r>
            <a:r>
              <a:rPr lang="en-US" dirty="0">
                <a:latin typeface="Baskerville Old Face" panose="02020602080505020303" pitchFamily="18" charset="0"/>
              </a:rPr>
              <a:t> </a:t>
            </a:r>
            <a:r>
              <a:rPr lang="en-US" dirty="0" err="1">
                <a:latin typeface="Baskerville Old Face" panose="02020602080505020303" pitchFamily="18" charset="0"/>
              </a:rPr>
              <a:t>hayvanlar</a:t>
            </a:r>
            <a:r>
              <a:rPr lang="en-US" dirty="0">
                <a:latin typeface="Baskerville Old Face" panose="02020602080505020303" pitchFamily="18" charset="0"/>
              </a:rPr>
              <a:t> </a:t>
            </a:r>
            <a:r>
              <a:rPr lang="en-US" dirty="0" err="1">
                <a:latin typeface="Baskerville Old Face" panose="02020602080505020303" pitchFamily="18" charset="0"/>
              </a:rPr>
              <a:t>aslan</a:t>
            </a:r>
            <a:r>
              <a:rPr lang="en-US" dirty="0">
                <a:latin typeface="Baskerville Old Face" panose="02020602080505020303" pitchFamily="18" charset="0"/>
              </a:rPr>
              <a:t>, </a:t>
            </a:r>
            <a:r>
              <a:rPr lang="en-US" dirty="0" err="1">
                <a:latin typeface="Baskerville Old Face" panose="02020602080505020303" pitchFamily="18" charset="0"/>
              </a:rPr>
              <a:t>kurt</a:t>
            </a:r>
            <a:r>
              <a:rPr lang="en-US" dirty="0">
                <a:latin typeface="Baskerville Old Face" panose="02020602080505020303" pitchFamily="18" charset="0"/>
              </a:rPr>
              <a:t>, </a:t>
            </a:r>
            <a:r>
              <a:rPr lang="en-US" dirty="0" err="1">
                <a:latin typeface="Baskerville Old Face" panose="02020602080505020303" pitchFamily="18" charset="0"/>
              </a:rPr>
              <a:t>tilki</a:t>
            </a:r>
            <a:r>
              <a:rPr lang="en-US" dirty="0">
                <a:latin typeface="Baskerville Old Face" panose="02020602080505020303" pitchFamily="18" charset="0"/>
              </a:rPr>
              <a:t>, </a:t>
            </a:r>
            <a:r>
              <a:rPr lang="en-US" dirty="0" err="1">
                <a:latin typeface="Baskerville Old Face" panose="02020602080505020303" pitchFamily="18" charset="0"/>
              </a:rPr>
              <a:t>eşek</a:t>
            </a:r>
            <a:r>
              <a:rPr lang="en-US" dirty="0">
                <a:latin typeface="Baskerville Old Face" panose="02020602080505020303" pitchFamily="18" charset="0"/>
              </a:rPr>
              <a:t>, </a:t>
            </a:r>
            <a:r>
              <a:rPr lang="en-US" dirty="0" err="1">
                <a:latin typeface="Baskerville Old Face" panose="02020602080505020303" pitchFamily="18" charset="0"/>
              </a:rPr>
              <a:t>horozdur</a:t>
            </a:r>
            <a:r>
              <a:rPr lang="en-US" dirty="0">
                <a:latin typeface="Baskerville Old Face" panose="02020602080505020303" pitchFamily="18" charset="0"/>
              </a:rPr>
              <a:t>. </a:t>
            </a:r>
          </a:p>
          <a:p>
            <a:endParaRPr lang="en-US" dirty="0">
              <a:latin typeface="Baskerville Old Face" panose="02020602080505020303" pitchFamily="18" charset="0"/>
            </a:endParaRPr>
          </a:p>
          <a:p>
            <a:r>
              <a:rPr lang="en-US" dirty="0">
                <a:latin typeface="Baskerville Old Face" panose="02020602080505020303" pitchFamily="18" charset="0"/>
              </a:rPr>
              <a:t>La Fontaine </a:t>
            </a:r>
            <a:r>
              <a:rPr lang="en-US" dirty="0" err="1">
                <a:latin typeface="Baskerville Old Face" panose="02020602080505020303" pitchFamily="18" charset="0"/>
              </a:rPr>
              <a:t>bu</a:t>
            </a:r>
            <a:r>
              <a:rPr lang="en-US" dirty="0">
                <a:latin typeface="Baskerville Old Face" panose="02020602080505020303" pitchFamily="18" charset="0"/>
              </a:rPr>
              <a:t> </a:t>
            </a:r>
            <a:r>
              <a:rPr lang="en-US" dirty="0" err="1">
                <a:latin typeface="Baskerville Old Face" panose="02020602080505020303" pitchFamily="18" charset="0"/>
              </a:rPr>
              <a:t>sevdiği</a:t>
            </a:r>
            <a:r>
              <a:rPr lang="en-US" dirty="0">
                <a:latin typeface="Baskerville Old Face" panose="02020602080505020303" pitchFamily="18" charset="0"/>
              </a:rPr>
              <a:t> </a:t>
            </a:r>
            <a:r>
              <a:rPr lang="en-US" dirty="0" err="1">
                <a:latin typeface="Baskerville Old Face" panose="02020602080505020303" pitchFamily="18" charset="0"/>
              </a:rPr>
              <a:t>hayvanlarla</a:t>
            </a:r>
            <a:r>
              <a:rPr lang="en-US" dirty="0">
                <a:latin typeface="Baskerville Old Face" panose="02020602080505020303" pitchFamily="18" charset="0"/>
              </a:rPr>
              <a:t> </a:t>
            </a:r>
            <a:r>
              <a:rPr lang="en-US" dirty="0" err="1">
                <a:latin typeface="Baskerville Old Face" panose="02020602080505020303" pitchFamily="18" charset="0"/>
              </a:rPr>
              <a:t>kendi</a:t>
            </a:r>
            <a:r>
              <a:rPr lang="en-US" dirty="0">
                <a:latin typeface="Baskerville Old Face" panose="02020602080505020303" pitchFamily="18" charset="0"/>
              </a:rPr>
              <a:t> </a:t>
            </a:r>
            <a:r>
              <a:rPr lang="en-US" dirty="0" err="1">
                <a:latin typeface="Baskerville Old Face" panose="02020602080505020303" pitchFamily="18" charset="0"/>
              </a:rPr>
              <a:t>yaşadığı</a:t>
            </a:r>
            <a:r>
              <a:rPr lang="en-US" dirty="0">
                <a:latin typeface="Baskerville Old Face" panose="02020602080505020303" pitchFamily="18" charset="0"/>
              </a:rPr>
              <a:t> </a:t>
            </a:r>
            <a:r>
              <a:rPr lang="en-US" dirty="0" err="1">
                <a:latin typeface="Baskerville Old Face" panose="02020602080505020303" pitchFamily="18" charset="0"/>
              </a:rPr>
              <a:t>devrin</a:t>
            </a:r>
            <a:r>
              <a:rPr lang="en-US" dirty="0">
                <a:latin typeface="Baskerville Old Face" panose="02020602080505020303" pitchFamily="18" charset="0"/>
              </a:rPr>
              <a:t> </a:t>
            </a:r>
            <a:r>
              <a:rPr lang="en-US" dirty="0" err="1">
                <a:latin typeface="Baskerville Old Face" panose="02020602080505020303" pitchFamily="18" charset="0"/>
              </a:rPr>
              <a:t>hayatını</a:t>
            </a:r>
            <a:r>
              <a:rPr lang="en-US" dirty="0">
                <a:latin typeface="Baskerville Old Face" panose="02020602080505020303" pitchFamily="18" charset="0"/>
              </a:rPr>
              <a:t> </a:t>
            </a:r>
            <a:r>
              <a:rPr lang="en-US" dirty="0" err="1">
                <a:latin typeface="Baskerville Old Face" panose="02020602080505020303" pitchFamily="18" charset="0"/>
              </a:rPr>
              <a:t>alaya</a:t>
            </a:r>
            <a:r>
              <a:rPr lang="en-US" dirty="0">
                <a:latin typeface="Baskerville Old Face" panose="02020602080505020303" pitchFamily="18" charset="0"/>
              </a:rPr>
              <a:t> </a:t>
            </a:r>
            <a:r>
              <a:rPr lang="en-US" dirty="0" err="1">
                <a:latin typeface="Baskerville Old Face" panose="02020602080505020303" pitchFamily="18" charset="0"/>
              </a:rPr>
              <a:t>almıştır</a:t>
            </a:r>
            <a:r>
              <a:rPr lang="en-US" dirty="0">
                <a:latin typeface="Baskerville Old Face" panose="02020602080505020303" pitchFamily="18" charset="0"/>
              </a:rPr>
              <a:t>. </a:t>
            </a:r>
            <a:r>
              <a:rPr lang="en-US" dirty="0" err="1">
                <a:latin typeface="Baskerville Old Face" panose="02020602080505020303" pitchFamily="18" charset="0"/>
              </a:rPr>
              <a:t>Kötüyü</a:t>
            </a:r>
            <a:r>
              <a:rPr lang="en-US" dirty="0">
                <a:latin typeface="Baskerville Old Face" panose="02020602080505020303" pitchFamily="18" charset="0"/>
              </a:rPr>
              <a:t> </a:t>
            </a:r>
            <a:r>
              <a:rPr lang="en-US" dirty="0" err="1">
                <a:latin typeface="Baskerville Old Face" panose="02020602080505020303" pitchFamily="18" charset="0"/>
              </a:rPr>
              <a:t>yererek</a:t>
            </a:r>
            <a:r>
              <a:rPr lang="en-US" dirty="0">
                <a:latin typeface="Baskerville Old Face" panose="02020602080505020303" pitchFamily="18" charset="0"/>
              </a:rPr>
              <a:t> </a:t>
            </a:r>
            <a:r>
              <a:rPr lang="en-US" dirty="0" err="1">
                <a:latin typeface="Baskerville Old Face" panose="02020602080505020303" pitchFamily="18" charset="0"/>
              </a:rPr>
              <a:t>iyinin</a:t>
            </a:r>
            <a:r>
              <a:rPr lang="en-US" dirty="0">
                <a:latin typeface="Baskerville Old Face" panose="02020602080505020303" pitchFamily="18" charset="0"/>
              </a:rPr>
              <a:t> ne </a:t>
            </a:r>
            <a:r>
              <a:rPr lang="en-US" dirty="0" err="1">
                <a:latin typeface="Baskerville Old Face" panose="02020602080505020303" pitchFamily="18" charset="0"/>
              </a:rPr>
              <a:t>olduğunu</a:t>
            </a:r>
            <a:r>
              <a:rPr lang="en-US" dirty="0">
                <a:latin typeface="Baskerville Old Face" panose="02020602080505020303" pitchFamily="18" charset="0"/>
              </a:rPr>
              <a:t> </a:t>
            </a:r>
            <a:r>
              <a:rPr lang="en-US" dirty="0" err="1">
                <a:latin typeface="Baskerville Old Face" panose="02020602080505020303" pitchFamily="18" charset="0"/>
              </a:rPr>
              <a:t>göstermek</a:t>
            </a:r>
            <a:r>
              <a:rPr lang="en-US" dirty="0">
                <a:latin typeface="Baskerville Old Face" panose="02020602080505020303" pitchFamily="18" charset="0"/>
              </a:rPr>
              <a:t>. </a:t>
            </a:r>
            <a:r>
              <a:rPr lang="en-US" dirty="0" err="1">
                <a:latin typeface="Baskerville Old Face" panose="02020602080505020303" pitchFamily="18" charset="0"/>
              </a:rPr>
              <a:t>İşte</a:t>
            </a:r>
            <a:r>
              <a:rPr lang="en-US" dirty="0">
                <a:latin typeface="Baskerville Old Face" panose="02020602080505020303" pitchFamily="18" charset="0"/>
              </a:rPr>
              <a:t> La </a:t>
            </a:r>
            <a:r>
              <a:rPr lang="en-US" dirty="0" err="1">
                <a:latin typeface="Baskerville Old Face" panose="02020602080505020303" pitchFamily="18" charset="0"/>
              </a:rPr>
              <a:t>Fontaine’in</a:t>
            </a:r>
            <a:r>
              <a:rPr lang="en-US" dirty="0">
                <a:latin typeface="Baskerville Old Face" panose="02020602080505020303" pitchFamily="18" charset="0"/>
              </a:rPr>
              <a:t> </a:t>
            </a:r>
            <a:r>
              <a:rPr lang="en-US" dirty="0" err="1">
                <a:latin typeface="Baskerville Old Face" panose="02020602080505020303" pitchFamily="18" charset="0"/>
              </a:rPr>
              <a:t>yapmak</a:t>
            </a:r>
            <a:r>
              <a:rPr lang="en-US" dirty="0">
                <a:latin typeface="Baskerville Old Face" panose="02020602080505020303" pitchFamily="18" charset="0"/>
              </a:rPr>
              <a:t> </a:t>
            </a:r>
            <a:r>
              <a:rPr lang="en-US" dirty="0" err="1">
                <a:latin typeface="Baskerville Old Face" panose="02020602080505020303" pitchFamily="18" charset="0"/>
              </a:rPr>
              <a:t>istediği</a:t>
            </a:r>
            <a:r>
              <a:rPr lang="en-US" dirty="0">
                <a:latin typeface="Baskerville Old Face" panose="02020602080505020303" pitchFamily="18" charset="0"/>
              </a:rPr>
              <a:t> </a:t>
            </a:r>
            <a:r>
              <a:rPr lang="en-US" dirty="0" err="1">
                <a:latin typeface="Baskerville Old Face" panose="02020602080505020303" pitchFamily="18" charset="0"/>
              </a:rPr>
              <a:t>budur</a:t>
            </a:r>
            <a:r>
              <a:rPr lang="en-US" dirty="0">
                <a:latin typeface="Baskerville Old Face" panose="02020602080505020303" pitchFamily="18" charset="0"/>
              </a:rPr>
              <a:t> </a:t>
            </a:r>
            <a:r>
              <a:rPr lang="en-US" dirty="0" err="1">
                <a:latin typeface="Baskerville Old Face" panose="02020602080505020303" pitchFamily="18" charset="0"/>
              </a:rPr>
              <a:t>Ancak</a:t>
            </a:r>
            <a:r>
              <a:rPr lang="en-US" dirty="0">
                <a:latin typeface="Baskerville Old Face" panose="02020602080505020303" pitchFamily="18" charset="0"/>
              </a:rPr>
              <a:t> </a:t>
            </a:r>
            <a:r>
              <a:rPr lang="en-US" dirty="0" err="1">
                <a:latin typeface="Baskerville Old Face" panose="02020602080505020303" pitchFamily="18" charset="0"/>
              </a:rPr>
              <a:t>şiirlerini</a:t>
            </a:r>
            <a:r>
              <a:rPr lang="en-US" dirty="0">
                <a:latin typeface="Baskerville Old Face" panose="02020602080505020303" pitchFamily="18" charset="0"/>
              </a:rPr>
              <a:t> </a:t>
            </a:r>
            <a:r>
              <a:rPr lang="en-US" dirty="0" err="1">
                <a:latin typeface="Baskerville Old Face" panose="02020602080505020303" pitchFamily="18" charset="0"/>
              </a:rPr>
              <a:t>okuyan</a:t>
            </a:r>
            <a:r>
              <a:rPr lang="en-US" dirty="0">
                <a:latin typeface="Baskerville Old Face" panose="02020602080505020303" pitchFamily="18" charset="0"/>
              </a:rPr>
              <a:t> </a:t>
            </a:r>
            <a:r>
              <a:rPr lang="en-US" dirty="0" err="1">
                <a:latin typeface="Baskerville Old Face" panose="02020602080505020303" pitchFamily="18" charset="0"/>
              </a:rPr>
              <a:t>çocuklarda</a:t>
            </a:r>
            <a:r>
              <a:rPr lang="en-US" dirty="0">
                <a:latin typeface="Baskerville Old Face" panose="02020602080505020303" pitchFamily="18" charset="0"/>
              </a:rPr>
              <a:t> </a:t>
            </a:r>
            <a:r>
              <a:rPr lang="en-US" dirty="0" err="1">
                <a:latin typeface="Baskerville Old Face" panose="02020602080505020303" pitchFamily="18" charset="0"/>
              </a:rPr>
              <a:t>herhangi</a:t>
            </a:r>
            <a:r>
              <a:rPr lang="en-US" dirty="0">
                <a:latin typeface="Baskerville Old Face" panose="02020602080505020303" pitchFamily="18" charset="0"/>
              </a:rPr>
              <a:t> </a:t>
            </a:r>
            <a:r>
              <a:rPr lang="en-US" dirty="0" err="1">
                <a:latin typeface="Baskerville Old Face" panose="02020602080505020303" pitchFamily="18" charset="0"/>
              </a:rPr>
              <a:t>bir</a:t>
            </a:r>
            <a:r>
              <a:rPr lang="en-US" dirty="0">
                <a:latin typeface="Baskerville Old Face" panose="02020602080505020303" pitchFamily="18" charset="0"/>
              </a:rPr>
              <a:t> </a:t>
            </a:r>
            <a:r>
              <a:rPr lang="en-US" dirty="0" err="1">
                <a:latin typeface="Baskerville Old Face" panose="02020602080505020303" pitchFamily="18" charset="0"/>
              </a:rPr>
              <a:t>açıklama</a:t>
            </a:r>
            <a:r>
              <a:rPr lang="en-US" dirty="0">
                <a:latin typeface="Baskerville Old Face" panose="02020602080505020303" pitchFamily="18" charset="0"/>
              </a:rPr>
              <a:t> </a:t>
            </a:r>
            <a:r>
              <a:rPr lang="en-US" dirty="0" err="1">
                <a:latin typeface="Baskerville Old Face" panose="02020602080505020303" pitchFamily="18" charset="0"/>
              </a:rPr>
              <a:t>yapılmazsa</a:t>
            </a:r>
            <a:r>
              <a:rPr lang="en-US" dirty="0">
                <a:latin typeface="Baskerville Old Face" panose="02020602080505020303" pitchFamily="18" charset="0"/>
              </a:rPr>
              <a:t>, tam </a:t>
            </a:r>
            <a:r>
              <a:rPr lang="en-US" dirty="0" err="1">
                <a:latin typeface="Baskerville Old Face" panose="02020602080505020303" pitchFamily="18" charset="0"/>
              </a:rPr>
              <a:t>ters</a:t>
            </a:r>
            <a:r>
              <a:rPr lang="en-US" dirty="0">
                <a:latin typeface="Baskerville Old Face" panose="02020602080505020303" pitchFamily="18" charset="0"/>
              </a:rPr>
              <a:t> </a:t>
            </a:r>
            <a:r>
              <a:rPr lang="en-US" dirty="0" err="1">
                <a:latin typeface="Baskerville Old Face" panose="02020602080505020303" pitchFamily="18" charset="0"/>
              </a:rPr>
              <a:t>etkinin</a:t>
            </a:r>
            <a:r>
              <a:rPr lang="en-US" dirty="0">
                <a:latin typeface="Baskerville Old Face" panose="02020602080505020303" pitchFamily="18" charset="0"/>
              </a:rPr>
              <a:t> </a:t>
            </a:r>
            <a:r>
              <a:rPr lang="en-US" dirty="0" err="1">
                <a:latin typeface="Baskerville Old Face" panose="02020602080505020303" pitchFamily="18" charset="0"/>
              </a:rPr>
              <a:t>hasıl</a:t>
            </a:r>
            <a:r>
              <a:rPr lang="en-US" dirty="0">
                <a:latin typeface="Baskerville Old Face" panose="02020602080505020303" pitchFamily="18" charset="0"/>
              </a:rPr>
              <a:t> </a:t>
            </a:r>
            <a:r>
              <a:rPr lang="en-US" dirty="0" err="1">
                <a:latin typeface="Baskerville Old Face" panose="02020602080505020303" pitchFamily="18" charset="0"/>
              </a:rPr>
              <a:t>olabilecegi</a:t>
            </a:r>
            <a:r>
              <a:rPr lang="en-US" dirty="0">
                <a:latin typeface="Baskerville Old Face" panose="02020602080505020303" pitchFamily="18" charset="0"/>
              </a:rPr>
              <a:t> de  </a:t>
            </a:r>
            <a:r>
              <a:rPr lang="en-US" dirty="0" err="1">
                <a:latin typeface="Baskerville Old Face" panose="02020602080505020303" pitchFamily="18" charset="0"/>
              </a:rPr>
              <a:t>bir</a:t>
            </a:r>
            <a:r>
              <a:rPr lang="en-US" dirty="0">
                <a:latin typeface="Baskerville Old Face" panose="02020602080505020303" pitchFamily="18" charset="0"/>
              </a:rPr>
              <a:t> </a:t>
            </a:r>
            <a:r>
              <a:rPr lang="en-US" dirty="0" err="1">
                <a:latin typeface="Baskerville Old Face" panose="02020602080505020303" pitchFamily="18" charset="0"/>
              </a:rPr>
              <a:t>gerçektir</a:t>
            </a:r>
            <a:r>
              <a:rPr lang="en-US" dirty="0">
                <a:latin typeface="Baskerville Old Face" panose="02020602080505020303" pitchFamily="18" charset="0"/>
              </a:rPr>
              <a:t>.</a:t>
            </a:r>
          </a:p>
        </p:txBody>
      </p:sp>
    </p:spTree>
    <p:extLst>
      <p:ext uri="{BB962C8B-B14F-4D97-AF65-F5344CB8AC3E}">
        <p14:creationId xmlns:p14="http://schemas.microsoft.com/office/powerpoint/2010/main" val="2990935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113992"/>
            <a:ext cx="3810000" cy="3915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90800" y="5199965"/>
            <a:ext cx="3733800" cy="276999"/>
          </a:xfrm>
          <a:prstGeom prst="rect">
            <a:avLst/>
          </a:prstGeom>
        </p:spPr>
        <p:txBody>
          <a:bodyPr wrap="square">
            <a:spAutoFit/>
          </a:bodyPr>
          <a:lstStyle/>
          <a:p>
            <a:r>
              <a:rPr lang="en-US" sz="1200" b="1" i="1" dirty="0"/>
              <a:t>La Fontaine : </a:t>
            </a:r>
            <a:r>
              <a:rPr lang="en-US" sz="1200" b="1" i="1" dirty="0" err="1"/>
              <a:t>Ağustos</a:t>
            </a:r>
            <a:r>
              <a:rPr lang="en-US" sz="1200" b="1" i="1" dirty="0"/>
              <a:t> </a:t>
            </a:r>
            <a:r>
              <a:rPr lang="en-US" sz="1200" b="1" i="1" dirty="0" err="1"/>
              <a:t>Böceği</a:t>
            </a:r>
            <a:r>
              <a:rPr lang="en-US" sz="1200" b="1" i="1" dirty="0"/>
              <a:t> </a:t>
            </a:r>
            <a:r>
              <a:rPr lang="en-US" sz="1200" b="1" i="1" dirty="0" err="1"/>
              <a:t>ile</a:t>
            </a:r>
            <a:r>
              <a:rPr lang="en-US" sz="1200" b="1" i="1" dirty="0"/>
              <a:t> </a:t>
            </a:r>
            <a:r>
              <a:rPr lang="en-US" sz="1200" b="1" i="1" dirty="0" err="1"/>
              <a:t>Karınca</a:t>
            </a:r>
            <a:endParaRPr lang="en-US" sz="1200" dirty="0"/>
          </a:p>
        </p:txBody>
      </p:sp>
    </p:spTree>
    <p:extLst>
      <p:ext uri="{BB962C8B-B14F-4D97-AF65-F5344CB8AC3E}">
        <p14:creationId xmlns:p14="http://schemas.microsoft.com/office/powerpoint/2010/main" val="4258899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85800"/>
            <a:ext cx="8458200" cy="1415772"/>
          </a:xfrm>
          <a:prstGeom prst="rect">
            <a:avLst/>
          </a:prstGeom>
        </p:spPr>
        <p:txBody>
          <a:bodyPr wrap="square">
            <a:spAutoFit/>
          </a:bodyPr>
          <a:lstStyle/>
          <a:p>
            <a:r>
              <a:rPr lang="en-US" dirty="0"/>
              <a:t> </a:t>
            </a:r>
          </a:p>
          <a:p>
            <a:r>
              <a:rPr lang="en-US" sz="1600" b="1" dirty="0">
                <a:latin typeface="Book Antiqua" panose="02040602050305030304" pitchFamily="18" charset="0"/>
              </a:rPr>
              <a:t> </a:t>
            </a:r>
            <a:endParaRPr kumimoji="0" lang="en-US" altLang="en-US" sz="1600" b="0" i="0" u="none" strike="noStrike" cap="none" normalizeH="0" baseline="0" dirty="0">
              <a:ln>
                <a:noFill/>
              </a:ln>
              <a:solidFill>
                <a:schemeClr val="tx1"/>
              </a:solidFill>
              <a:effectLst/>
              <a:latin typeface="Book Antiqua" panose="02040602050305030304" pitchFamily="18" charset="0"/>
              <a:cs typeface="Arial" pitchFamily="34" charset="0"/>
            </a:endParaRPr>
          </a:p>
          <a:p>
            <a:endParaRPr lang="en-US" sz="1600" dirty="0">
              <a:latin typeface="Book Antiqua" panose="02040602050305030304" pitchFamily="18" charset="0"/>
            </a:endParaRPr>
          </a:p>
          <a:p>
            <a:endParaRPr lang="en-US" dirty="0"/>
          </a:p>
          <a:p>
            <a:endParaRPr lang="en-US" dirty="0"/>
          </a:p>
        </p:txBody>
      </p:sp>
      <p:sp>
        <p:nvSpPr>
          <p:cNvPr id="2" name="Rectangle 1"/>
          <p:cNvSpPr/>
          <p:nvPr/>
        </p:nvSpPr>
        <p:spPr>
          <a:xfrm>
            <a:off x="762000" y="685800"/>
            <a:ext cx="7467600" cy="5293757"/>
          </a:xfrm>
          <a:prstGeom prst="rect">
            <a:avLst/>
          </a:prstGeom>
        </p:spPr>
        <p:txBody>
          <a:bodyPr wrap="square">
            <a:spAutoFit/>
          </a:bodyPr>
          <a:lstStyle/>
          <a:p>
            <a:endParaRPr lang="en-US" sz="1600" b="1" dirty="0">
              <a:latin typeface="Book Antiqua" panose="02040602050305030304" pitchFamily="18" charset="0"/>
            </a:endParaRPr>
          </a:p>
          <a:p>
            <a:r>
              <a:rPr lang="en-US" sz="1600" b="1" dirty="0" err="1">
                <a:solidFill>
                  <a:schemeClr val="accent2"/>
                </a:solidFill>
                <a:latin typeface="Book Antiqua" panose="02040602050305030304" pitchFamily="18" charset="0"/>
              </a:rPr>
              <a:t>Masal</a:t>
            </a:r>
            <a:r>
              <a:rPr lang="en-US" sz="1600" b="1" dirty="0">
                <a:solidFill>
                  <a:schemeClr val="accent2"/>
                </a:solidFill>
                <a:latin typeface="Book Antiqua" panose="02040602050305030304" pitchFamily="18" charset="0"/>
              </a:rPr>
              <a:t> </a:t>
            </a:r>
            <a:r>
              <a:rPr lang="en-US" sz="1600" b="1" dirty="0" err="1">
                <a:solidFill>
                  <a:schemeClr val="accent2"/>
                </a:solidFill>
                <a:latin typeface="Book Antiqua" panose="02040602050305030304" pitchFamily="18" charset="0"/>
              </a:rPr>
              <a:t>ve</a:t>
            </a:r>
            <a:r>
              <a:rPr lang="en-US" sz="1600" b="1" dirty="0">
                <a:solidFill>
                  <a:schemeClr val="accent2"/>
                </a:solidFill>
                <a:latin typeface="Book Antiqua" panose="02040602050305030304" pitchFamily="18" charset="0"/>
              </a:rPr>
              <a:t> </a:t>
            </a:r>
            <a:r>
              <a:rPr lang="en-US" sz="1600" b="1" dirty="0" err="1">
                <a:solidFill>
                  <a:schemeClr val="accent2"/>
                </a:solidFill>
                <a:latin typeface="Book Antiqua" panose="02040602050305030304" pitchFamily="18" charset="0"/>
              </a:rPr>
              <a:t>fabl</a:t>
            </a:r>
            <a:r>
              <a:rPr lang="en-US" sz="1600" b="1" dirty="0">
                <a:solidFill>
                  <a:schemeClr val="accent2"/>
                </a:solidFill>
                <a:latin typeface="Book Antiqua" panose="02040602050305030304" pitchFamily="18" charset="0"/>
              </a:rPr>
              <a:t> </a:t>
            </a:r>
            <a:r>
              <a:rPr lang="en-US" sz="1600" b="1" dirty="0" err="1">
                <a:solidFill>
                  <a:schemeClr val="accent2"/>
                </a:solidFill>
                <a:latin typeface="Book Antiqua" panose="02040602050305030304" pitchFamily="18" charset="0"/>
              </a:rPr>
              <a:t>özellikleri</a:t>
            </a:r>
            <a:r>
              <a:rPr lang="en-US" sz="1600" b="1" dirty="0">
                <a:solidFill>
                  <a:schemeClr val="accent2"/>
                </a:solidFill>
                <a:latin typeface="Book Antiqua" panose="02040602050305030304" pitchFamily="18" charset="0"/>
              </a:rPr>
              <a:t> </a:t>
            </a:r>
            <a:r>
              <a:rPr lang="en-US" sz="1600" b="1" dirty="0" err="1">
                <a:solidFill>
                  <a:schemeClr val="accent2"/>
                </a:solidFill>
                <a:latin typeface="Book Antiqua" panose="02040602050305030304" pitchFamily="18" charset="0"/>
              </a:rPr>
              <a:t>nelerdir</a:t>
            </a:r>
            <a:r>
              <a:rPr lang="en-US" sz="1600" b="1" dirty="0">
                <a:solidFill>
                  <a:schemeClr val="accent2"/>
                </a:solidFill>
                <a:latin typeface="Book Antiqua" panose="02040602050305030304" pitchFamily="18" charset="0"/>
              </a:rPr>
              <a:t>?</a:t>
            </a:r>
          </a:p>
          <a:p>
            <a:endParaRPr lang="en-US" sz="1600" b="1" dirty="0">
              <a:latin typeface="Book Antiqua" panose="02040602050305030304" pitchFamily="18" charset="0"/>
            </a:endParaRPr>
          </a:p>
          <a:p>
            <a:r>
              <a:rPr lang="en-US" sz="1600" dirty="0" err="1">
                <a:latin typeface="Book Antiqua" panose="02040602050305030304" pitchFamily="18" charset="0"/>
              </a:rPr>
              <a:t>Masal</a:t>
            </a:r>
            <a:r>
              <a:rPr lang="en-US" sz="1600" dirty="0">
                <a:latin typeface="Book Antiqua" panose="02040602050305030304" pitchFamily="18" charset="0"/>
              </a:rPr>
              <a:t> </a:t>
            </a:r>
            <a:r>
              <a:rPr lang="en-US" sz="1600" dirty="0" err="1">
                <a:latin typeface="Book Antiqua" panose="02040602050305030304" pitchFamily="18" charset="0"/>
              </a:rPr>
              <a:t>ve</a:t>
            </a:r>
            <a:r>
              <a:rPr lang="en-US" sz="1600" dirty="0">
                <a:latin typeface="Book Antiqua" panose="02040602050305030304" pitchFamily="18" charset="0"/>
              </a:rPr>
              <a:t> </a:t>
            </a:r>
            <a:r>
              <a:rPr lang="en-US" sz="1600" dirty="0" err="1">
                <a:latin typeface="Book Antiqua" panose="02040602050305030304" pitchFamily="18" charset="0"/>
              </a:rPr>
              <a:t>fabllar</a:t>
            </a:r>
            <a:r>
              <a:rPr lang="en-US" sz="1600" dirty="0">
                <a:latin typeface="Book Antiqua" panose="02040602050305030304" pitchFamily="18" charset="0"/>
              </a:rPr>
              <a:t> </a:t>
            </a:r>
            <a:r>
              <a:rPr lang="en-US" sz="1600" dirty="0" err="1">
                <a:latin typeface="Book Antiqua" panose="02040602050305030304" pitchFamily="18" charset="0"/>
              </a:rPr>
              <a:t>arasındaki</a:t>
            </a:r>
            <a:r>
              <a:rPr lang="en-US" sz="1600" dirty="0">
                <a:latin typeface="Book Antiqua" panose="02040602050305030304" pitchFamily="18" charset="0"/>
              </a:rPr>
              <a:t> </a:t>
            </a:r>
            <a:r>
              <a:rPr lang="en-US" sz="1600" dirty="0" err="1">
                <a:latin typeface="Book Antiqua" panose="02040602050305030304" pitchFamily="18" charset="0"/>
              </a:rPr>
              <a:t>en</a:t>
            </a:r>
            <a:r>
              <a:rPr lang="en-US" sz="1600" dirty="0">
                <a:latin typeface="Book Antiqua" panose="02040602050305030304" pitchFamily="18" charset="0"/>
              </a:rPr>
              <a:t> </a:t>
            </a:r>
            <a:r>
              <a:rPr lang="en-US" sz="1600" dirty="0" err="1">
                <a:latin typeface="Book Antiqua" panose="02040602050305030304" pitchFamily="18" charset="0"/>
              </a:rPr>
              <a:t>önemli</a:t>
            </a:r>
            <a:r>
              <a:rPr lang="en-US" sz="1600" dirty="0">
                <a:latin typeface="Book Antiqua" panose="02040602050305030304" pitchFamily="18" charset="0"/>
              </a:rPr>
              <a:t> </a:t>
            </a:r>
            <a:r>
              <a:rPr lang="en-US" sz="1600" dirty="0" err="1">
                <a:latin typeface="Book Antiqua" panose="02040602050305030304" pitchFamily="18" charset="0"/>
              </a:rPr>
              <a:t>fark</a:t>
            </a:r>
            <a:r>
              <a:rPr lang="en-US" sz="1600" dirty="0">
                <a:latin typeface="Book Antiqua" panose="02040602050305030304" pitchFamily="18" charset="0"/>
              </a:rPr>
              <a:t>  </a:t>
            </a:r>
            <a:r>
              <a:rPr lang="en-US" sz="1600" dirty="0" err="1">
                <a:latin typeface="Book Antiqua" panose="02040602050305030304" pitchFamily="18" charset="0"/>
              </a:rPr>
              <a:t>fablın</a:t>
            </a:r>
            <a:r>
              <a:rPr lang="en-US" sz="1600" dirty="0">
                <a:latin typeface="Book Antiqua" panose="02040602050305030304" pitchFamily="18" charset="0"/>
              </a:rPr>
              <a:t> </a:t>
            </a:r>
            <a:r>
              <a:rPr lang="en-US" sz="1600" dirty="0" err="1">
                <a:latin typeface="Book Antiqua" panose="02040602050305030304" pitchFamily="18" charset="0"/>
              </a:rPr>
              <a:t>öğretici</a:t>
            </a:r>
            <a:r>
              <a:rPr lang="en-US" sz="1600" dirty="0">
                <a:latin typeface="Book Antiqua" panose="02040602050305030304" pitchFamily="18" charset="0"/>
              </a:rPr>
              <a:t> </a:t>
            </a:r>
            <a:r>
              <a:rPr lang="en-US" sz="1600" dirty="0" err="1">
                <a:latin typeface="Book Antiqua" panose="02040602050305030304" pitchFamily="18" charset="0"/>
              </a:rPr>
              <a:t>yönünün</a:t>
            </a:r>
            <a:r>
              <a:rPr lang="en-US" sz="1600" dirty="0">
                <a:latin typeface="Book Antiqua" panose="02040602050305030304" pitchFamily="18" charset="0"/>
              </a:rPr>
              <a:t> </a:t>
            </a:r>
            <a:r>
              <a:rPr lang="en-US" sz="1600" dirty="0" err="1">
                <a:latin typeface="Book Antiqua" panose="02040602050305030304" pitchFamily="18" charset="0"/>
              </a:rPr>
              <a:t>olmasıdır</a:t>
            </a:r>
            <a:r>
              <a:rPr lang="en-US" sz="1600" dirty="0">
                <a:latin typeface="Book Antiqua" panose="02040602050305030304" pitchFamily="18" charset="0"/>
              </a:rPr>
              <a:t>. </a:t>
            </a:r>
            <a:r>
              <a:rPr lang="en-US" sz="1600" dirty="0" err="1">
                <a:latin typeface="Book Antiqua" panose="02040602050305030304" pitchFamily="18" charset="0"/>
              </a:rPr>
              <a:t>Ancak</a:t>
            </a:r>
            <a:r>
              <a:rPr lang="en-US" sz="1600" dirty="0">
                <a:latin typeface="Book Antiqua" panose="02040602050305030304" pitchFamily="18" charset="0"/>
              </a:rPr>
              <a:t> </a:t>
            </a:r>
            <a:r>
              <a:rPr lang="en-US" sz="1600" dirty="0" err="1">
                <a:latin typeface="Book Antiqua" panose="02040602050305030304" pitchFamily="18" charset="0"/>
              </a:rPr>
              <a:t>masallarda</a:t>
            </a:r>
            <a:r>
              <a:rPr lang="en-US" sz="1600" dirty="0">
                <a:latin typeface="Book Antiqua" panose="02040602050305030304" pitchFamily="18" charset="0"/>
              </a:rPr>
              <a:t> </a:t>
            </a:r>
            <a:r>
              <a:rPr lang="en-US" sz="1600" dirty="0" err="1">
                <a:latin typeface="Book Antiqua" panose="02040602050305030304" pitchFamily="18" charset="0"/>
              </a:rPr>
              <a:t>öğretici</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yön</a:t>
            </a:r>
            <a:r>
              <a:rPr lang="en-US" sz="1600" dirty="0">
                <a:latin typeface="Book Antiqua" panose="02040602050305030304" pitchFamily="18" charset="0"/>
              </a:rPr>
              <a:t> </a:t>
            </a:r>
            <a:r>
              <a:rPr lang="en-US" sz="1600" dirty="0" err="1">
                <a:latin typeface="Book Antiqua" panose="02040602050305030304" pitchFamily="18" charset="0"/>
              </a:rPr>
              <a:t>olması</a:t>
            </a:r>
            <a:r>
              <a:rPr lang="en-US" sz="1600" dirty="0">
                <a:latin typeface="Book Antiqua" panose="02040602050305030304" pitchFamily="18" charset="0"/>
              </a:rPr>
              <a:t> </a:t>
            </a:r>
            <a:r>
              <a:rPr lang="en-US" sz="1600" dirty="0" err="1">
                <a:latin typeface="Book Antiqua" panose="02040602050305030304" pitchFamily="18" charset="0"/>
              </a:rPr>
              <a:t>gibi</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koşul</a:t>
            </a:r>
            <a:r>
              <a:rPr lang="en-US" sz="1600" dirty="0">
                <a:latin typeface="Book Antiqua" panose="02040602050305030304" pitchFamily="18" charset="0"/>
              </a:rPr>
              <a:t> </a:t>
            </a:r>
            <a:r>
              <a:rPr lang="en-US" sz="1600" dirty="0" err="1">
                <a:latin typeface="Book Antiqua" panose="02040602050305030304" pitchFamily="18" charset="0"/>
              </a:rPr>
              <a:t>yoktur</a:t>
            </a:r>
            <a:r>
              <a:rPr lang="en-US" sz="1600" dirty="0">
                <a:latin typeface="Book Antiqua" panose="02040602050305030304" pitchFamily="18" charset="0"/>
              </a:rPr>
              <a:t>. </a:t>
            </a:r>
            <a:r>
              <a:rPr lang="en-US" sz="1600" dirty="0" err="1">
                <a:latin typeface="Book Antiqua" panose="02040602050305030304" pitchFamily="18" charset="0"/>
              </a:rPr>
              <a:t>Fablın</a:t>
            </a:r>
            <a:r>
              <a:rPr lang="en-US" sz="1600" dirty="0">
                <a:latin typeface="Book Antiqua" panose="02040602050305030304" pitchFamily="18" charset="0"/>
              </a:rPr>
              <a:t> </a:t>
            </a:r>
            <a:r>
              <a:rPr lang="en-US" sz="1600" dirty="0" err="1">
                <a:latin typeface="Book Antiqua" panose="02040602050305030304" pitchFamily="18" charset="0"/>
              </a:rPr>
              <a:t>sonunda</a:t>
            </a:r>
            <a:r>
              <a:rPr lang="en-US" sz="1600" dirty="0">
                <a:latin typeface="Book Antiqua" panose="02040602050305030304" pitchFamily="18" charset="0"/>
              </a:rPr>
              <a:t> </a:t>
            </a:r>
            <a:r>
              <a:rPr lang="en-US" sz="1600" dirty="0" err="1">
                <a:latin typeface="Book Antiqua" panose="02040602050305030304" pitchFamily="18" charset="0"/>
              </a:rPr>
              <a:t>muhakkak</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hayat</a:t>
            </a:r>
            <a:r>
              <a:rPr lang="en-US" sz="1600" dirty="0">
                <a:latin typeface="Book Antiqua" panose="02040602050305030304" pitchFamily="18" charset="0"/>
              </a:rPr>
              <a:t> </a:t>
            </a:r>
            <a:r>
              <a:rPr lang="en-US" sz="1600" dirty="0" err="1">
                <a:latin typeface="Book Antiqua" panose="02040602050305030304" pitchFamily="18" charset="0"/>
              </a:rPr>
              <a:t>dersi</a:t>
            </a:r>
            <a:r>
              <a:rPr lang="en-US" sz="1600" dirty="0">
                <a:latin typeface="Book Antiqua" panose="02040602050305030304" pitchFamily="18" charset="0"/>
              </a:rPr>
              <a:t> </a:t>
            </a:r>
            <a:r>
              <a:rPr lang="en-US" sz="1600" dirty="0" err="1">
                <a:latin typeface="Book Antiqua" panose="02040602050305030304" pitchFamily="18" charset="0"/>
              </a:rPr>
              <a:t>yer</a:t>
            </a:r>
            <a:r>
              <a:rPr lang="en-US" sz="1600" dirty="0">
                <a:latin typeface="Book Antiqua" panose="02040602050305030304" pitchFamily="18" charset="0"/>
              </a:rPr>
              <a:t> </a:t>
            </a:r>
            <a:r>
              <a:rPr lang="en-US" sz="1600" dirty="0" err="1">
                <a:latin typeface="Book Antiqua" panose="02040602050305030304" pitchFamily="18" charset="0"/>
              </a:rPr>
              <a:t>alır</a:t>
            </a:r>
            <a:r>
              <a:rPr lang="en-US" sz="1600" dirty="0">
                <a:latin typeface="Book Antiqua" panose="02040602050305030304" pitchFamily="18" charset="0"/>
              </a:rPr>
              <a:t>. </a:t>
            </a:r>
            <a:r>
              <a:rPr lang="en-US" sz="1600" dirty="0" err="1">
                <a:latin typeface="Book Antiqua" panose="02040602050305030304" pitchFamily="18" charset="0"/>
              </a:rPr>
              <a:t>Masallarda</a:t>
            </a:r>
            <a:r>
              <a:rPr lang="en-US" sz="1600" dirty="0">
                <a:latin typeface="Book Antiqua" panose="02040602050305030304" pitchFamily="18" charset="0"/>
              </a:rPr>
              <a:t> </a:t>
            </a:r>
            <a:r>
              <a:rPr lang="en-US" sz="1600" dirty="0" err="1">
                <a:latin typeface="Book Antiqua" panose="02040602050305030304" pitchFamily="18" charset="0"/>
              </a:rPr>
              <a:t>ise</a:t>
            </a:r>
            <a:r>
              <a:rPr lang="en-US" sz="1600" dirty="0">
                <a:latin typeface="Book Antiqua" panose="02040602050305030304" pitchFamily="18" charset="0"/>
              </a:rPr>
              <a:t> </a:t>
            </a:r>
            <a:r>
              <a:rPr lang="en-US" sz="1600" dirty="0" err="1">
                <a:latin typeface="Book Antiqua" panose="02040602050305030304" pitchFamily="18" charset="0"/>
              </a:rPr>
              <a:t>filmlere</a:t>
            </a:r>
            <a:r>
              <a:rPr lang="en-US" sz="1600" dirty="0">
                <a:latin typeface="Book Antiqua" panose="02040602050305030304" pitchFamily="18" charset="0"/>
              </a:rPr>
              <a:t> de </a:t>
            </a:r>
            <a:r>
              <a:rPr lang="en-US" sz="1600" dirty="0" err="1">
                <a:latin typeface="Book Antiqua" panose="02040602050305030304" pitchFamily="18" charset="0"/>
              </a:rPr>
              <a:t>konu</a:t>
            </a:r>
            <a:r>
              <a:rPr lang="en-US" sz="1600" dirty="0">
                <a:latin typeface="Book Antiqua" panose="02040602050305030304" pitchFamily="18" charset="0"/>
              </a:rPr>
              <a:t> </a:t>
            </a:r>
            <a:r>
              <a:rPr lang="en-US" sz="1600" dirty="0" err="1">
                <a:latin typeface="Book Antiqua" panose="02040602050305030304" pitchFamily="18" charset="0"/>
              </a:rPr>
              <a:t>olan</a:t>
            </a:r>
            <a:r>
              <a:rPr lang="en-US" sz="1600" dirty="0">
                <a:latin typeface="Book Antiqua" panose="02040602050305030304" pitchFamily="18" charset="0"/>
              </a:rPr>
              <a:t> o </a:t>
            </a:r>
            <a:r>
              <a:rPr lang="en-US" sz="1600" dirty="0" err="1">
                <a:latin typeface="Book Antiqua" panose="02040602050305030304" pitchFamily="18" charset="0"/>
              </a:rPr>
              <a:t>meşhur</a:t>
            </a:r>
            <a:r>
              <a:rPr lang="en-US" sz="1600" dirty="0">
                <a:latin typeface="Book Antiqua" panose="02040602050305030304" pitchFamily="18" charset="0"/>
              </a:rPr>
              <a:t> '</a:t>
            </a:r>
            <a:r>
              <a:rPr lang="en-US" sz="1600" dirty="0" err="1">
                <a:latin typeface="Book Antiqua" panose="02040602050305030304" pitchFamily="18" charset="0"/>
              </a:rPr>
              <a:t>mutlu</a:t>
            </a:r>
            <a:r>
              <a:rPr lang="en-US" sz="1600" dirty="0">
                <a:latin typeface="Book Antiqua" panose="02040602050305030304" pitchFamily="18" charset="0"/>
              </a:rPr>
              <a:t> </a:t>
            </a:r>
            <a:r>
              <a:rPr lang="en-US" sz="1600" dirty="0" err="1">
                <a:latin typeface="Book Antiqua" panose="02040602050305030304" pitchFamily="18" charset="0"/>
              </a:rPr>
              <a:t>son‘lar</a:t>
            </a:r>
            <a:r>
              <a:rPr lang="en-US" sz="1600" dirty="0">
                <a:latin typeface="Book Antiqua" panose="02040602050305030304" pitchFamily="18" charset="0"/>
              </a:rPr>
              <a:t> </a:t>
            </a:r>
            <a:r>
              <a:rPr lang="en-US" sz="1600" dirty="0" err="1">
                <a:latin typeface="Book Antiqua" panose="02040602050305030304" pitchFamily="18" charset="0"/>
              </a:rPr>
              <a:t>vardır</a:t>
            </a:r>
            <a:r>
              <a:rPr lang="en-US" sz="1600" dirty="0">
                <a:latin typeface="Book Antiqua" panose="02040602050305030304" pitchFamily="18" charset="0"/>
              </a:rPr>
              <a:t>. </a:t>
            </a:r>
            <a:r>
              <a:rPr lang="en-US" sz="1600" dirty="0" err="1">
                <a:latin typeface="Book Antiqua" panose="02040602050305030304" pitchFamily="18" charset="0"/>
              </a:rPr>
              <a:t>Fabllarda</a:t>
            </a:r>
            <a:r>
              <a:rPr lang="en-US" sz="1600" dirty="0">
                <a:latin typeface="Book Antiqua" panose="02040602050305030304" pitchFamily="18" charset="0"/>
              </a:rPr>
              <a:t> </a:t>
            </a:r>
            <a:r>
              <a:rPr lang="en-US" sz="1600" dirty="0" err="1">
                <a:latin typeface="Book Antiqua" panose="02040602050305030304" pitchFamily="18" charset="0"/>
              </a:rPr>
              <a:t>adı</a:t>
            </a:r>
            <a:r>
              <a:rPr lang="en-US" sz="1600" dirty="0">
                <a:latin typeface="Book Antiqua" panose="02040602050305030304" pitchFamily="18" charset="0"/>
              </a:rPr>
              <a:t> </a:t>
            </a:r>
            <a:r>
              <a:rPr lang="en-US" sz="1600" dirty="0" err="1">
                <a:latin typeface="Book Antiqua" panose="02040602050305030304" pitchFamily="18" charset="0"/>
              </a:rPr>
              <a:t>geçen</a:t>
            </a:r>
            <a:r>
              <a:rPr lang="en-US" sz="1600" dirty="0">
                <a:latin typeface="Book Antiqua" panose="02040602050305030304" pitchFamily="18" charset="0"/>
              </a:rPr>
              <a:t> her </a:t>
            </a:r>
            <a:r>
              <a:rPr lang="en-US" sz="1600" dirty="0" err="1">
                <a:latin typeface="Book Antiqua" panose="02040602050305030304" pitchFamily="18" charset="0"/>
              </a:rPr>
              <a:t>varlık</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alegorik</a:t>
            </a:r>
            <a:r>
              <a:rPr lang="en-US" sz="1600" dirty="0">
                <a:latin typeface="Book Antiqua" panose="02040602050305030304" pitchFamily="18" charset="0"/>
              </a:rPr>
              <a:t> </a:t>
            </a:r>
            <a:r>
              <a:rPr lang="en-US" sz="1600" dirty="0" err="1">
                <a:latin typeface="Book Antiqua" panose="02040602050305030304" pitchFamily="18" charset="0"/>
              </a:rPr>
              <a:t>unsurdur</a:t>
            </a:r>
            <a:r>
              <a:rPr lang="en-US" sz="1600" dirty="0">
                <a:latin typeface="Book Antiqua" panose="02040602050305030304" pitchFamily="18" charset="0"/>
              </a:rPr>
              <a:t>; </a:t>
            </a:r>
            <a:r>
              <a:rPr lang="en-US" sz="1600" dirty="0" err="1">
                <a:latin typeface="Book Antiqua" panose="02040602050305030304" pitchFamily="18" charset="0"/>
              </a:rPr>
              <a:t>yani</a:t>
            </a:r>
            <a:r>
              <a:rPr lang="en-US" sz="1600" dirty="0">
                <a:latin typeface="Book Antiqua" panose="02040602050305030304" pitchFamily="18" charset="0"/>
              </a:rPr>
              <a:t> </a:t>
            </a:r>
            <a:r>
              <a:rPr lang="en-US" sz="1600" dirty="0" err="1">
                <a:latin typeface="Book Antiqua" panose="02040602050305030304" pitchFamily="18" charset="0"/>
              </a:rPr>
              <a:t>bir</a:t>
            </a:r>
            <a:r>
              <a:rPr lang="en-US" sz="1600" dirty="0">
                <a:latin typeface="Book Antiqua" panose="02040602050305030304" pitchFamily="18" charset="0"/>
              </a:rPr>
              <a:t> </a:t>
            </a:r>
            <a:r>
              <a:rPr lang="en-US" sz="1600" dirty="0" err="1">
                <a:latin typeface="Book Antiqua" panose="02040602050305030304" pitchFamily="18" charset="0"/>
              </a:rPr>
              <a:t>değeri</a:t>
            </a:r>
            <a:r>
              <a:rPr lang="en-US" sz="1600" dirty="0">
                <a:latin typeface="Book Antiqua" panose="02040602050305030304" pitchFamily="18" charset="0"/>
              </a:rPr>
              <a:t> </a:t>
            </a:r>
            <a:r>
              <a:rPr lang="en-US" sz="1600" dirty="0" err="1">
                <a:latin typeface="Book Antiqua" panose="02040602050305030304" pitchFamily="18" charset="0"/>
              </a:rPr>
              <a:t>temsil</a:t>
            </a:r>
            <a:r>
              <a:rPr lang="en-US" sz="1600" dirty="0">
                <a:latin typeface="Book Antiqua" panose="02040602050305030304" pitchFamily="18" charset="0"/>
              </a:rPr>
              <a:t> </a:t>
            </a:r>
            <a:r>
              <a:rPr lang="en-US" sz="1600" dirty="0" err="1">
                <a:latin typeface="Book Antiqua" panose="02040602050305030304" pitchFamily="18" charset="0"/>
              </a:rPr>
              <a:t>etmektedir</a:t>
            </a:r>
            <a:r>
              <a:rPr lang="en-US" sz="1600" dirty="0">
                <a:latin typeface="Book Antiqua" panose="02040602050305030304" pitchFamily="18" charset="0"/>
              </a:rPr>
              <a:t>.</a:t>
            </a:r>
            <a:r>
              <a:rPr lang="en-US" altLang="en-US" sz="1600" b="1" dirty="0">
                <a:solidFill>
                  <a:srgbClr val="000000"/>
                </a:solidFill>
                <a:latin typeface="Book Antiqua" panose="02040602050305030304" pitchFamily="18" charset="0"/>
                <a:cs typeface="Arial" pitchFamily="34" charset="0"/>
              </a:rPr>
              <a:t> </a:t>
            </a:r>
          </a:p>
          <a:p>
            <a:endParaRPr lang="en-US" altLang="en-US" sz="1600" b="1" dirty="0">
              <a:solidFill>
                <a:srgbClr val="000000"/>
              </a:solidFill>
              <a:latin typeface="Book Antiqua" panose="02040602050305030304" pitchFamily="18" charset="0"/>
              <a:cs typeface="Arial" pitchFamily="34" charset="0"/>
            </a:endParaRPr>
          </a:p>
          <a:p>
            <a:pPr lvl="0" fontAlgn="base">
              <a:spcBef>
                <a:spcPct val="0"/>
              </a:spcBef>
              <a:spcAft>
                <a:spcPct val="0"/>
              </a:spcAft>
            </a:pPr>
            <a:endParaRPr lang="en-US" altLang="en-US" sz="1600" b="1" dirty="0">
              <a:solidFill>
                <a:schemeClr val="accent2"/>
              </a:solidFill>
              <a:latin typeface="Book Antiqua" panose="02040602050305030304" pitchFamily="18" charset="0"/>
              <a:cs typeface="Arial" pitchFamily="34" charset="0"/>
            </a:endParaRPr>
          </a:p>
          <a:p>
            <a:pPr lvl="0" fontAlgn="base">
              <a:spcBef>
                <a:spcPct val="0"/>
              </a:spcBef>
              <a:spcAft>
                <a:spcPct val="0"/>
              </a:spcAft>
            </a:pPr>
            <a:r>
              <a:rPr lang="en-US" altLang="en-US" sz="1600" b="1" dirty="0">
                <a:solidFill>
                  <a:schemeClr val="accent2"/>
                </a:solidFill>
                <a:latin typeface="Book Antiqua" panose="02040602050305030304" pitchFamily="18" charset="0"/>
                <a:cs typeface="Arial" pitchFamily="34" charset="0"/>
              </a:rPr>
              <a:t>La Fontaine </a:t>
            </a:r>
            <a:r>
              <a:rPr lang="en-US" altLang="en-US" sz="1600" b="1" dirty="0" err="1">
                <a:solidFill>
                  <a:schemeClr val="accent2"/>
                </a:solidFill>
                <a:latin typeface="Book Antiqua" panose="02040602050305030304" pitchFamily="18" charset="0"/>
                <a:cs typeface="Arial" pitchFamily="34" charset="0"/>
              </a:rPr>
              <a:t>Eserlerinin</a:t>
            </a:r>
            <a:r>
              <a:rPr lang="en-US" altLang="en-US" sz="1600" b="1" dirty="0">
                <a:solidFill>
                  <a:schemeClr val="accent2"/>
                </a:solidFill>
                <a:latin typeface="Book Antiqua" panose="02040602050305030304" pitchFamily="18" charset="0"/>
                <a:cs typeface="Arial" pitchFamily="34" charset="0"/>
              </a:rPr>
              <a:t> </a:t>
            </a:r>
            <a:r>
              <a:rPr lang="en-US" altLang="en-US" sz="1600" b="1" dirty="0" err="1">
                <a:solidFill>
                  <a:schemeClr val="accent2"/>
                </a:solidFill>
                <a:latin typeface="Book Antiqua" panose="02040602050305030304" pitchFamily="18" charset="0"/>
                <a:cs typeface="Arial" pitchFamily="34" charset="0"/>
              </a:rPr>
              <a:t>Genel</a:t>
            </a:r>
            <a:r>
              <a:rPr lang="en-US" altLang="en-US" sz="1600" b="1" dirty="0">
                <a:solidFill>
                  <a:schemeClr val="accent2"/>
                </a:solidFill>
                <a:latin typeface="Book Antiqua" panose="02040602050305030304" pitchFamily="18" charset="0"/>
                <a:cs typeface="Arial" pitchFamily="34" charset="0"/>
              </a:rPr>
              <a:t> </a:t>
            </a:r>
            <a:r>
              <a:rPr lang="en-US" altLang="en-US" sz="1600" b="1" dirty="0" err="1">
                <a:solidFill>
                  <a:schemeClr val="accent2"/>
                </a:solidFill>
                <a:latin typeface="Book Antiqua" panose="02040602050305030304" pitchFamily="18" charset="0"/>
                <a:cs typeface="Arial" pitchFamily="34" charset="0"/>
              </a:rPr>
              <a:t>Özellikleri</a:t>
            </a:r>
            <a:r>
              <a:rPr lang="en-US" altLang="en-US" sz="1600" b="1" dirty="0">
                <a:solidFill>
                  <a:schemeClr val="accent2"/>
                </a:solidFill>
                <a:latin typeface="Book Antiqua" panose="02040602050305030304" pitchFamily="18" charset="0"/>
                <a:cs typeface="Arial" pitchFamily="34" charset="0"/>
              </a:rPr>
              <a:t> </a:t>
            </a:r>
            <a:r>
              <a:rPr lang="en-US" altLang="en-US" sz="1600" b="1" dirty="0" err="1">
                <a:solidFill>
                  <a:schemeClr val="accent2"/>
                </a:solidFill>
                <a:latin typeface="Book Antiqua" panose="02040602050305030304" pitchFamily="18" charset="0"/>
                <a:cs typeface="Arial" pitchFamily="34" charset="0"/>
              </a:rPr>
              <a:t>Nelerdir</a:t>
            </a:r>
            <a:r>
              <a:rPr lang="en-US" altLang="en-US" sz="1600" b="1" dirty="0">
                <a:solidFill>
                  <a:schemeClr val="accent2"/>
                </a:solidFill>
                <a:latin typeface="Book Antiqua" panose="02040602050305030304" pitchFamily="18" charset="0"/>
                <a:cs typeface="Arial" pitchFamily="34" charset="0"/>
              </a:rPr>
              <a:t>?</a:t>
            </a:r>
          </a:p>
          <a:p>
            <a:pPr lvl="0" fontAlgn="base">
              <a:spcBef>
                <a:spcPct val="0"/>
              </a:spcBef>
              <a:spcAft>
                <a:spcPct val="0"/>
              </a:spcAft>
            </a:pPr>
            <a:endParaRPr lang="en-US" altLang="en-US" sz="1600" b="1" dirty="0">
              <a:solidFill>
                <a:srgbClr val="000000"/>
              </a:solidFill>
              <a:latin typeface="Book Antiqua" panose="02040602050305030304" pitchFamily="18" charset="0"/>
              <a:cs typeface="Arial" pitchFamily="34" charset="0"/>
            </a:endParaRPr>
          </a:p>
          <a:p>
            <a:pPr lvl="0" eaLnBrk="0" fontAlgn="base" hangingPunct="0">
              <a:spcBef>
                <a:spcPct val="0"/>
              </a:spcBef>
              <a:spcAft>
                <a:spcPct val="0"/>
              </a:spcAft>
            </a:pPr>
            <a:r>
              <a:rPr lang="en-US" altLang="en-US" sz="1600" dirty="0" err="1">
                <a:solidFill>
                  <a:srgbClr val="000000"/>
                </a:solidFill>
                <a:latin typeface="Book Antiqua" panose="02040602050305030304" pitchFamily="18" charset="0"/>
                <a:cs typeface="Arial" pitchFamily="34" charset="0"/>
              </a:rPr>
              <a:t>Fransız</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edebiyatının</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en</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önemli</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klasikleri</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olan</a:t>
            </a:r>
            <a:r>
              <a:rPr lang="en-US" altLang="en-US" sz="1600" dirty="0">
                <a:solidFill>
                  <a:srgbClr val="000000"/>
                </a:solidFill>
                <a:latin typeface="Book Antiqua" panose="02040602050305030304" pitchFamily="18" charset="0"/>
                <a:cs typeface="Arial" pitchFamily="34" charset="0"/>
              </a:rPr>
              <a:t> La Fontaine </a:t>
            </a:r>
            <a:r>
              <a:rPr lang="en-US" altLang="en-US" sz="1600" dirty="0" err="1">
                <a:solidFill>
                  <a:srgbClr val="000000"/>
                </a:solidFill>
                <a:latin typeface="Book Antiqua" panose="02040602050305030304" pitchFamily="18" charset="0"/>
                <a:cs typeface="Arial" pitchFamily="34" charset="0"/>
              </a:rPr>
              <a:t>eserleri</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okuyucuya</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tecrübe</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ile</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elde</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edilmiş</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eğlenceli</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bilgiler</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sunar</a:t>
            </a:r>
            <a:r>
              <a:rPr lang="en-US" altLang="en-US" sz="1600" dirty="0">
                <a:solidFill>
                  <a:srgbClr val="000000"/>
                </a:solidFill>
                <a:latin typeface="Book Antiqua" panose="02040602050305030304" pitchFamily="18" charset="0"/>
                <a:cs typeface="Arial" pitchFamily="34" charset="0"/>
              </a:rPr>
              <a:t>.</a:t>
            </a:r>
          </a:p>
          <a:p>
            <a:pPr lvl="0" eaLnBrk="0" fontAlgn="base" hangingPunct="0">
              <a:spcBef>
                <a:spcPct val="0"/>
              </a:spcBef>
              <a:spcAft>
                <a:spcPct val="0"/>
              </a:spcAft>
            </a:pPr>
            <a:r>
              <a:rPr lang="en-US" altLang="en-US" sz="1600" dirty="0" err="1">
                <a:solidFill>
                  <a:srgbClr val="000000"/>
                </a:solidFill>
                <a:latin typeface="Book Antiqua" panose="02040602050305030304" pitchFamily="18" charset="0"/>
                <a:cs typeface="Arial" pitchFamily="34" charset="0"/>
              </a:rPr>
              <a:t>Kullanılan</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dil</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sade</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ve</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akıcı,herkesin</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anliyabilecegi</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bir</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dildir</a:t>
            </a:r>
            <a:r>
              <a:rPr lang="en-US" altLang="en-US" sz="1600" dirty="0">
                <a:solidFill>
                  <a:srgbClr val="000000"/>
                </a:solidFill>
                <a:latin typeface="Book Antiqua" panose="02040602050305030304" pitchFamily="18" charset="0"/>
                <a:cs typeface="Arial" pitchFamily="34" charset="0"/>
              </a:rPr>
              <a:t>.</a:t>
            </a:r>
          </a:p>
          <a:p>
            <a:pPr lvl="0" eaLnBrk="0" fontAlgn="base" hangingPunct="0">
              <a:spcBef>
                <a:spcPct val="0"/>
              </a:spcBef>
              <a:spcAft>
                <a:spcPct val="0"/>
              </a:spcAft>
            </a:pPr>
            <a:r>
              <a:rPr lang="en-US" altLang="en-US" sz="1600" dirty="0" err="1">
                <a:solidFill>
                  <a:srgbClr val="000000"/>
                </a:solidFill>
                <a:latin typeface="Book Antiqua" panose="02040602050305030304" pitchFamily="18" charset="0"/>
                <a:cs typeface="Arial" pitchFamily="34" charset="0"/>
              </a:rPr>
              <a:t>Eserler</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toplum</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ile</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iç</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içedir</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anlatılar</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hayattan</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kopuk</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değildir</a:t>
            </a:r>
            <a:r>
              <a:rPr lang="en-US" altLang="en-US" sz="1600" dirty="0">
                <a:solidFill>
                  <a:srgbClr val="000000"/>
                </a:solidFill>
                <a:latin typeface="Book Antiqua" panose="02040602050305030304" pitchFamily="18" charset="0"/>
                <a:cs typeface="Arial" pitchFamily="34" charset="0"/>
              </a:rPr>
              <a:t>. Bu </a:t>
            </a:r>
            <a:r>
              <a:rPr lang="en-US" altLang="en-US" sz="1600" dirty="0" err="1">
                <a:solidFill>
                  <a:srgbClr val="000000"/>
                </a:solidFill>
                <a:latin typeface="Book Antiqua" panose="02040602050305030304" pitchFamily="18" charset="0"/>
                <a:cs typeface="Arial" pitchFamily="34" charset="0"/>
              </a:rPr>
              <a:t>nedenle</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ürünler</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gerçekleri</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yansıtır</a:t>
            </a:r>
            <a:r>
              <a:rPr lang="en-US" altLang="en-US" sz="1600" dirty="0">
                <a:solidFill>
                  <a:srgbClr val="000000"/>
                </a:solidFill>
                <a:latin typeface="Book Antiqua" panose="02040602050305030304" pitchFamily="18" charset="0"/>
                <a:cs typeface="Arial" pitchFamily="34" charset="0"/>
              </a:rPr>
              <a:t>.</a:t>
            </a:r>
          </a:p>
          <a:p>
            <a:pPr lvl="0" eaLnBrk="0" fontAlgn="base" hangingPunct="0">
              <a:spcBef>
                <a:spcPct val="0"/>
              </a:spcBef>
              <a:spcAft>
                <a:spcPct val="0"/>
              </a:spcAft>
            </a:pPr>
            <a:r>
              <a:rPr lang="en-US" altLang="en-US" sz="1600" dirty="0" err="1">
                <a:solidFill>
                  <a:srgbClr val="000000"/>
                </a:solidFill>
                <a:latin typeface="Book Antiqua" panose="02040602050305030304" pitchFamily="18" charset="0"/>
                <a:cs typeface="Arial" pitchFamily="34" charset="0"/>
              </a:rPr>
              <a:t>Didaktiktir</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yani</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okuyucuya</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bilgi</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ve</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ders</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vermeyi</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amaçlar</a:t>
            </a:r>
            <a:r>
              <a:rPr lang="en-US" altLang="en-US" sz="1600" dirty="0">
                <a:solidFill>
                  <a:srgbClr val="000000"/>
                </a:solidFill>
                <a:latin typeface="Book Antiqua" panose="02040602050305030304" pitchFamily="18" charset="0"/>
                <a:cs typeface="Arial" pitchFamily="34" charset="0"/>
              </a:rPr>
              <a:t>.</a:t>
            </a:r>
          </a:p>
          <a:p>
            <a:pPr lvl="0" eaLnBrk="0" fontAlgn="base" hangingPunct="0">
              <a:spcBef>
                <a:spcPct val="0"/>
              </a:spcBef>
              <a:spcAft>
                <a:spcPct val="0"/>
              </a:spcAft>
            </a:pPr>
            <a:r>
              <a:rPr lang="en-US" altLang="en-US" sz="1600" dirty="0" err="1">
                <a:solidFill>
                  <a:srgbClr val="000000"/>
                </a:solidFill>
                <a:latin typeface="Book Antiqua" panose="02040602050305030304" pitchFamily="18" charset="0"/>
                <a:cs typeface="Arial" pitchFamily="34" charset="0"/>
              </a:rPr>
              <a:t>Eserlerde</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iyi</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ile</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kötünün</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çarpışması</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dile</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getirilir</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Kötüler</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kaybeder</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iyiler</a:t>
            </a:r>
            <a:r>
              <a:rPr lang="en-US" altLang="en-US" sz="1600" dirty="0">
                <a:solidFill>
                  <a:srgbClr val="000000"/>
                </a:solidFill>
                <a:latin typeface="Book Antiqua" panose="02040602050305030304" pitchFamily="18" charset="0"/>
                <a:cs typeface="Arial" pitchFamily="34" charset="0"/>
              </a:rPr>
              <a:t> </a:t>
            </a:r>
            <a:r>
              <a:rPr lang="en-US" altLang="en-US" sz="1600" dirty="0" err="1">
                <a:solidFill>
                  <a:srgbClr val="000000"/>
                </a:solidFill>
                <a:latin typeface="Book Antiqua" panose="02040602050305030304" pitchFamily="18" charset="0"/>
                <a:cs typeface="Arial" pitchFamily="34" charset="0"/>
              </a:rPr>
              <a:t>kazanır</a:t>
            </a:r>
            <a:r>
              <a:rPr lang="en-US" altLang="en-US" sz="1600" dirty="0">
                <a:solidFill>
                  <a:srgbClr val="000000"/>
                </a:solidFill>
                <a:latin typeface="Book Antiqua" panose="02040602050305030304" pitchFamily="18" charset="0"/>
                <a:cs typeface="Arial" pitchFamily="34" charset="0"/>
              </a:rPr>
              <a:t>.</a:t>
            </a:r>
          </a:p>
          <a:p>
            <a:endParaRPr lang="en-US" dirty="0"/>
          </a:p>
        </p:txBody>
      </p:sp>
    </p:spTree>
    <p:extLst>
      <p:ext uri="{BB962C8B-B14F-4D97-AF65-F5344CB8AC3E}">
        <p14:creationId xmlns:p14="http://schemas.microsoft.com/office/powerpoint/2010/main" val="18086491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3271</TotalTime>
  <Words>3030</Words>
  <Application>Microsoft Office PowerPoint</Application>
  <PresentationFormat>On-screen Show (4:3)</PresentationFormat>
  <Paragraphs>153</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Algerian</vt:lpstr>
      <vt:lpstr>Baskerville Old Face</vt:lpstr>
      <vt:lpstr>Book Antiqua</vt:lpstr>
      <vt:lpstr>Calibri</vt:lpstr>
      <vt:lpstr>Colonna MT</vt:lpstr>
      <vt:lpstr>Goudy Old Style</vt:lpstr>
      <vt:lpstr>Verdana</vt:lpstr>
      <vt:lpstr>Wingdings 2</vt:lpstr>
      <vt:lpstr>Aspect</vt:lpstr>
      <vt:lpstr>Yuzyillardir hayvanlarin                   LA FONTAINE                                                                                                                                       dilinden fisildayan adam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sonat cavusoglu</dc:creator>
  <cp:lastModifiedBy>Nihat Berker</cp:lastModifiedBy>
  <cp:revision>80</cp:revision>
  <dcterms:created xsi:type="dcterms:W3CDTF">2022-11-05T19:13:49Z</dcterms:created>
  <dcterms:modified xsi:type="dcterms:W3CDTF">2022-11-17T12:07:36Z</dcterms:modified>
</cp:coreProperties>
</file>