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69" r:id="rId4"/>
    <p:sldId id="272" r:id="rId5"/>
    <p:sldId id="266" r:id="rId6"/>
    <p:sldId id="271" r:id="rId7"/>
    <p:sldId id="263" r:id="rId8"/>
    <p:sldId id="267" r:id="rId9"/>
    <p:sldId id="268" r:id="rId10"/>
    <p:sldId id="260" r:id="rId11"/>
    <p:sldId id="257" r:id="rId12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357" autoAdjust="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E42C4-91D0-0041-BE68-24C35803F8B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BA24C9C-13EB-4B4B-9423-74FFFBB1B8B7}">
      <dgm:prSet phldrT="[Metin]" phldr="0" custT="1"/>
      <dgm:spPr/>
      <dgm:t>
        <a:bodyPr/>
        <a:lstStyle/>
        <a:p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Sigurd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5D006-2942-CD41-B40A-D77E78FFD03E}" type="parTrans" cxnId="{687F34D6-1C7B-D743-83BD-247CB208E0FC}">
      <dgm:prSet/>
      <dgm:spPr/>
      <dgm:t>
        <a:bodyPr/>
        <a:lstStyle/>
        <a:p>
          <a:endParaRPr lang="tr-TR"/>
        </a:p>
      </dgm:t>
    </dgm:pt>
    <dgm:pt modelId="{B37EAB01-7B00-2F4D-AA6F-9E2EB78FFF58}" type="sibTrans" cxnId="{687F34D6-1C7B-D743-83BD-247CB208E0FC}">
      <dgm:prSet/>
      <dgm:spPr/>
      <dgm:t>
        <a:bodyPr/>
        <a:lstStyle/>
        <a:p>
          <a:endParaRPr lang="tr-TR"/>
        </a:p>
      </dgm:t>
    </dgm:pt>
    <dgm:pt modelId="{D41CC877-3002-3B43-BABE-256F2D27B24A}">
      <dgm:prSet phldrT="[Metin]" phldr="0" custT="1"/>
      <dgm:spPr/>
      <dgm:t>
        <a:bodyPr/>
        <a:lstStyle/>
        <a:p>
          <a:r>
            <a:rPr lang="tr-TR" sz="1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Eski Norveç'in Stockholm'deki Başbakanı</a:t>
          </a:r>
          <a:endParaRPr lang="tr-TR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8DDE1-E098-7849-B7ED-41C2DF8770DE}" type="parTrans" cxnId="{FC566D89-CA9E-5F41-B118-78ABCAFF6218}">
      <dgm:prSet/>
      <dgm:spPr/>
      <dgm:t>
        <a:bodyPr/>
        <a:lstStyle/>
        <a:p>
          <a:endParaRPr lang="tr-TR"/>
        </a:p>
      </dgm:t>
    </dgm:pt>
    <dgm:pt modelId="{9286894D-A577-E049-8528-2C5A9D23601E}" type="sibTrans" cxnId="{FC566D89-CA9E-5F41-B118-78ABCAFF6218}">
      <dgm:prSet/>
      <dgm:spPr/>
      <dgm:t>
        <a:bodyPr/>
        <a:lstStyle/>
        <a:p>
          <a:endParaRPr lang="tr-TR"/>
        </a:p>
      </dgm:t>
    </dgm:pt>
    <dgm:pt modelId="{3F617230-ECC9-F64F-9F18-7C88878630A9}">
      <dgm:prSet phldrT="[Metin]" phldr="0" custT="1"/>
      <dgm:spPr/>
      <dgm:t>
        <a:bodyPr/>
        <a:lstStyle/>
        <a:p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Suzannah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DF55E-0571-E64E-BD12-EE02C7DCA209}" type="parTrans" cxnId="{A2C083CD-FC8E-E149-BF46-E8C7CF6E67E7}">
      <dgm:prSet/>
      <dgm:spPr/>
      <dgm:t>
        <a:bodyPr/>
        <a:lstStyle/>
        <a:p>
          <a:endParaRPr lang="tr-TR"/>
        </a:p>
      </dgm:t>
    </dgm:pt>
    <dgm:pt modelId="{B73D70B9-79EE-6845-BFBF-8AE6F2D8349B}" type="sibTrans" cxnId="{A2C083CD-FC8E-E149-BF46-E8C7CF6E67E7}">
      <dgm:prSet/>
      <dgm:spPr/>
      <dgm:t>
        <a:bodyPr/>
        <a:lstStyle/>
        <a:p>
          <a:endParaRPr lang="tr-TR"/>
        </a:p>
      </dgm:t>
    </dgm:pt>
    <dgm:pt modelId="{E22E096A-FDDC-2643-BBC3-32EB0278FABF}">
      <dgm:prSet phldrT="[Metin]" phldr="0" custT="1"/>
      <dgm:spPr/>
      <dgm:t>
        <a:bodyPr/>
        <a:lstStyle/>
        <a:p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Ibsen’in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karısı ve tanınmış politikacı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Sigurd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Ibsen’in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annesi</a:t>
          </a:r>
        </a:p>
      </dgm:t>
    </dgm:pt>
    <dgm:pt modelId="{52100343-8EBD-5744-818F-ACCF946C21FE}" type="parTrans" cxnId="{BADC9A17-06D3-FB4F-80C4-C8AC486C39CA}">
      <dgm:prSet/>
      <dgm:spPr/>
      <dgm:t>
        <a:bodyPr/>
        <a:lstStyle/>
        <a:p>
          <a:endParaRPr lang="tr-TR"/>
        </a:p>
      </dgm:t>
    </dgm:pt>
    <dgm:pt modelId="{070C5E52-E988-044F-9C62-9CC9848BEB98}" type="sibTrans" cxnId="{BADC9A17-06D3-FB4F-80C4-C8AC486C39CA}">
      <dgm:prSet/>
      <dgm:spPr/>
      <dgm:t>
        <a:bodyPr/>
        <a:lstStyle/>
        <a:p>
          <a:endParaRPr lang="tr-TR"/>
        </a:p>
      </dgm:t>
    </dgm:pt>
    <dgm:pt modelId="{1D45339E-4E27-EE4F-B125-19A04AE04800}">
      <dgm:prSet phldrT="[Metin]" phldr="0" custT="1"/>
      <dgm:spPr/>
      <dgm:t>
        <a:bodyPr/>
        <a:lstStyle/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Oyun yazarı ve şair</a:t>
          </a:r>
        </a:p>
      </dgm:t>
    </dgm:pt>
    <dgm:pt modelId="{F1E869F4-CF8B-A04F-A629-71DBA6994BEF}" type="parTrans" cxnId="{8DEED4E7-9B7C-1E4D-8BE7-4757D10A1751}">
      <dgm:prSet/>
      <dgm:spPr/>
      <dgm:t>
        <a:bodyPr/>
        <a:lstStyle/>
        <a:p>
          <a:endParaRPr lang="tr-TR"/>
        </a:p>
      </dgm:t>
    </dgm:pt>
    <dgm:pt modelId="{C2C77E28-220B-D545-92C8-37793E83166C}" type="sibTrans" cxnId="{8DEED4E7-9B7C-1E4D-8BE7-4757D10A1751}">
      <dgm:prSet/>
      <dgm:spPr/>
      <dgm:t>
        <a:bodyPr/>
        <a:lstStyle/>
        <a:p>
          <a:endParaRPr lang="tr-TR"/>
        </a:p>
      </dgm:t>
    </dgm:pt>
    <dgm:pt modelId="{454F1AAA-AA79-6548-8222-7053279E9F19}">
      <dgm:prSet phldrT="[Metin]" phldr="0" custT="1"/>
      <dgm:spPr/>
      <dgm:t>
        <a:bodyPr/>
        <a:lstStyle/>
        <a:p>
          <a:r>
            <a:rPr lang="tr-TR" sz="1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b="0" i="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b="0" i="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Ibsen'in</a:t>
          </a:r>
          <a:r>
            <a:rPr lang="tr-TR" sz="1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oğlu</a:t>
          </a:r>
        </a:p>
        <a:p>
          <a:endParaRPr lang="tr-TR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407F8-EC88-994E-8D12-B895109182BE}" type="parTrans" cxnId="{6DD4A920-4FFB-234E-999C-AA95A4C98381}">
      <dgm:prSet/>
      <dgm:spPr/>
      <dgm:t>
        <a:bodyPr/>
        <a:lstStyle/>
        <a:p>
          <a:endParaRPr lang="tr-TR"/>
        </a:p>
      </dgm:t>
    </dgm:pt>
    <dgm:pt modelId="{D2BCA275-65FD-1747-975E-ACC6340AA490}" type="sibTrans" cxnId="{6DD4A920-4FFB-234E-999C-AA95A4C98381}">
      <dgm:prSet/>
      <dgm:spPr/>
      <dgm:t>
        <a:bodyPr/>
        <a:lstStyle/>
        <a:p>
          <a:endParaRPr lang="tr-TR"/>
        </a:p>
      </dgm:t>
    </dgm:pt>
    <dgm:pt modelId="{F3A3920D-241B-224B-B063-F3A103E2FF67}">
      <dgm:prSet phldrT="[Metin]" phldr="0" custT="1"/>
      <dgm:spPr/>
      <dgm:t>
        <a:bodyPr/>
        <a:lstStyle/>
        <a:p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Bergliot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8658B-CC5F-F049-AF77-F5FC9405CD79}" type="parTrans" cxnId="{192E1125-EC39-684A-8AC5-3B4092CC258A}">
      <dgm:prSet/>
      <dgm:spPr/>
      <dgm:t>
        <a:bodyPr/>
        <a:lstStyle/>
        <a:p>
          <a:endParaRPr lang="tr-TR"/>
        </a:p>
      </dgm:t>
    </dgm:pt>
    <dgm:pt modelId="{7D0DAFCB-0083-3342-ADC8-BA44F367EF30}" type="sibTrans" cxnId="{192E1125-EC39-684A-8AC5-3B4092CC258A}">
      <dgm:prSet/>
      <dgm:spPr/>
      <dgm:t>
        <a:bodyPr/>
        <a:lstStyle/>
        <a:p>
          <a:endParaRPr lang="tr-TR"/>
        </a:p>
      </dgm:t>
    </dgm:pt>
    <dgm:pt modelId="{F6C65ACF-8442-0342-9984-8B7A4A18759F}">
      <dgm:prSet phldrT="[Metin]" phldr="0" custT="1"/>
      <dgm:spPr/>
      <dgm:t>
        <a:bodyPr/>
        <a:lstStyle/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Şarkıcı</a:t>
          </a:r>
        </a:p>
      </dgm:t>
    </dgm:pt>
    <dgm:pt modelId="{1D641984-2FD7-4749-9288-64E0886FCF98}" type="parTrans" cxnId="{C8FA655C-9EFB-3F49-BEEA-ACE370BF9521}">
      <dgm:prSet/>
      <dgm:spPr/>
      <dgm:t>
        <a:bodyPr/>
        <a:lstStyle/>
        <a:p>
          <a:endParaRPr lang="tr-TR"/>
        </a:p>
      </dgm:t>
    </dgm:pt>
    <dgm:pt modelId="{203288E9-14D4-5C4A-BDCA-B388236F4761}" type="sibTrans" cxnId="{C8FA655C-9EFB-3F49-BEEA-ACE370BF9521}">
      <dgm:prSet/>
      <dgm:spPr/>
      <dgm:t>
        <a:bodyPr/>
        <a:lstStyle/>
        <a:p>
          <a:endParaRPr lang="tr-TR"/>
        </a:p>
      </dgm:t>
    </dgm:pt>
    <dgm:pt modelId="{2331A083-DFBE-3B43-884E-67C27B7DFC15}">
      <dgm:prSet phldrT="[Metin]" phldr="0" custT="1"/>
      <dgm:spPr/>
      <dgm:t>
        <a:bodyPr/>
        <a:lstStyle/>
        <a:p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Siguard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eşi</a:t>
          </a:r>
        </a:p>
      </dgm:t>
    </dgm:pt>
    <dgm:pt modelId="{01867CEE-9339-064C-98A9-BA76ADFAD0B8}" type="parTrans" cxnId="{17979D77-CE35-044E-AB50-B01BFC711886}">
      <dgm:prSet/>
      <dgm:spPr/>
      <dgm:t>
        <a:bodyPr/>
        <a:lstStyle/>
        <a:p>
          <a:endParaRPr lang="tr-TR"/>
        </a:p>
      </dgm:t>
    </dgm:pt>
    <dgm:pt modelId="{17CDA8C7-1917-0D4B-A195-3B918EF309B3}" type="sibTrans" cxnId="{17979D77-CE35-044E-AB50-B01BFC711886}">
      <dgm:prSet/>
      <dgm:spPr/>
      <dgm:t>
        <a:bodyPr/>
        <a:lstStyle/>
        <a:p>
          <a:endParaRPr lang="tr-TR"/>
        </a:p>
      </dgm:t>
    </dgm:pt>
    <dgm:pt modelId="{8B7193C1-DDBB-CD43-9FEE-AF4C653E95BA}">
      <dgm:prSet phldrT="[Metin]" phldr="0" custT="1"/>
      <dgm:spPr/>
      <dgm:t>
        <a:bodyPr/>
        <a:lstStyle/>
        <a:p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İbsen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Torunları</a:t>
          </a:r>
        </a:p>
      </dgm:t>
    </dgm:pt>
    <dgm:pt modelId="{FEEA3A4C-6D24-0047-81A0-51B0F6621498}" type="parTrans" cxnId="{802A0310-A1A9-4B43-A6C0-DB7385595E28}">
      <dgm:prSet/>
      <dgm:spPr/>
      <dgm:t>
        <a:bodyPr/>
        <a:lstStyle/>
        <a:p>
          <a:endParaRPr lang="tr-TR"/>
        </a:p>
      </dgm:t>
    </dgm:pt>
    <dgm:pt modelId="{790DC7B7-A876-9046-BFB0-C2DE58C937D0}" type="sibTrans" cxnId="{802A0310-A1A9-4B43-A6C0-DB7385595E28}">
      <dgm:prSet/>
      <dgm:spPr/>
      <dgm:t>
        <a:bodyPr/>
        <a:lstStyle/>
        <a:p>
          <a:endParaRPr lang="tr-TR"/>
        </a:p>
      </dgm:t>
    </dgm:pt>
    <dgm:pt modelId="{D7416ED6-838A-CD4F-B696-B312BA7C13E7}">
      <dgm:prSet phldrT="[Metin]" phldr="0" custT="1"/>
      <dgm:spPr/>
      <dgm:t>
        <a:bodyPr/>
        <a:lstStyle/>
        <a:p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Tancred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Jr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75E240A-B76D-C44E-A83B-FE7F95832A97}" type="parTrans" cxnId="{057DDBD2-090E-0A41-BECF-193AF5ED3D63}">
      <dgm:prSet/>
      <dgm:spPr/>
      <dgm:t>
        <a:bodyPr/>
        <a:lstStyle/>
        <a:p>
          <a:endParaRPr lang="tr-TR"/>
        </a:p>
      </dgm:t>
    </dgm:pt>
    <dgm:pt modelId="{EFDE19FB-EFAD-E84B-9CA6-2F6240B791B4}" type="sibTrans" cxnId="{057DDBD2-090E-0A41-BECF-193AF5ED3D63}">
      <dgm:prSet/>
      <dgm:spPr/>
      <dgm:t>
        <a:bodyPr/>
        <a:lstStyle/>
        <a:p>
          <a:endParaRPr lang="tr-TR"/>
        </a:p>
      </dgm:t>
    </dgm:pt>
    <dgm:pt modelId="{74E3FB46-D1F1-FC43-9FFE-FEFC2D204145}">
      <dgm:prSet phldrT="[Metin]" phldr="0" custT="1"/>
      <dgm:spPr/>
      <dgm:t>
        <a:bodyPr/>
        <a:lstStyle/>
        <a:p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Joen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Bille</a:t>
          </a:r>
          <a:endParaRPr lang="tr-T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2C50E-1A92-0643-BE66-E6F6220F10BD}" type="parTrans" cxnId="{DBCCCBA9-B072-204C-A988-3858CD22BABA}">
      <dgm:prSet/>
      <dgm:spPr/>
      <dgm:t>
        <a:bodyPr/>
        <a:lstStyle/>
        <a:p>
          <a:endParaRPr lang="tr-TR"/>
        </a:p>
      </dgm:t>
    </dgm:pt>
    <dgm:pt modelId="{643B2974-D44D-4A48-A55F-34A0566B8113}" type="sibTrans" cxnId="{DBCCCBA9-B072-204C-A988-3858CD22BABA}">
      <dgm:prSet/>
      <dgm:spPr/>
      <dgm:t>
        <a:bodyPr/>
        <a:lstStyle/>
        <a:p>
          <a:endParaRPr lang="tr-TR"/>
        </a:p>
      </dgm:t>
    </dgm:pt>
    <dgm:pt modelId="{BBAF0247-069B-AE4E-B422-3171885F509C}">
      <dgm:prSet phldrT="[Metin]" phldr="0" custT="1"/>
      <dgm:spPr/>
      <dgm:t>
        <a:bodyPr/>
        <a:lstStyle/>
        <a:p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Anders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Steensen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Bille</a:t>
          </a:r>
          <a:endParaRPr lang="tr-T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4CD9F-1A8E-7348-B68D-F50949EDA45F}" type="parTrans" cxnId="{4750C888-5CD6-C644-8FEE-ED6AB304D0E0}">
      <dgm:prSet/>
      <dgm:spPr/>
      <dgm:t>
        <a:bodyPr/>
        <a:lstStyle/>
        <a:p>
          <a:endParaRPr lang="tr-TR"/>
        </a:p>
      </dgm:t>
    </dgm:pt>
    <dgm:pt modelId="{C777C574-6373-D84C-ACC3-E1C3906D4788}" type="sibTrans" cxnId="{4750C888-5CD6-C644-8FEE-ED6AB304D0E0}">
      <dgm:prSet/>
      <dgm:spPr/>
      <dgm:t>
        <a:bodyPr/>
        <a:lstStyle/>
        <a:p>
          <a:endParaRPr lang="tr-TR"/>
        </a:p>
      </dgm:t>
    </dgm:pt>
    <dgm:pt modelId="{5FDCF28E-2A46-7843-BC2C-BFC27E158B4B}" type="pres">
      <dgm:prSet presAssocID="{6D3E42C4-91D0-0041-BE68-24C35803F8B3}" presName="list" presStyleCnt="0">
        <dgm:presLayoutVars>
          <dgm:dir/>
          <dgm:animLvl val="lvl"/>
        </dgm:presLayoutVars>
      </dgm:prSet>
      <dgm:spPr/>
    </dgm:pt>
    <dgm:pt modelId="{0965B399-BDBD-2642-9770-EF5F685D5ED5}" type="pres">
      <dgm:prSet presAssocID="{6BA24C9C-13EB-4B4B-9423-74FFFBB1B8B7}" presName="posSpace" presStyleCnt="0"/>
      <dgm:spPr/>
    </dgm:pt>
    <dgm:pt modelId="{E6EEC5DB-1486-FD41-883F-0DB2E2D43D0A}" type="pres">
      <dgm:prSet presAssocID="{6BA24C9C-13EB-4B4B-9423-74FFFBB1B8B7}" presName="vertFlow" presStyleCnt="0"/>
      <dgm:spPr/>
    </dgm:pt>
    <dgm:pt modelId="{24FF63C9-C4C2-BF4D-9700-EE7B468B991E}" type="pres">
      <dgm:prSet presAssocID="{6BA24C9C-13EB-4B4B-9423-74FFFBB1B8B7}" presName="topSpace" presStyleCnt="0"/>
      <dgm:spPr/>
    </dgm:pt>
    <dgm:pt modelId="{710DA452-1180-7E47-AC88-FAC198AEB6B4}" type="pres">
      <dgm:prSet presAssocID="{6BA24C9C-13EB-4B4B-9423-74FFFBB1B8B7}" presName="firstComp" presStyleCnt="0"/>
      <dgm:spPr/>
    </dgm:pt>
    <dgm:pt modelId="{458942E9-3510-A846-A305-9CB07A47CA5E}" type="pres">
      <dgm:prSet presAssocID="{6BA24C9C-13EB-4B4B-9423-74FFFBB1B8B7}" presName="firstChild" presStyleLbl="bgAccFollowNode1" presStyleIdx="0" presStyleCnt="9"/>
      <dgm:spPr/>
    </dgm:pt>
    <dgm:pt modelId="{9F514EB7-2C4D-7B43-9A38-0DD72ED78BE7}" type="pres">
      <dgm:prSet presAssocID="{6BA24C9C-13EB-4B4B-9423-74FFFBB1B8B7}" presName="firstChildTx" presStyleLbl="bgAccFollowNode1" presStyleIdx="0" presStyleCnt="9">
        <dgm:presLayoutVars>
          <dgm:bulletEnabled val="1"/>
        </dgm:presLayoutVars>
      </dgm:prSet>
      <dgm:spPr/>
    </dgm:pt>
    <dgm:pt modelId="{ABAB630E-6BEA-6D46-B1C1-E14259C88C20}" type="pres">
      <dgm:prSet presAssocID="{D41CC877-3002-3B43-BABE-256F2D27B24A}" presName="comp" presStyleCnt="0"/>
      <dgm:spPr/>
    </dgm:pt>
    <dgm:pt modelId="{571409A3-274B-BB47-8FF2-E1EC038CB582}" type="pres">
      <dgm:prSet presAssocID="{D41CC877-3002-3B43-BABE-256F2D27B24A}" presName="child" presStyleLbl="bgAccFollowNode1" presStyleIdx="1" presStyleCnt="9"/>
      <dgm:spPr/>
    </dgm:pt>
    <dgm:pt modelId="{6E40CFE3-5D94-C847-9746-BDF1ABD702D0}" type="pres">
      <dgm:prSet presAssocID="{D41CC877-3002-3B43-BABE-256F2D27B24A}" presName="childTx" presStyleLbl="bgAccFollowNode1" presStyleIdx="1" presStyleCnt="9">
        <dgm:presLayoutVars>
          <dgm:bulletEnabled val="1"/>
        </dgm:presLayoutVars>
      </dgm:prSet>
      <dgm:spPr/>
    </dgm:pt>
    <dgm:pt modelId="{65918B65-B0AA-AE4D-8119-05939E708A06}" type="pres">
      <dgm:prSet presAssocID="{6BA24C9C-13EB-4B4B-9423-74FFFBB1B8B7}" presName="negSpace" presStyleCnt="0"/>
      <dgm:spPr/>
    </dgm:pt>
    <dgm:pt modelId="{388A0E5A-29F6-6E41-8DC3-97A7DBF2DE26}" type="pres">
      <dgm:prSet presAssocID="{6BA24C9C-13EB-4B4B-9423-74FFFBB1B8B7}" presName="circle" presStyleLbl="node1" presStyleIdx="0" presStyleCnt="4"/>
      <dgm:spPr/>
    </dgm:pt>
    <dgm:pt modelId="{A5D54616-4099-5B4F-9267-1951E119827F}" type="pres">
      <dgm:prSet presAssocID="{B37EAB01-7B00-2F4D-AA6F-9E2EB78FFF58}" presName="transSpace" presStyleCnt="0"/>
      <dgm:spPr/>
    </dgm:pt>
    <dgm:pt modelId="{69B89A64-9850-5440-B731-32F0409CEC5F}" type="pres">
      <dgm:prSet presAssocID="{3F617230-ECC9-F64F-9F18-7C88878630A9}" presName="posSpace" presStyleCnt="0"/>
      <dgm:spPr/>
    </dgm:pt>
    <dgm:pt modelId="{165B7202-F97D-084F-AC5C-34C743C128A2}" type="pres">
      <dgm:prSet presAssocID="{3F617230-ECC9-F64F-9F18-7C88878630A9}" presName="vertFlow" presStyleCnt="0"/>
      <dgm:spPr/>
    </dgm:pt>
    <dgm:pt modelId="{491BBCCE-C5AC-9648-8257-7641CAF16E1C}" type="pres">
      <dgm:prSet presAssocID="{3F617230-ECC9-F64F-9F18-7C88878630A9}" presName="topSpace" presStyleCnt="0"/>
      <dgm:spPr/>
    </dgm:pt>
    <dgm:pt modelId="{7F558C2C-760D-624A-8770-BFAE2579D200}" type="pres">
      <dgm:prSet presAssocID="{3F617230-ECC9-F64F-9F18-7C88878630A9}" presName="firstComp" presStyleCnt="0"/>
      <dgm:spPr/>
    </dgm:pt>
    <dgm:pt modelId="{96839B81-C969-C84F-8357-5887CB379EC9}" type="pres">
      <dgm:prSet presAssocID="{3F617230-ECC9-F64F-9F18-7C88878630A9}" presName="firstChild" presStyleLbl="bgAccFollowNode1" presStyleIdx="2" presStyleCnt="9"/>
      <dgm:spPr/>
    </dgm:pt>
    <dgm:pt modelId="{5AD16571-42A0-B440-86F0-046C3043E84C}" type="pres">
      <dgm:prSet presAssocID="{3F617230-ECC9-F64F-9F18-7C88878630A9}" presName="firstChildTx" presStyleLbl="bgAccFollowNode1" presStyleIdx="2" presStyleCnt="9">
        <dgm:presLayoutVars>
          <dgm:bulletEnabled val="1"/>
        </dgm:presLayoutVars>
      </dgm:prSet>
      <dgm:spPr/>
    </dgm:pt>
    <dgm:pt modelId="{C597E533-27A0-AA4D-B98E-D53876E94E98}" type="pres">
      <dgm:prSet presAssocID="{1D45339E-4E27-EE4F-B125-19A04AE04800}" presName="comp" presStyleCnt="0"/>
      <dgm:spPr/>
    </dgm:pt>
    <dgm:pt modelId="{1E52C5BD-9A10-164C-B98E-2B30E2DB0D9A}" type="pres">
      <dgm:prSet presAssocID="{1D45339E-4E27-EE4F-B125-19A04AE04800}" presName="child" presStyleLbl="bgAccFollowNode1" presStyleIdx="3" presStyleCnt="9"/>
      <dgm:spPr/>
    </dgm:pt>
    <dgm:pt modelId="{6D4E00DE-ADE8-2D4D-AAE1-EDCE6E45D469}" type="pres">
      <dgm:prSet presAssocID="{1D45339E-4E27-EE4F-B125-19A04AE04800}" presName="childTx" presStyleLbl="bgAccFollowNode1" presStyleIdx="3" presStyleCnt="9">
        <dgm:presLayoutVars>
          <dgm:bulletEnabled val="1"/>
        </dgm:presLayoutVars>
      </dgm:prSet>
      <dgm:spPr/>
    </dgm:pt>
    <dgm:pt modelId="{92A46BC5-8D9B-034A-B223-D3A17B2D18A8}" type="pres">
      <dgm:prSet presAssocID="{3F617230-ECC9-F64F-9F18-7C88878630A9}" presName="negSpace" presStyleCnt="0"/>
      <dgm:spPr/>
    </dgm:pt>
    <dgm:pt modelId="{25C44847-77C0-074C-9C93-565CED26A134}" type="pres">
      <dgm:prSet presAssocID="{3F617230-ECC9-F64F-9F18-7C88878630A9}" presName="circle" presStyleLbl="node1" presStyleIdx="1" presStyleCnt="4"/>
      <dgm:spPr/>
    </dgm:pt>
    <dgm:pt modelId="{C4C17153-05DA-144C-9D1B-EF8B5899F843}" type="pres">
      <dgm:prSet presAssocID="{B73D70B9-79EE-6845-BFBF-8AE6F2D8349B}" presName="transSpace" presStyleCnt="0"/>
      <dgm:spPr/>
    </dgm:pt>
    <dgm:pt modelId="{42E67595-93EB-7849-BDCF-DE69B8E0B0CA}" type="pres">
      <dgm:prSet presAssocID="{F3A3920D-241B-224B-B063-F3A103E2FF67}" presName="posSpace" presStyleCnt="0"/>
      <dgm:spPr/>
    </dgm:pt>
    <dgm:pt modelId="{1B7FA749-BD30-2A47-805E-887C59E680CA}" type="pres">
      <dgm:prSet presAssocID="{F3A3920D-241B-224B-B063-F3A103E2FF67}" presName="vertFlow" presStyleCnt="0"/>
      <dgm:spPr/>
    </dgm:pt>
    <dgm:pt modelId="{6D26931F-C09A-A544-9A9E-F47303D8E160}" type="pres">
      <dgm:prSet presAssocID="{F3A3920D-241B-224B-B063-F3A103E2FF67}" presName="topSpace" presStyleCnt="0"/>
      <dgm:spPr/>
    </dgm:pt>
    <dgm:pt modelId="{2E0DA744-071F-E544-85DF-9123A2AF61FC}" type="pres">
      <dgm:prSet presAssocID="{F3A3920D-241B-224B-B063-F3A103E2FF67}" presName="firstComp" presStyleCnt="0"/>
      <dgm:spPr/>
    </dgm:pt>
    <dgm:pt modelId="{11315796-A072-D643-A3CC-CB266263E30A}" type="pres">
      <dgm:prSet presAssocID="{F3A3920D-241B-224B-B063-F3A103E2FF67}" presName="firstChild" presStyleLbl="bgAccFollowNode1" presStyleIdx="4" presStyleCnt="9"/>
      <dgm:spPr/>
    </dgm:pt>
    <dgm:pt modelId="{D4A63686-D02E-1F4D-AE40-403C3E81AB8A}" type="pres">
      <dgm:prSet presAssocID="{F3A3920D-241B-224B-B063-F3A103E2FF67}" presName="firstChildTx" presStyleLbl="bgAccFollowNode1" presStyleIdx="4" presStyleCnt="9">
        <dgm:presLayoutVars>
          <dgm:bulletEnabled val="1"/>
        </dgm:presLayoutVars>
      </dgm:prSet>
      <dgm:spPr/>
    </dgm:pt>
    <dgm:pt modelId="{73E70328-6231-FB4E-8D84-D270117FFD40}" type="pres">
      <dgm:prSet presAssocID="{2331A083-DFBE-3B43-884E-67C27B7DFC15}" presName="comp" presStyleCnt="0"/>
      <dgm:spPr/>
    </dgm:pt>
    <dgm:pt modelId="{96C45BB7-7DCB-9647-93DB-F31D4C4D8CC1}" type="pres">
      <dgm:prSet presAssocID="{2331A083-DFBE-3B43-884E-67C27B7DFC15}" presName="child" presStyleLbl="bgAccFollowNode1" presStyleIdx="5" presStyleCnt="9"/>
      <dgm:spPr/>
    </dgm:pt>
    <dgm:pt modelId="{E36C190B-3AB8-1A4A-BC66-C97C6CAF3759}" type="pres">
      <dgm:prSet presAssocID="{2331A083-DFBE-3B43-884E-67C27B7DFC15}" presName="childTx" presStyleLbl="bgAccFollowNode1" presStyleIdx="5" presStyleCnt="9">
        <dgm:presLayoutVars>
          <dgm:bulletEnabled val="1"/>
        </dgm:presLayoutVars>
      </dgm:prSet>
      <dgm:spPr/>
    </dgm:pt>
    <dgm:pt modelId="{00BE52DD-F65E-1846-B7CC-37024992C8B0}" type="pres">
      <dgm:prSet presAssocID="{F3A3920D-241B-224B-B063-F3A103E2FF67}" presName="negSpace" presStyleCnt="0"/>
      <dgm:spPr/>
    </dgm:pt>
    <dgm:pt modelId="{E8074F1A-F3FE-F849-AFDF-EAE04DAE50EA}" type="pres">
      <dgm:prSet presAssocID="{F3A3920D-241B-224B-B063-F3A103E2FF67}" presName="circle" presStyleLbl="node1" presStyleIdx="2" presStyleCnt="4"/>
      <dgm:spPr/>
    </dgm:pt>
    <dgm:pt modelId="{9121E543-8877-FB49-9F02-1CBD289948A5}" type="pres">
      <dgm:prSet presAssocID="{7D0DAFCB-0083-3342-ADC8-BA44F367EF30}" presName="transSpace" presStyleCnt="0"/>
      <dgm:spPr/>
    </dgm:pt>
    <dgm:pt modelId="{46EFA488-2C46-3C49-A6F1-BDCB2C211BA5}" type="pres">
      <dgm:prSet presAssocID="{8B7193C1-DDBB-CD43-9FEE-AF4C653E95BA}" presName="posSpace" presStyleCnt="0"/>
      <dgm:spPr/>
    </dgm:pt>
    <dgm:pt modelId="{4E536A55-B381-7B4A-B8CB-0A9F55901E0A}" type="pres">
      <dgm:prSet presAssocID="{8B7193C1-DDBB-CD43-9FEE-AF4C653E95BA}" presName="vertFlow" presStyleCnt="0"/>
      <dgm:spPr/>
    </dgm:pt>
    <dgm:pt modelId="{E2E85C78-ABED-4345-B3DA-8964A9563B03}" type="pres">
      <dgm:prSet presAssocID="{8B7193C1-DDBB-CD43-9FEE-AF4C653E95BA}" presName="topSpace" presStyleCnt="0"/>
      <dgm:spPr/>
    </dgm:pt>
    <dgm:pt modelId="{9C984E74-5BEE-4445-BA39-B75639FCBFBA}" type="pres">
      <dgm:prSet presAssocID="{8B7193C1-DDBB-CD43-9FEE-AF4C653E95BA}" presName="firstComp" presStyleCnt="0"/>
      <dgm:spPr/>
    </dgm:pt>
    <dgm:pt modelId="{A566D968-B5A0-7B47-92B1-3A07912F65BA}" type="pres">
      <dgm:prSet presAssocID="{8B7193C1-DDBB-CD43-9FEE-AF4C653E95BA}" presName="firstChild" presStyleLbl="bgAccFollowNode1" presStyleIdx="6" presStyleCnt="9"/>
      <dgm:spPr/>
    </dgm:pt>
    <dgm:pt modelId="{B77D0353-71AC-9E4C-9711-D47D72C783BF}" type="pres">
      <dgm:prSet presAssocID="{8B7193C1-DDBB-CD43-9FEE-AF4C653E95BA}" presName="firstChildTx" presStyleLbl="bgAccFollowNode1" presStyleIdx="6" presStyleCnt="9">
        <dgm:presLayoutVars>
          <dgm:bulletEnabled val="1"/>
        </dgm:presLayoutVars>
      </dgm:prSet>
      <dgm:spPr/>
    </dgm:pt>
    <dgm:pt modelId="{77663120-142D-6D46-91EC-8D4A631B9B03}" type="pres">
      <dgm:prSet presAssocID="{74E3FB46-D1F1-FC43-9FFE-FEFC2D204145}" presName="comp" presStyleCnt="0"/>
      <dgm:spPr/>
    </dgm:pt>
    <dgm:pt modelId="{922F5085-F0C7-0748-A3CD-93FE7E1900C8}" type="pres">
      <dgm:prSet presAssocID="{74E3FB46-D1F1-FC43-9FFE-FEFC2D204145}" presName="child" presStyleLbl="bgAccFollowNode1" presStyleIdx="7" presStyleCnt="9"/>
      <dgm:spPr/>
    </dgm:pt>
    <dgm:pt modelId="{0A6EAAC4-AE45-9148-A0A6-24F616EF48EC}" type="pres">
      <dgm:prSet presAssocID="{74E3FB46-D1F1-FC43-9FFE-FEFC2D204145}" presName="childTx" presStyleLbl="bgAccFollowNode1" presStyleIdx="7" presStyleCnt="9">
        <dgm:presLayoutVars>
          <dgm:bulletEnabled val="1"/>
        </dgm:presLayoutVars>
      </dgm:prSet>
      <dgm:spPr/>
    </dgm:pt>
    <dgm:pt modelId="{D53D3C3A-10B5-1344-AAC2-189EF12FA2CE}" type="pres">
      <dgm:prSet presAssocID="{BBAF0247-069B-AE4E-B422-3171885F509C}" presName="comp" presStyleCnt="0"/>
      <dgm:spPr/>
    </dgm:pt>
    <dgm:pt modelId="{535B27CA-8962-E64F-B95A-6F795A977552}" type="pres">
      <dgm:prSet presAssocID="{BBAF0247-069B-AE4E-B422-3171885F509C}" presName="child" presStyleLbl="bgAccFollowNode1" presStyleIdx="8" presStyleCnt="9"/>
      <dgm:spPr/>
    </dgm:pt>
    <dgm:pt modelId="{4835156D-0328-3349-B30E-DCC919C841BF}" type="pres">
      <dgm:prSet presAssocID="{BBAF0247-069B-AE4E-B422-3171885F509C}" presName="childTx" presStyleLbl="bgAccFollowNode1" presStyleIdx="8" presStyleCnt="9">
        <dgm:presLayoutVars>
          <dgm:bulletEnabled val="1"/>
        </dgm:presLayoutVars>
      </dgm:prSet>
      <dgm:spPr/>
    </dgm:pt>
    <dgm:pt modelId="{EE885168-3198-3A4F-8265-F9E749450B16}" type="pres">
      <dgm:prSet presAssocID="{8B7193C1-DDBB-CD43-9FEE-AF4C653E95BA}" presName="negSpace" presStyleCnt="0"/>
      <dgm:spPr/>
    </dgm:pt>
    <dgm:pt modelId="{82F329B0-EA0A-7F45-8A21-D8F4398BE738}" type="pres">
      <dgm:prSet presAssocID="{8B7193C1-DDBB-CD43-9FEE-AF4C653E95BA}" presName="circle" presStyleLbl="node1" presStyleIdx="3" presStyleCnt="4"/>
      <dgm:spPr/>
    </dgm:pt>
  </dgm:ptLst>
  <dgm:cxnLst>
    <dgm:cxn modelId="{F2311A05-1799-0E46-9602-462920A2FA8E}" type="presOf" srcId="{3F617230-ECC9-F64F-9F18-7C88878630A9}" destId="{25C44847-77C0-074C-9C93-565CED26A134}" srcOrd="0" destOrd="0" presId="urn:microsoft.com/office/officeart/2005/8/layout/hList9"/>
    <dgm:cxn modelId="{802A0310-A1A9-4B43-A6C0-DB7385595E28}" srcId="{6D3E42C4-91D0-0041-BE68-24C35803F8B3}" destId="{8B7193C1-DDBB-CD43-9FEE-AF4C653E95BA}" srcOrd="3" destOrd="0" parTransId="{FEEA3A4C-6D24-0047-81A0-51B0F6621498}" sibTransId="{790DC7B7-A876-9046-BFB0-C2DE58C937D0}"/>
    <dgm:cxn modelId="{BADC9A17-06D3-FB4F-80C4-C8AC486C39CA}" srcId="{3F617230-ECC9-F64F-9F18-7C88878630A9}" destId="{E22E096A-FDDC-2643-BBC3-32EB0278FABF}" srcOrd="0" destOrd="0" parTransId="{52100343-8EBD-5744-818F-ACCF946C21FE}" sibTransId="{070C5E52-E988-044F-9C62-9CC9848BEB98}"/>
    <dgm:cxn modelId="{48C8C21F-20EA-DF4A-9BD8-570026ACFADE}" type="presOf" srcId="{2331A083-DFBE-3B43-884E-67C27B7DFC15}" destId="{96C45BB7-7DCB-9647-93DB-F31D4C4D8CC1}" srcOrd="0" destOrd="0" presId="urn:microsoft.com/office/officeart/2005/8/layout/hList9"/>
    <dgm:cxn modelId="{6DD4A920-4FFB-234E-999C-AA95A4C98381}" srcId="{6BA24C9C-13EB-4B4B-9423-74FFFBB1B8B7}" destId="{454F1AAA-AA79-6548-8222-7053279E9F19}" srcOrd="0" destOrd="0" parTransId="{EFD407F8-EC88-994E-8D12-B895109182BE}" sibTransId="{D2BCA275-65FD-1747-975E-ACC6340AA490}"/>
    <dgm:cxn modelId="{192E1125-EC39-684A-8AC5-3B4092CC258A}" srcId="{6D3E42C4-91D0-0041-BE68-24C35803F8B3}" destId="{F3A3920D-241B-224B-B063-F3A103E2FF67}" srcOrd="2" destOrd="0" parTransId="{C188658B-CC5F-F049-AF77-F5FC9405CD79}" sibTransId="{7D0DAFCB-0083-3342-ADC8-BA44F367EF30}"/>
    <dgm:cxn modelId="{D6F7FA2A-D61B-B041-8B0C-7F2FE797D1F9}" type="presOf" srcId="{8B7193C1-DDBB-CD43-9FEE-AF4C653E95BA}" destId="{82F329B0-EA0A-7F45-8A21-D8F4398BE738}" srcOrd="0" destOrd="0" presId="urn:microsoft.com/office/officeart/2005/8/layout/hList9"/>
    <dgm:cxn modelId="{4DE3182B-7203-BA42-8256-98A43CD6EFC6}" type="presOf" srcId="{F6C65ACF-8442-0342-9984-8B7A4A18759F}" destId="{D4A63686-D02E-1F4D-AE40-403C3E81AB8A}" srcOrd="1" destOrd="0" presId="urn:microsoft.com/office/officeart/2005/8/layout/hList9"/>
    <dgm:cxn modelId="{4EA71B30-06DF-874B-B9E4-817016BCDCF1}" type="presOf" srcId="{D7416ED6-838A-CD4F-B696-B312BA7C13E7}" destId="{B77D0353-71AC-9E4C-9711-D47D72C783BF}" srcOrd="1" destOrd="0" presId="urn:microsoft.com/office/officeart/2005/8/layout/hList9"/>
    <dgm:cxn modelId="{C8FA655C-9EFB-3F49-BEEA-ACE370BF9521}" srcId="{F3A3920D-241B-224B-B063-F3A103E2FF67}" destId="{F6C65ACF-8442-0342-9984-8B7A4A18759F}" srcOrd="0" destOrd="0" parTransId="{1D641984-2FD7-4749-9288-64E0886FCF98}" sibTransId="{203288E9-14D4-5C4A-BDCA-B388236F4761}"/>
    <dgm:cxn modelId="{540ACD5C-825C-224C-91B3-2B42E25DF462}" type="presOf" srcId="{6D3E42C4-91D0-0041-BE68-24C35803F8B3}" destId="{5FDCF28E-2A46-7843-BC2C-BFC27E158B4B}" srcOrd="0" destOrd="0" presId="urn:microsoft.com/office/officeart/2005/8/layout/hList9"/>
    <dgm:cxn modelId="{626D3C41-9728-4B4E-948E-B74CEBC5559C}" type="presOf" srcId="{F3A3920D-241B-224B-B063-F3A103E2FF67}" destId="{E8074F1A-F3FE-F849-AFDF-EAE04DAE50EA}" srcOrd="0" destOrd="0" presId="urn:microsoft.com/office/officeart/2005/8/layout/hList9"/>
    <dgm:cxn modelId="{EB87084B-72B0-1F46-BF2E-45C930F48871}" type="presOf" srcId="{2331A083-DFBE-3B43-884E-67C27B7DFC15}" destId="{E36C190B-3AB8-1A4A-BC66-C97C6CAF3759}" srcOrd="1" destOrd="0" presId="urn:microsoft.com/office/officeart/2005/8/layout/hList9"/>
    <dgm:cxn modelId="{77FFFD6E-45B5-8F42-89DE-17E170AC65C4}" type="presOf" srcId="{D41CC877-3002-3B43-BABE-256F2D27B24A}" destId="{6E40CFE3-5D94-C847-9746-BDF1ABD702D0}" srcOrd="1" destOrd="0" presId="urn:microsoft.com/office/officeart/2005/8/layout/hList9"/>
    <dgm:cxn modelId="{DD4EA850-1FFC-8141-99D6-FD3535C47BF1}" type="presOf" srcId="{D41CC877-3002-3B43-BABE-256F2D27B24A}" destId="{571409A3-274B-BB47-8FF2-E1EC038CB582}" srcOrd="0" destOrd="0" presId="urn:microsoft.com/office/officeart/2005/8/layout/hList9"/>
    <dgm:cxn modelId="{97A3FA56-5024-5D4E-A081-27237ADD4A3B}" type="presOf" srcId="{1D45339E-4E27-EE4F-B125-19A04AE04800}" destId="{1E52C5BD-9A10-164C-B98E-2B30E2DB0D9A}" srcOrd="0" destOrd="0" presId="urn:microsoft.com/office/officeart/2005/8/layout/hList9"/>
    <dgm:cxn modelId="{17979D77-CE35-044E-AB50-B01BFC711886}" srcId="{F3A3920D-241B-224B-B063-F3A103E2FF67}" destId="{2331A083-DFBE-3B43-884E-67C27B7DFC15}" srcOrd="1" destOrd="0" parTransId="{01867CEE-9339-064C-98A9-BA76ADFAD0B8}" sibTransId="{17CDA8C7-1917-0D4B-A195-3B918EF309B3}"/>
    <dgm:cxn modelId="{A8786287-9200-9243-9FCB-0ADAFFF53DFB}" type="presOf" srcId="{74E3FB46-D1F1-FC43-9FFE-FEFC2D204145}" destId="{0A6EAAC4-AE45-9148-A0A6-24F616EF48EC}" srcOrd="1" destOrd="0" presId="urn:microsoft.com/office/officeart/2005/8/layout/hList9"/>
    <dgm:cxn modelId="{4750C888-5CD6-C644-8FEE-ED6AB304D0E0}" srcId="{8B7193C1-DDBB-CD43-9FEE-AF4C653E95BA}" destId="{BBAF0247-069B-AE4E-B422-3171885F509C}" srcOrd="2" destOrd="0" parTransId="{7E84CD9F-1A8E-7348-B68D-F50949EDA45F}" sibTransId="{C777C574-6373-D84C-ACC3-E1C3906D4788}"/>
    <dgm:cxn modelId="{FC566D89-CA9E-5F41-B118-78ABCAFF6218}" srcId="{6BA24C9C-13EB-4B4B-9423-74FFFBB1B8B7}" destId="{D41CC877-3002-3B43-BABE-256F2D27B24A}" srcOrd="1" destOrd="0" parTransId="{4AE8DDE1-E098-7849-B7ED-41C2DF8770DE}" sibTransId="{9286894D-A577-E049-8528-2C5A9D23601E}"/>
    <dgm:cxn modelId="{9F90E497-7AC8-EE48-98F6-38A317CC7E61}" type="presOf" srcId="{E22E096A-FDDC-2643-BBC3-32EB0278FABF}" destId="{5AD16571-42A0-B440-86F0-046C3043E84C}" srcOrd="1" destOrd="0" presId="urn:microsoft.com/office/officeart/2005/8/layout/hList9"/>
    <dgm:cxn modelId="{30DFC0A1-1EDF-9C43-A406-FC539FFFB8B6}" type="presOf" srcId="{D7416ED6-838A-CD4F-B696-B312BA7C13E7}" destId="{A566D968-B5A0-7B47-92B1-3A07912F65BA}" srcOrd="0" destOrd="0" presId="urn:microsoft.com/office/officeart/2005/8/layout/hList9"/>
    <dgm:cxn modelId="{1BC816A7-A5C2-ED4E-AF39-B2FC9D466F3D}" type="presOf" srcId="{BBAF0247-069B-AE4E-B422-3171885F509C}" destId="{535B27CA-8962-E64F-B95A-6F795A977552}" srcOrd="0" destOrd="0" presId="urn:microsoft.com/office/officeart/2005/8/layout/hList9"/>
    <dgm:cxn modelId="{8A0C03A8-66FD-B64A-8B82-13D993B27299}" type="presOf" srcId="{E22E096A-FDDC-2643-BBC3-32EB0278FABF}" destId="{96839B81-C969-C84F-8357-5887CB379EC9}" srcOrd="0" destOrd="0" presId="urn:microsoft.com/office/officeart/2005/8/layout/hList9"/>
    <dgm:cxn modelId="{DBCCCBA9-B072-204C-A988-3858CD22BABA}" srcId="{8B7193C1-DDBB-CD43-9FEE-AF4C653E95BA}" destId="{74E3FB46-D1F1-FC43-9FFE-FEFC2D204145}" srcOrd="1" destOrd="0" parTransId="{ECB2C50E-1A92-0643-BE66-E6F6220F10BD}" sibTransId="{643B2974-D44D-4A48-A55F-34A0566B8113}"/>
    <dgm:cxn modelId="{5CAEC2B2-1F88-F741-9E90-201BAA08361E}" type="presOf" srcId="{454F1AAA-AA79-6548-8222-7053279E9F19}" destId="{9F514EB7-2C4D-7B43-9A38-0DD72ED78BE7}" srcOrd="1" destOrd="0" presId="urn:microsoft.com/office/officeart/2005/8/layout/hList9"/>
    <dgm:cxn modelId="{A913D7B9-0632-4540-BB6A-3DB97330C8F6}" type="presOf" srcId="{6BA24C9C-13EB-4B4B-9423-74FFFBB1B8B7}" destId="{388A0E5A-29F6-6E41-8DC3-97A7DBF2DE26}" srcOrd="0" destOrd="0" presId="urn:microsoft.com/office/officeart/2005/8/layout/hList9"/>
    <dgm:cxn modelId="{5B5651C8-DBD7-E543-897F-FF507D443E31}" type="presOf" srcId="{1D45339E-4E27-EE4F-B125-19A04AE04800}" destId="{6D4E00DE-ADE8-2D4D-AAE1-EDCE6E45D469}" srcOrd="1" destOrd="0" presId="urn:microsoft.com/office/officeart/2005/8/layout/hList9"/>
    <dgm:cxn modelId="{A2C083CD-FC8E-E149-BF46-E8C7CF6E67E7}" srcId="{6D3E42C4-91D0-0041-BE68-24C35803F8B3}" destId="{3F617230-ECC9-F64F-9F18-7C88878630A9}" srcOrd="1" destOrd="0" parTransId="{700DF55E-0571-E64E-BD12-EE02C7DCA209}" sibTransId="{B73D70B9-79EE-6845-BFBF-8AE6F2D8349B}"/>
    <dgm:cxn modelId="{057DDBD2-090E-0A41-BECF-193AF5ED3D63}" srcId="{8B7193C1-DDBB-CD43-9FEE-AF4C653E95BA}" destId="{D7416ED6-838A-CD4F-B696-B312BA7C13E7}" srcOrd="0" destOrd="0" parTransId="{475E240A-B76D-C44E-A83B-FE7F95832A97}" sibTransId="{EFDE19FB-EFAD-E84B-9CA6-2F6240B791B4}"/>
    <dgm:cxn modelId="{687F34D6-1C7B-D743-83BD-247CB208E0FC}" srcId="{6D3E42C4-91D0-0041-BE68-24C35803F8B3}" destId="{6BA24C9C-13EB-4B4B-9423-74FFFBB1B8B7}" srcOrd="0" destOrd="0" parTransId="{0A25D006-2942-CD41-B40A-D77E78FFD03E}" sibTransId="{B37EAB01-7B00-2F4D-AA6F-9E2EB78FFF58}"/>
    <dgm:cxn modelId="{BF9C39DD-F1FD-4C4C-A7CA-155600433163}" type="presOf" srcId="{F6C65ACF-8442-0342-9984-8B7A4A18759F}" destId="{11315796-A072-D643-A3CC-CB266263E30A}" srcOrd="0" destOrd="0" presId="urn:microsoft.com/office/officeart/2005/8/layout/hList9"/>
    <dgm:cxn modelId="{98B8DBDF-FDAA-C346-899B-C9A2BC1A1264}" type="presOf" srcId="{BBAF0247-069B-AE4E-B422-3171885F509C}" destId="{4835156D-0328-3349-B30E-DCC919C841BF}" srcOrd="1" destOrd="0" presId="urn:microsoft.com/office/officeart/2005/8/layout/hList9"/>
    <dgm:cxn modelId="{8DEED4E7-9B7C-1E4D-8BE7-4757D10A1751}" srcId="{3F617230-ECC9-F64F-9F18-7C88878630A9}" destId="{1D45339E-4E27-EE4F-B125-19A04AE04800}" srcOrd="1" destOrd="0" parTransId="{F1E869F4-CF8B-A04F-A629-71DBA6994BEF}" sibTransId="{C2C77E28-220B-D545-92C8-37793E83166C}"/>
    <dgm:cxn modelId="{0A93B4EA-6A3C-1E4F-91C3-40C8FCE59F42}" type="presOf" srcId="{454F1AAA-AA79-6548-8222-7053279E9F19}" destId="{458942E9-3510-A846-A305-9CB07A47CA5E}" srcOrd="0" destOrd="0" presId="urn:microsoft.com/office/officeart/2005/8/layout/hList9"/>
    <dgm:cxn modelId="{03DC6EED-F9D3-A34B-9A38-F343788BE55C}" type="presOf" srcId="{74E3FB46-D1F1-FC43-9FFE-FEFC2D204145}" destId="{922F5085-F0C7-0748-A3CD-93FE7E1900C8}" srcOrd="0" destOrd="0" presId="urn:microsoft.com/office/officeart/2005/8/layout/hList9"/>
    <dgm:cxn modelId="{37833F4F-2E83-974C-9D3C-3C20F5A05C62}" type="presParOf" srcId="{5FDCF28E-2A46-7843-BC2C-BFC27E158B4B}" destId="{0965B399-BDBD-2642-9770-EF5F685D5ED5}" srcOrd="0" destOrd="0" presId="urn:microsoft.com/office/officeart/2005/8/layout/hList9"/>
    <dgm:cxn modelId="{45D8A5D9-68C4-DA42-860F-746C22FF2031}" type="presParOf" srcId="{5FDCF28E-2A46-7843-BC2C-BFC27E158B4B}" destId="{E6EEC5DB-1486-FD41-883F-0DB2E2D43D0A}" srcOrd="1" destOrd="0" presId="urn:microsoft.com/office/officeart/2005/8/layout/hList9"/>
    <dgm:cxn modelId="{81D4F2D9-375B-2744-AE08-1255BB752DD7}" type="presParOf" srcId="{E6EEC5DB-1486-FD41-883F-0DB2E2D43D0A}" destId="{24FF63C9-C4C2-BF4D-9700-EE7B468B991E}" srcOrd="0" destOrd="0" presId="urn:microsoft.com/office/officeart/2005/8/layout/hList9"/>
    <dgm:cxn modelId="{BBABC6C7-3658-C840-BC76-4FD63DB9CAEE}" type="presParOf" srcId="{E6EEC5DB-1486-FD41-883F-0DB2E2D43D0A}" destId="{710DA452-1180-7E47-AC88-FAC198AEB6B4}" srcOrd="1" destOrd="0" presId="urn:microsoft.com/office/officeart/2005/8/layout/hList9"/>
    <dgm:cxn modelId="{A7545604-D2E7-4148-AF4A-398B41CA2A8F}" type="presParOf" srcId="{710DA452-1180-7E47-AC88-FAC198AEB6B4}" destId="{458942E9-3510-A846-A305-9CB07A47CA5E}" srcOrd="0" destOrd="0" presId="urn:microsoft.com/office/officeart/2005/8/layout/hList9"/>
    <dgm:cxn modelId="{966D59D8-516C-BB4C-B9EC-6599D1BDE0E0}" type="presParOf" srcId="{710DA452-1180-7E47-AC88-FAC198AEB6B4}" destId="{9F514EB7-2C4D-7B43-9A38-0DD72ED78BE7}" srcOrd="1" destOrd="0" presId="urn:microsoft.com/office/officeart/2005/8/layout/hList9"/>
    <dgm:cxn modelId="{CB76A26C-CE43-634E-AACB-8B76647DFF66}" type="presParOf" srcId="{E6EEC5DB-1486-FD41-883F-0DB2E2D43D0A}" destId="{ABAB630E-6BEA-6D46-B1C1-E14259C88C20}" srcOrd="2" destOrd="0" presId="urn:microsoft.com/office/officeart/2005/8/layout/hList9"/>
    <dgm:cxn modelId="{454CE9CC-6686-5F4A-86B2-CD98C79B289C}" type="presParOf" srcId="{ABAB630E-6BEA-6D46-B1C1-E14259C88C20}" destId="{571409A3-274B-BB47-8FF2-E1EC038CB582}" srcOrd="0" destOrd="0" presId="urn:microsoft.com/office/officeart/2005/8/layout/hList9"/>
    <dgm:cxn modelId="{E0DE5639-C8F1-724B-B284-505AD61A611C}" type="presParOf" srcId="{ABAB630E-6BEA-6D46-B1C1-E14259C88C20}" destId="{6E40CFE3-5D94-C847-9746-BDF1ABD702D0}" srcOrd="1" destOrd="0" presId="urn:microsoft.com/office/officeart/2005/8/layout/hList9"/>
    <dgm:cxn modelId="{EE034F49-AC91-564B-B4B7-FFAA5C938DC1}" type="presParOf" srcId="{5FDCF28E-2A46-7843-BC2C-BFC27E158B4B}" destId="{65918B65-B0AA-AE4D-8119-05939E708A06}" srcOrd="2" destOrd="0" presId="urn:microsoft.com/office/officeart/2005/8/layout/hList9"/>
    <dgm:cxn modelId="{D161E2F2-9CAC-1449-B626-27D530C0385F}" type="presParOf" srcId="{5FDCF28E-2A46-7843-BC2C-BFC27E158B4B}" destId="{388A0E5A-29F6-6E41-8DC3-97A7DBF2DE26}" srcOrd="3" destOrd="0" presId="urn:microsoft.com/office/officeart/2005/8/layout/hList9"/>
    <dgm:cxn modelId="{D36D4AA1-49FC-5046-A2BA-8F2637B3A1D6}" type="presParOf" srcId="{5FDCF28E-2A46-7843-BC2C-BFC27E158B4B}" destId="{A5D54616-4099-5B4F-9267-1951E119827F}" srcOrd="4" destOrd="0" presId="urn:microsoft.com/office/officeart/2005/8/layout/hList9"/>
    <dgm:cxn modelId="{DA48FF2B-F75B-0E43-B507-736AB41034D5}" type="presParOf" srcId="{5FDCF28E-2A46-7843-BC2C-BFC27E158B4B}" destId="{69B89A64-9850-5440-B731-32F0409CEC5F}" srcOrd="5" destOrd="0" presId="urn:microsoft.com/office/officeart/2005/8/layout/hList9"/>
    <dgm:cxn modelId="{477F4CC9-67FF-3047-91A7-1851F998B1B4}" type="presParOf" srcId="{5FDCF28E-2A46-7843-BC2C-BFC27E158B4B}" destId="{165B7202-F97D-084F-AC5C-34C743C128A2}" srcOrd="6" destOrd="0" presId="urn:microsoft.com/office/officeart/2005/8/layout/hList9"/>
    <dgm:cxn modelId="{CF94248A-91CE-8647-A759-7DC70B55BFFB}" type="presParOf" srcId="{165B7202-F97D-084F-AC5C-34C743C128A2}" destId="{491BBCCE-C5AC-9648-8257-7641CAF16E1C}" srcOrd="0" destOrd="0" presId="urn:microsoft.com/office/officeart/2005/8/layout/hList9"/>
    <dgm:cxn modelId="{88523025-02DF-834C-993A-FF1F165C64D4}" type="presParOf" srcId="{165B7202-F97D-084F-AC5C-34C743C128A2}" destId="{7F558C2C-760D-624A-8770-BFAE2579D200}" srcOrd="1" destOrd="0" presId="urn:microsoft.com/office/officeart/2005/8/layout/hList9"/>
    <dgm:cxn modelId="{00109E6A-7FB5-3D47-9880-52D7CEA473F1}" type="presParOf" srcId="{7F558C2C-760D-624A-8770-BFAE2579D200}" destId="{96839B81-C969-C84F-8357-5887CB379EC9}" srcOrd="0" destOrd="0" presId="urn:microsoft.com/office/officeart/2005/8/layout/hList9"/>
    <dgm:cxn modelId="{7D9E1DB4-9A19-4B4F-9A6C-6BE46CB79943}" type="presParOf" srcId="{7F558C2C-760D-624A-8770-BFAE2579D200}" destId="{5AD16571-42A0-B440-86F0-046C3043E84C}" srcOrd="1" destOrd="0" presId="urn:microsoft.com/office/officeart/2005/8/layout/hList9"/>
    <dgm:cxn modelId="{6042CB1D-671E-A24A-8C90-D4E709DBF776}" type="presParOf" srcId="{165B7202-F97D-084F-AC5C-34C743C128A2}" destId="{C597E533-27A0-AA4D-B98E-D53876E94E98}" srcOrd="2" destOrd="0" presId="urn:microsoft.com/office/officeart/2005/8/layout/hList9"/>
    <dgm:cxn modelId="{9E5ECFE5-85B3-EE48-920A-BE0E9399C620}" type="presParOf" srcId="{C597E533-27A0-AA4D-B98E-D53876E94E98}" destId="{1E52C5BD-9A10-164C-B98E-2B30E2DB0D9A}" srcOrd="0" destOrd="0" presId="urn:microsoft.com/office/officeart/2005/8/layout/hList9"/>
    <dgm:cxn modelId="{FAF2786B-FDB9-DF43-8A10-E7303A8917DC}" type="presParOf" srcId="{C597E533-27A0-AA4D-B98E-D53876E94E98}" destId="{6D4E00DE-ADE8-2D4D-AAE1-EDCE6E45D469}" srcOrd="1" destOrd="0" presId="urn:microsoft.com/office/officeart/2005/8/layout/hList9"/>
    <dgm:cxn modelId="{EDF7E321-8F20-1A42-B964-5F43A0D75012}" type="presParOf" srcId="{5FDCF28E-2A46-7843-BC2C-BFC27E158B4B}" destId="{92A46BC5-8D9B-034A-B223-D3A17B2D18A8}" srcOrd="7" destOrd="0" presId="urn:microsoft.com/office/officeart/2005/8/layout/hList9"/>
    <dgm:cxn modelId="{77A7C362-EB23-6F40-AF20-3A07DF0B8636}" type="presParOf" srcId="{5FDCF28E-2A46-7843-BC2C-BFC27E158B4B}" destId="{25C44847-77C0-074C-9C93-565CED26A134}" srcOrd="8" destOrd="0" presId="urn:microsoft.com/office/officeart/2005/8/layout/hList9"/>
    <dgm:cxn modelId="{7A10B3B1-18CD-0A45-88D0-8C877ECD680B}" type="presParOf" srcId="{5FDCF28E-2A46-7843-BC2C-BFC27E158B4B}" destId="{C4C17153-05DA-144C-9D1B-EF8B5899F843}" srcOrd="9" destOrd="0" presId="urn:microsoft.com/office/officeart/2005/8/layout/hList9"/>
    <dgm:cxn modelId="{F5111E17-3734-ED47-B949-10D4E970FDA2}" type="presParOf" srcId="{5FDCF28E-2A46-7843-BC2C-BFC27E158B4B}" destId="{42E67595-93EB-7849-BDCF-DE69B8E0B0CA}" srcOrd="10" destOrd="0" presId="urn:microsoft.com/office/officeart/2005/8/layout/hList9"/>
    <dgm:cxn modelId="{961F3462-07EE-4543-8CE1-CEAB0982D6B9}" type="presParOf" srcId="{5FDCF28E-2A46-7843-BC2C-BFC27E158B4B}" destId="{1B7FA749-BD30-2A47-805E-887C59E680CA}" srcOrd="11" destOrd="0" presId="urn:microsoft.com/office/officeart/2005/8/layout/hList9"/>
    <dgm:cxn modelId="{2FD75065-6514-D845-8146-2E64BC297B21}" type="presParOf" srcId="{1B7FA749-BD30-2A47-805E-887C59E680CA}" destId="{6D26931F-C09A-A544-9A9E-F47303D8E160}" srcOrd="0" destOrd="0" presId="urn:microsoft.com/office/officeart/2005/8/layout/hList9"/>
    <dgm:cxn modelId="{8EE2D733-04FD-244C-9078-42C3F1BC26B7}" type="presParOf" srcId="{1B7FA749-BD30-2A47-805E-887C59E680CA}" destId="{2E0DA744-071F-E544-85DF-9123A2AF61FC}" srcOrd="1" destOrd="0" presId="urn:microsoft.com/office/officeart/2005/8/layout/hList9"/>
    <dgm:cxn modelId="{C49E7CA5-6AD3-EF44-A72A-61282239B0C6}" type="presParOf" srcId="{2E0DA744-071F-E544-85DF-9123A2AF61FC}" destId="{11315796-A072-D643-A3CC-CB266263E30A}" srcOrd="0" destOrd="0" presId="urn:microsoft.com/office/officeart/2005/8/layout/hList9"/>
    <dgm:cxn modelId="{D9E645C5-142F-3D42-A9D8-31F82034FE76}" type="presParOf" srcId="{2E0DA744-071F-E544-85DF-9123A2AF61FC}" destId="{D4A63686-D02E-1F4D-AE40-403C3E81AB8A}" srcOrd="1" destOrd="0" presId="urn:microsoft.com/office/officeart/2005/8/layout/hList9"/>
    <dgm:cxn modelId="{6B05C019-1AA4-0841-80DD-9A8D42B6C9AB}" type="presParOf" srcId="{1B7FA749-BD30-2A47-805E-887C59E680CA}" destId="{73E70328-6231-FB4E-8D84-D270117FFD40}" srcOrd="2" destOrd="0" presId="urn:microsoft.com/office/officeart/2005/8/layout/hList9"/>
    <dgm:cxn modelId="{5AD6742A-FB9C-5942-8FC1-2F3B8A0BB009}" type="presParOf" srcId="{73E70328-6231-FB4E-8D84-D270117FFD40}" destId="{96C45BB7-7DCB-9647-93DB-F31D4C4D8CC1}" srcOrd="0" destOrd="0" presId="urn:microsoft.com/office/officeart/2005/8/layout/hList9"/>
    <dgm:cxn modelId="{33111F3B-F6D5-EA4F-8D47-9432EA77E445}" type="presParOf" srcId="{73E70328-6231-FB4E-8D84-D270117FFD40}" destId="{E36C190B-3AB8-1A4A-BC66-C97C6CAF3759}" srcOrd="1" destOrd="0" presId="urn:microsoft.com/office/officeart/2005/8/layout/hList9"/>
    <dgm:cxn modelId="{278646D4-2377-744E-A8BB-F01483E19750}" type="presParOf" srcId="{5FDCF28E-2A46-7843-BC2C-BFC27E158B4B}" destId="{00BE52DD-F65E-1846-B7CC-37024992C8B0}" srcOrd="12" destOrd="0" presId="urn:microsoft.com/office/officeart/2005/8/layout/hList9"/>
    <dgm:cxn modelId="{A995B6C7-2B91-AB46-8067-4B8D95E80B32}" type="presParOf" srcId="{5FDCF28E-2A46-7843-BC2C-BFC27E158B4B}" destId="{E8074F1A-F3FE-F849-AFDF-EAE04DAE50EA}" srcOrd="13" destOrd="0" presId="urn:microsoft.com/office/officeart/2005/8/layout/hList9"/>
    <dgm:cxn modelId="{35785000-32C0-BD4E-A04F-CDA3CE168626}" type="presParOf" srcId="{5FDCF28E-2A46-7843-BC2C-BFC27E158B4B}" destId="{9121E543-8877-FB49-9F02-1CBD289948A5}" srcOrd="14" destOrd="0" presId="urn:microsoft.com/office/officeart/2005/8/layout/hList9"/>
    <dgm:cxn modelId="{C1128066-1B09-2A4E-B71B-04FDD0EBDE2B}" type="presParOf" srcId="{5FDCF28E-2A46-7843-BC2C-BFC27E158B4B}" destId="{46EFA488-2C46-3C49-A6F1-BDCB2C211BA5}" srcOrd="15" destOrd="0" presId="urn:microsoft.com/office/officeart/2005/8/layout/hList9"/>
    <dgm:cxn modelId="{9593B97D-AA03-CD40-95AD-BF35E92DE90C}" type="presParOf" srcId="{5FDCF28E-2A46-7843-BC2C-BFC27E158B4B}" destId="{4E536A55-B381-7B4A-B8CB-0A9F55901E0A}" srcOrd="16" destOrd="0" presId="urn:microsoft.com/office/officeart/2005/8/layout/hList9"/>
    <dgm:cxn modelId="{7675C092-1E4F-884D-9FD6-12FEA3A576E1}" type="presParOf" srcId="{4E536A55-B381-7B4A-B8CB-0A9F55901E0A}" destId="{E2E85C78-ABED-4345-B3DA-8964A9563B03}" srcOrd="0" destOrd="0" presId="urn:microsoft.com/office/officeart/2005/8/layout/hList9"/>
    <dgm:cxn modelId="{219DBBF7-A7FF-6B4E-9C29-9DCF9E8EBB8F}" type="presParOf" srcId="{4E536A55-B381-7B4A-B8CB-0A9F55901E0A}" destId="{9C984E74-5BEE-4445-BA39-B75639FCBFBA}" srcOrd="1" destOrd="0" presId="urn:microsoft.com/office/officeart/2005/8/layout/hList9"/>
    <dgm:cxn modelId="{F14F214C-A3E1-1C48-B29A-33AAF977D52D}" type="presParOf" srcId="{9C984E74-5BEE-4445-BA39-B75639FCBFBA}" destId="{A566D968-B5A0-7B47-92B1-3A07912F65BA}" srcOrd="0" destOrd="0" presId="urn:microsoft.com/office/officeart/2005/8/layout/hList9"/>
    <dgm:cxn modelId="{0DA7D584-5DFE-6848-935E-DB733B129558}" type="presParOf" srcId="{9C984E74-5BEE-4445-BA39-B75639FCBFBA}" destId="{B77D0353-71AC-9E4C-9711-D47D72C783BF}" srcOrd="1" destOrd="0" presId="urn:microsoft.com/office/officeart/2005/8/layout/hList9"/>
    <dgm:cxn modelId="{9FA07B8D-58D1-6B43-A9ED-A1B0DBB210AD}" type="presParOf" srcId="{4E536A55-B381-7B4A-B8CB-0A9F55901E0A}" destId="{77663120-142D-6D46-91EC-8D4A631B9B03}" srcOrd="2" destOrd="0" presId="urn:microsoft.com/office/officeart/2005/8/layout/hList9"/>
    <dgm:cxn modelId="{9B5AE7E8-A57E-6E4E-B2A7-B81F202521F4}" type="presParOf" srcId="{77663120-142D-6D46-91EC-8D4A631B9B03}" destId="{922F5085-F0C7-0748-A3CD-93FE7E1900C8}" srcOrd="0" destOrd="0" presId="urn:microsoft.com/office/officeart/2005/8/layout/hList9"/>
    <dgm:cxn modelId="{64E7153F-26DF-D749-BC62-02AECB63DE33}" type="presParOf" srcId="{77663120-142D-6D46-91EC-8D4A631B9B03}" destId="{0A6EAAC4-AE45-9148-A0A6-24F616EF48EC}" srcOrd="1" destOrd="0" presId="urn:microsoft.com/office/officeart/2005/8/layout/hList9"/>
    <dgm:cxn modelId="{1850459E-BA90-2248-B22B-F5C2585C2256}" type="presParOf" srcId="{4E536A55-B381-7B4A-B8CB-0A9F55901E0A}" destId="{D53D3C3A-10B5-1344-AAC2-189EF12FA2CE}" srcOrd="3" destOrd="0" presId="urn:microsoft.com/office/officeart/2005/8/layout/hList9"/>
    <dgm:cxn modelId="{287889BD-707C-3347-B18A-61E16C88FBD2}" type="presParOf" srcId="{D53D3C3A-10B5-1344-AAC2-189EF12FA2CE}" destId="{535B27CA-8962-E64F-B95A-6F795A977552}" srcOrd="0" destOrd="0" presId="urn:microsoft.com/office/officeart/2005/8/layout/hList9"/>
    <dgm:cxn modelId="{C4DFEEF2-A1C5-FE42-8091-5A87C93D5202}" type="presParOf" srcId="{D53D3C3A-10B5-1344-AAC2-189EF12FA2CE}" destId="{4835156D-0328-3349-B30E-DCC919C841BF}" srcOrd="1" destOrd="0" presId="urn:microsoft.com/office/officeart/2005/8/layout/hList9"/>
    <dgm:cxn modelId="{E8C7DB00-85AC-6E4A-B088-A302E6D9C101}" type="presParOf" srcId="{5FDCF28E-2A46-7843-BC2C-BFC27E158B4B}" destId="{EE885168-3198-3A4F-8265-F9E749450B16}" srcOrd="17" destOrd="0" presId="urn:microsoft.com/office/officeart/2005/8/layout/hList9"/>
    <dgm:cxn modelId="{103572EE-5207-B746-94A8-17DB86DEC5C9}" type="presParOf" srcId="{5FDCF28E-2A46-7843-BC2C-BFC27E158B4B}" destId="{82F329B0-EA0A-7F45-8A21-D8F4398BE73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942E9-3510-A846-A305-9CB07A47CA5E}">
      <dsp:nvSpPr>
        <dsp:cNvPr id="0" name=""/>
        <dsp:cNvSpPr/>
      </dsp:nvSpPr>
      <dsp:spPr>
        <a:xfrm>
          <a:off x="990117" y="103218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b="0" i="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b="0" i="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Ibsen'in</a:t>
          </a:r>
          <a:r>
            <a:rPr lang="tr-TR" sz="1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oğlu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165" y="1032184"/>
        <a:ext cx="1549000" cy="1229979"/>
      </dsp:txXfrm>
    </dsp:sp>
    <dsp:sp modelId="{571409A3-274B-BB47-8FF2-E1EC038CB582}">
      <dsp:nvSpPr>
        <dsp:cNvPr id="0" name=""/>
        <dsp:cNvSpPr/>
      </dsp:nvSpPr>
      <dsp:spPr>
        <a:xfrm>
          <a:off x="990117" y="226216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Eski Norveç'in Stockholm'deki Başbakanı</a:t>
          </a:r>
          <a:endParaRPr lang="tr-TR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165" y="2262164"/>
        <a:ext cx="1549000" cy="1229979"/>
      </dsp:txXfrm>
    </dsp:sp>
    <dsp:sp modelId="{388A0E5A-29F6-6E41-8DC3-97A7DBF2DE26}">
      <dsp:nvSpPr>
        <dsp:cNvPr id="0" name=""/>
        <dsp:cNvSpPr/>
      </dsp:nvSpPr>
      <dsp:spPr>
        <a:xfrm>
          <a:off x="6625" y="540438"/>
          <a:ext cx="1229365" cy="1229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Sigurd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661" y="720474"/>
        <a:ext cx="869293" cy="869293"/>
      </dsp:txXfrm>
    </dsp:sp>
    <dsp:sp modelId="{96839B81-C969-C84F-8357-5887CB379EC9}">
      <dsp:nvSpPr>
        <dsp:cNvPr id="0" name=""/>
        <dsp:cNvSpPr/>
      </dsp:nvSpPr>
      <dsp:spPr>
        <a:xfrm>
          <a:off x="4063530" y="103218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Ibsen’in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karısı ve tanınmış politikacı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Sigurd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Ibsen’in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annesi</a:t>
          </a:r>
        </a:p>
      </dsp:txBody>
      <dsp:txXfrm>
        <a:off x="4358578" y="1032184"/>
        <a:ext cx="1549000" cy="1229979"/>
      </dsp:txXfrm>
    </dsp:sp>
    <dsp:sp modelId="{1E52C5BD-9A10-164C-B98E-2B30E2DB0D9A}">
      <dsp:nvSpPr>
        <dsp:cNvPr id="0" name=""/>
        <dsp:cNvSpPr/>
      </dsp:nvSpPr>
      <dsp:spPr>
        <a:xfrm>
          <a:off x="4063530" y="226216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Oyun yazarı ve şair</a:t>
          </a:r>
        </a:p>
      </dsp:txBody>
      <dsp:txXfrm>
        <a:off x="4358578" y="2262164"/>
        <a:ext cx="1549000" cy="1229979"/>
      </dsp:txXfrm>
    </dsp:sp>
    <dsp:sp modelId="{25C44847-77C0-074C-9C93-565CED26A134}">
      <dsp:nvSpPr>
        <dsp:cNvPr id="0" name=""/>
        <dsp:cNvSpPr/>
      </dsp:nvSpPr>
      <dsp:spPr>
        <a:xfrm>
          <a:off x="3080038" y="540438"/>
          <a:ext cx="1229365" cy="1229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Suzannah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074" y="720474"/>
        <a:ext cx="869293" cy="869293"/>
      </dsp:txXfrm>
    </dsp:sp>
    <dsp:sp modelId="{11315796-A072-D643-A3CC-CB266263E30A}">
      <dsp:nvSpPr>
        <dsp:cNvPr id="0" name=""/>
        <dsp:cNvSpPr/>
      </dsp:nvSpPr>
      <dsp:spPr>
        <a:xfrm>
          <a:off x="7136943" y="103218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Şarkıcı</a:t>
          </a:r>
        </a:p>
      </dsp:txBody>
      <dsp:txXfrm>
        <a:off x="7431991" y="1032184"/>
        <a:ext cx="1549000" cy="1229979"/>
      </dsp:txXfrm>
    </dsp:sp>
    <dsp:sp modelId="{96C45BB7-7DCB-9647-93DB-F31D4C4D8CC1}">
      <dsp:nvSpPr>
        <dsp:cNvPr id="0" name=""/>
        <dsp:cNvSpPr/>
      </dsp:nvSpPr>
      <dsp:spPr>
        <a:xfrm>
          <a:off x="7136943" y="226216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Siguard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eşi</a:t>
          </a:r>
        </a:p>
      </dsp:txBody>
      <dsp:txXfrm>
        <a:off x="7431991" y="2262164"/>
        <a:ext cx="1549000" cy="1229979"/>
      </dsp:txXfrm>
    </dsp:sp>
    <dsp:sp modelId="{E8074F1A-F3FE-F849-AFDF-EAE04DAE50EA}">
      <dsp:nvSpPr>
        <dsp:cNvPr id="0" name=""/>
        <dsp:cNvSpPr/>
      </dsp:nvSpPr>
      <dsp:spPr>
        <a:xfrm>
          <a:off x="6153451" y="540438"/>
          <a:ext cx="1229365" cy="1229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Bergliot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3487" y="720474"/>
        <a:ext cx="869293" cy="869293"/>
      </dsp:txXfrm>
    </dsp:sp>
    <dsp:sp modelId="{A566D968-B5A0-7B47-92B1-3A07912F65BA}">
      <dsp:nvSpPr>
        <dsp:cNvPr id="0" name=""/>
        <dsp:cNvSpPr/>
      </dsp:nvSpPr>
      <dsp:spPr>
        <a:xfrm>
          <a:off x="10210356" y="103218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Tancred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Ibsen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Jr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0505404" y="1032184"/>
        <a:ext cx="1549000" cy="1229979"/>
      </dsp:txXfrm>
    </dsp:sp>
    <dsp:sp modelId="{922F5085-F0C7-0748-A3CD-93FE7E1900C8}">
      <dsp:nvSpPr>
        <dsp:cNvPr id="0" name=""/>
        <dsp:cNvSpPr/>
      </dsp:nvSpPr>
      <dsp:spPr>
        <a:xfrm>
          <a:off x="10210356" y="226216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Joen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Bille</a:t>
          </a:r>
          <a:endParaRPr lang="tr-T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05404" y="2262164"/>
        <a:ext cx="1549000" cy="1229979"/>
      </dsp:txXfrm>
    </dsp:sp>
    <dsp:sp modelId="{535B27CA-8962-E64F-B95A-6F795A977552}">
      <dsp:nvSpPr>
        <dsp:cNvPr id="0" name=""/>
        <dsp:cNvSpPr/>
      </dsp:nvSpPr>
      <dsp:spPr>
        <a:xfrm>
          <a:off x="10210356" y="3492144"/>
          <a:ext cx="1844047" cy="1229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Anders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Steensen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Bille</a:t>
          </a:r>
          <a:endParaRPr lang="tr-T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05404" y="3492144"/>
        <a:ext cx="1549000" cy="1229979"/>
      </dsp:txXfrm>
    </dsp:sp>
    <dsp:sp modelId="{82F329B0-EA0A-7F45-8A21-D8F4398BE738}">
      <dsp:nvSpPr>
        <dsp:cNvPr id="0" name=""/>
        <dsp:cNvSpPr/>
      </dsp:nvSpPr>
      <dsp:spPr>
        <a:xfrm>
          <a:off x="9226864" y="540438"/>
          <a:ext cx="1229365" cy="1229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Henrik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İbsen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Torunları</a:t>
          </a:r>
        </a:p>
      </dsp:txBody>
      <dsp:txXfrm>
        <a:off x="9406900" y="720474"/>
        <a:ext cx="869293" cy="869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0690953-E808-4761-AFB2-60BA92EED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0F5B7F59-7087-4976-BE53-CF8511BAE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FD31DE-5C48-4E28-8226-6A591D023C4C}" type="datetime1">
              <a:rPr lang="tr-TR" smtClean="0"/>
              <a:t>13.10.2023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9EDC1D-30F7-44F6-912E-D71DABABF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47A68D-5180-4F6E-86C8-5571836B2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72EE49-6006-4DFE-8B6E-8D0F0C026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230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C20B34-8CD3-4DA6-A62E-4297020FBEFD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1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55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noProof="0" smtClean="0"/>
              <a:t>5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0953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noProof="0" smtClean="0"/>
              <a:t>7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517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noProof="0" smtClean="0"/>
              <a:t>8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9888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noProof="0" smtClean="0"/>
              <a:t>9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740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tr-TR" noProof="0" smtClean="0"/>
              <a:t>10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0847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li 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6" title="Sayfa Numarası Şekli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cxnSp>
        <p:nvCxnSpPr>
          <p:cNvPr id="9" name="Düz Bağlayıcı 8" title="Dikey Cetvel Çizgisi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tr-TR" noProof="0"/>
              <a:t>Portre Fotoğrafı Ekleyin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4835D18-21CF-4CFB-817E-9B290DF12B57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5D09BDE-D10F-4521-B2D4-3683CDDC1627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05539DE-EDF9-450C-81A6-818B2AE68F7B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E2865-45D1-4F21-9154-23DA6AAA09BC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EFCAC-4055-4B7A-9AD1-E037A93E0134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EC5872-D45A-4653-A555-1803D53F7F56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E53DAA-AD9F-4E01-BB1D-1CE570FBF8BA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Alt 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0" name="Metin Yer Tutucusu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7E6BA-1033-4FC3-BD75-0D5E374B36F9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cxnSp>
        <p:nvCxnSpPr>
          <p:cNvPr id="12" name="Düz Bağlayıcı 11" title="Yatay Cetvel Çizgisi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esim / Simge Madde İşaretleri Açık Re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4D51E-EC75-4F89-851B-F99EDA35ABA0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19" name="Metin Yer Tutucusu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3" name="Metin Yer Tutucusu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4" name="Metin Yer Tutucusu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5" name="Metin Yer Tutucusu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6" name="Resim Yer Tutucusu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7" name="Resim Yer Tutucusu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8" name="Resim Yer Tutucusu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9" name="Resim Yer Tutucusu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0" name="Resim Yer Tutucusu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1" name="Resim Yer Tutucusu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n yana sıralanmış Numaralı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tr-TR" noProof="0"/>
              <a:t>Olay Açıklaması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2527A4-3858-45B5-95DB-19116E808553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tr-TR" noProof="0"/>
              <a:t>Olay Açıklaması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tr-TR" noProof="0"/>
              <a:t>Olay Açıklaması</a:t>
            </a:r>
          </a:p>
        </p:txBody>
      </p:sp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tr-TR" noProof="0"/>
              <a:t>1</a:t>
            </a:r>
          </a:p>
        </p:txBody>
      </p:sp>
      <p:sp>
        <p:nvSpPr>
          <p:cNvPr id="15" name="Metin Yer Tutucusu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tr-TR" noProof="0"/>
              <a:t>2</a:t>
            </a:r>
          </a:p>
        </p:txBody>
      </p:sp>
      <p:sp>
        <p:nvSpPr>
          <p:cNvPr id="17" name="Metin Yer Tutucusu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tr-TR" noProof="0"/>
              <a:t>3</a:t>
            </a:r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 ve Alt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CF8F291-AE71-494F-92C5-4886D56E3C62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Resim / Simge Madde İşaretle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rbest Form 6" title="Sayfa Numarası Şekli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7E82996-8749-4246-939F-68CDDD16A0A8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11" name="Metin Yer Tutucusu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16" name="Metin Yer Tutucusu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19" name="Metin Yer Tutucusu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3" name="Resim Yer Tutucusu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5" name="Resim Yer Tutucusu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7" name="Resim Yer Tutucusu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1" name="Resim Yer Tutucusu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3" name="Resim Yer Tutucusu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5" name="Resim Yer Tutucusu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Orta Ölçekli ve Açıklamalı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tr-TR" noProof="0"/>
              <a:t>Başlığınızı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56B0C-C99C-406D-837B-CA906904C243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tr-TR" noProof="0"/>
              <a:t>Alt başlığınızı buraya yerleştirin</a:t>
            </a:r>
          </a:p>
        </p:txBody>
      </p:sp>
      <p:cxnSp>
        <p:nvCxnSpPr>
          <p:cNvPr id="21" name="Düz Bağlayıcı 20" title="Yatay Cetvel Çizgisi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sim Yer Tutucusu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tr-TR" noProof="0"/>
              <a:t>Portre Fotoğrafı Ekleyin</a:t>
            </a:r>
          </a:p>
        </p:txBody>
      </p:sp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2" name="Metin Yer Tutucusu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4" name="Metin Yer Tutucusu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5" name="Metin Yer Tutucusu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6" name="Metin Yer Tutucusu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Öğe Açıklaması</a:t>
            </a:r>
          </a:p>
        </p:txBody>
      </p:sp>
      <p:sp>
        <p:nvSpPr>
          <p:cNvPr id="27" name="Resim Yer Tutucusu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8" name="Resim Yer Tutucusu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29" name="Resim Yer Tutucusu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0" name="Resim Yer Tutucusu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1" name="Resim Yer Tutucusu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  <p:sp>
        <p:nvSpPr>
          <p:cNvPr id="32" name="Resim Yer Tutucusu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Simge / Resim Ekleyin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6" title="Sayfa Numarası Şekli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cxnSp>
        <p:nvCxnSpPr>
          <p:cNvPr id="9" name="Düz Bağlayıcı 8" title="Dikey Cetvel Çizgisi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 title="Sayfa Numarası Şekli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8E40EFD-313C-4EDD-A1C3-D6ACFA20A7A3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 title="Yatay Cetvel Çizgisi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rbest Form 6" title="Sayfa Numarası Şekli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6902172B-FD09-40B9-A69C-5FFAC3198B7C}" type="datetime1">
              <a:rPr lang="tr-TR" noProof="0" smtClean="0"/>
              <a:t>13.10.2023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 title="Yatay Cetvel Çizgisi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biyografi.info/kisi/henrik-ibsen" TargetMode="External"/><Relationship Id="rId5" Type="http://schemas.openxmlformats.org/officeDocument/2006/relationships/hyperlink" Target="https://www.biyografi.net.tr/henrik-ibsen-kimdir/" TargetMode="External"/><Relationship Id="rId4" Type="http://schemas.openxmlformats.org/officeDocument/2006/relationships/hyperlink" Target="https://www.turkedebiyati.org/henrik-ibs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jpeg"/><Relationship Id="rId3" Type="http://schemas.openxmlformats.org/officeDocument/2006/relationships/hyperlink" Target="https://www.google.com/search?client=ms-android-transsion&amp;sca_esv=573110829&amp;hl=tr-TR&amp;cs=1&amp;sxsrf=AM9HkKn2xn-OiradykP-ZFB6_rFuJxcyCQ:1697182315520&amp;q=henrik+ibsen+irene+ibsen+bille&amp;si=ALGXSlYzFQQn5id74gU-GPAR8UsllKNebHx5zj2txQsc1FfqFO4OTzevQ-BtWlJ_vcQgnZ-b9ecceNzSCtOWp4rXncImAcyAXHz2HBg6d6ZqVmv-cddA4GMTUp0IF9aiSp_RZfSBg_D7NdvxSlkWYAt006vVsXoqdnpRb_4rWlYSrB3G6YcFWueTXgkT23OxyBRRcrp4n-m3jZ023bPVEacNnd8_ZsqGtU6UwIKSvOLfTPImAYDtKjERyDFW9Bll5ReCDHFRl6Vj59k1s4DRfEAfOKgg7PiNv9cuE10TiO-4hDafYeBK7k0%3D&amp;sa=X&amp;ved=2ahUKEwjniaTowPKBAxWTXvEDHThqDmYQmxMoAXoECAwQAw" TargetMode="Externa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jpeg"/><Relationship Id="rId2" Type="http://schemas.openxmlformats.org/officeDocument/2006/relationships/hyperlink" Target="https://www.google.com/search?client=ms-android-transsion&amp;sca_esv=573110829&amp;hl=tr-TR&amp;cs=1&amp;sxsrf=AM9HkKn2xn-OiradykP-ZFB6_rFuJxcyCQ:1697182315520&amp;q=henrik+ibsen+tancred+ibsen&amp;si=ALGXSlYh1-GEPndq7qMo--O-TPixQtNN4JMroSxgItz5kq0stPpn42gOoQ96QpGyCmVXZrGXAKEZNICJOPYpccs0GcihlbE1LB9hsB_zqCGBchkaO6i1gQsPEAuIlGw9IbeYblkZneXU6tsLHppQOY1msjNL37JTokqb0Q66QKZ-13yaX9P17zI_BdqUvEBQVk_uTNGWADu70xKTlCu5dtrI40_iMFsp5j2Jpm_L5-q34QhjhztOTtSUPxDuT7PQQASql9C7LesSZd8mx-TTMIBJsRJukDR_tgNTPZ0yN5GcL1Ax-DGv3xo%3D&amp;sa=X&amp;ved=2ahUKEwjniaTowPKBAxWTXvEDHThqDmYQmxMoAHoECAwQAg&amp;biw=360&amp;bih=688&amp;dpr=3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https://www.google.com/search?client=ms-android-transsion&amp;sca_esv=573110829&amp;hl=tr-TR&amp;cs=1&amp;sxsrf=AM9HkKn2xn-OiradykP-ZFB6_rFuJxcyCQ:1697182315520&amp;q=eleonora+ibsen&amp;si=ALGXSlZZLz93Q5j8HVkpXyxpTaoqXw8cocmoi-DFAGsSj5diF14UOgpUhXOpPvcFeiKQte2s7P86PgeJRr0k1e5imbcPsyEpZnQ_wlZc6meJe-TBCOruFzXGe8Ws7H0qIYgqzyQNvLniW9rScnd48guPI71Lu3h4subxOKYZAkv4fO0DSLbZ7TAeHn_CIOM56fL6r-BTIuPZwd3E3JGhKLKqpENg0Cpv636mY9GItro3edSRkic6dPa6ZAG3ZLDUYm8QbM8x0LEnSp1h9OtEUXhHRBEwPBO6WA%3D%3D&amp;sa=X&amp;ved=2ahUKEwjniaTowPKBAxWTXvEDHThqDmYQmxMoAnoECAwQBA&amp;biw=360&amp;bih=688&amp;dpr=3" TargetMode="External"/><Relationship Id="rId9" Type="http://schemas.microsoft.com/office/2007/relationships/diagramDrawing" Target="../diagrams/drawing1.xml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94517"/>
            <a:ext cx="5670487" cy="4268965"/>
          </a:xfrm>
        </p:spPr>
        <p:txBody>
          <a:bodyPr rtlCol="0"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HENRİK İBSEN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1" y="4687035"/>
            <a:ext cx="4633806" cy="1752893"/>
          </a:xfrm>
        </p:spPr>
        <p:txBody>
          <a:bodyPr rtlCol="0"/>
          <a:lstStyle/>
          <a:p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DERYA AKKUŞ-0410200007</a:t>
            </a:r>
          </a:p>
          <a:p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TEBİP BİYOLOJİ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3EB3EB-F032-ACE0-1F50-EA82CA70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095375"/>
            <a:ext cx="4323292" cy="4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009" y="-714483"/>
            <a:ext cx="7381875" cy="2304093"/>
          </a:xfrm>
        </p:spPr>
        <p:txBody>
          <a:bodyPr rtlCol="0">
            <a:normAutofit/>
          </a:bodyPr>
          <a:lstStyle/>
          <a:p>
            <a:r>
              <a:rPr lang="tr-TR" sz="6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 Ibsen Sözleri:</a:t>
            </a:r>
            <a:endParaRPr lang="tr-TR" sz="6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196" y="1666959"/>
            <a:ext cx="6525815" cy="4512385"/>
          </a:xfrm>
        </p:spPr>
        <p:txBody>
          <a:bodyPr rtlCol="0">
            <a:normAutofit/>
          </a:bodyPr>
          <a:lstStyle/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Gerçeğin ruhu ve özgürlüğün ruhu bunlar toplumun direkleridir.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endParaRPr lang="tr-TR" i="1" dirty="0">
              <a:solidFill>
                <a:srgbClr val="2C2F3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Ben ilk ve en çok olarak bir birey olduğuma inanıyorum, aynı senin olduğun gibi.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endParaRPr lang="tr-TR" i="1" dirty="0">
              <a:solidFill>
                <a:srgbClr val="2C2F3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Günahsız insan kaygısız yaşar.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endParaRPr lang="tr-TR" i="1" dirty="0">
              <a:solidFill>
                <a:srgbClr val="2C2F3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Görüyorsun, konu şu ki; dünyadaki en güçlü insan en yalnız duran o kişidir.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endParaRPr lang="tr-TR" i="1" dirty="0">
              <a:solidFill>
                <a:srgbClr val="2C2F3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Gücün büyük gizemi başarabileceğinden fazlasını asla istememektir.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endParaRPr lang="tr-TR" i="1" dirty="0">
              <a:solidFill>
                <a:srgbClr val="2C2F3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 ona inanç dersin, biz korku deriz. /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Henrik</a:t>
            </a:r>
            <a:r>
              <a:rPr lang="tr-TR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Ibsen</a:t>
            </a:r>
            <a:br>
              <a:rPr lang="tr-T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 6" descr="Fare İmleci Simgesi">
            <a:extLst>
              <a:ext uri="{FF2B5EF4-FFF2-40B4-BE49-F238E27FC236}">
                <a16:creationId xmlns:a16="http://schemas.microsoft.com/office/drawing/2014/main" id="{643E3450-B92D-4704-A017-74EA9B0F2E75}"/>
              </a:ext>
            </a:extLst>
          </p:cNvPr>
          <p:cNvGrpSpPr/>
          <p:nvPr/>
        </p:nvGrpSpPr>
        <p:grpSpPr>
          <a:xfrm>
            <a:off x="5540966" y="4526554"/>
            <a:ext cx="209957" cy="209957"/>
            <a:chOff x="5540351" y="4504508"/>
            <a:chExt cx="254048" cy="2540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9F3F1F-6FF1-4907-A469-28B65C79B6AC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/>
            </a:p>
          </p:txBody>
        </p:sp>
        <p:pic>
          <p:nvPicPr>
            <p:cNvPr id="5" name="Grafik 4" descr="Fare imleci simgesi">
              <a:extLst>
                <a:ext uri="{FF2B5EF4-FFF2-40B4-BE49-F238E27FC236}">
                  <a16:creationId xmlns:a16="http://schemas.microsoft.com/office/drawing/2014/main" id="{36C1DCFE-C1BD-476B-84D7-4F971B2B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10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140297A-1982-79F1-0D82-62CC42BD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1628">
            <a:off x="249190" y="1646298"/>
            <a:ext cx="4719286" cy="35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4" y="2077640"/>
            <a:ext cx="4441125" cy="2702719"/>
          </a:xfrm>
        </p:spPr>
        <p:txBody>
          <a:bodyPr rtlCol="0">
            <a:normAutofit/>
          </a:bodyPr>
          <a:lstStyle/>
          <a:p>
            <a:r>
              <a:rPr lang="tr-TR" sz="6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KAYNAKÇA</a:t>
            </a:r>
            <a:endParaRPr lang="tr-TR" sz="6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181599" y="655100"/>
            <a:ext cx="6248401" cy="495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https://www.turkedebiyati.org/henrik-ibsen/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https://www.biyografi.net.tr/henrik-ibsen-kimdir/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https://www.biyografi.info/kisi/henrik-ibsen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https://tr.wikipedia.org/wiki/Henrik_Ibsen#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B601BC7-86CD-2AFE-E64E-84ABEF94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7" y="1159669"/>
            <a:ext cx="4083937" cy="2269331"/>
          </a:xfrm>
        </p:spPr>
        <p:txBody>
          <a:bodyPr>
            <a:normAutofit/>
          </a:bodyPr>
          <a:lstStyle/>
          <a:p>
            <a:r>
              <a:rPr lang="tr-TR" sz="4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Henrik</a:t>
            </a:r>
            <a:r>
              <a:rPr lang="tr-TR" sz="4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İBSEN Kimdir? </a:t>
            </a:r>
            <a:endParaRPr lang="tr-TR" sz="4800" b="1" kern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E59219-10CE-9BB9-916A-9B738674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tr-TR" noProof="0" smtClean="0"/>
              <a:t>2</a:t>
            </a:fld>
            <a:endParaRPr lang="tr-TR" noProof="0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E2776AAF-C42A-3044-CC05-A3CB2EAA72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969" y="2727326"/>
            <a:ext cx="4092581" cy="3024187"/>
          </a:xfrm>
        </p:spPr>
        <p:txBody>
          <a:bodyPr anchor="ctr">
            <a:normAutofit/>
          </a:bodyPr>
          <a:lstStyle/>
          <a:p>
            <a:r>
              <a:rPr lang="tr-TR" sz="2400" b="1" i="1" kern="0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Norveçli tiyatro yazarı ve şair.</a:t>
            </a:r>
            <a:endParaRPr lang="tr-TR" sz="24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D7D58D-BB04-3B99-FCF2-D387071B7CA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12021" y="2904939"/>
            <a:ext cx="4979979" cy="3792995"/>
          </a:xfrm>
        </p:spPr>
        <p:txBody>
          <a:bodyPr>
            <a:noAutofit/>
          </a:bodyPr>
          <a:lstStyle/>
          <a:p>
            <a:r>
              <a:rPr lang="tr-TR" sz="2400" b="1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Doğum:</a:t>
            </a:r>
            <a:r>
              <a:rPr lang="tr-TR" sz="24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20 Mart 1828, </a:t>
            </a:r>
            <a:r>
              <a:rPr lang="tr-TR" sz="24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Skien</a:t>
            </a:r>
            <a:r>
              <a:rPr lang="tr-TR" sz="24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tr-TR" sz="24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Telemark</a:t>
            </a:r>
            <a:r>
              <a:rPr lang="tr-TR" sz="24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Norveç</a:t>
            </a:r>
            <a:br>
              <a:rPr lang="tr-T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400" b="1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Ölüm</a:t>
            </a:r>
            <a:r>
              <a:rPr lang="tr-TR" sz="24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23 Mayıs 1906 (78 yaşında), Oslo, </a:t>
            </a:r>
            <a:r>
              <a:rPr lang="tr-TR" sz="24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Norvec</a:t>
            </a:r>
            <a:r>
              <a:rPr lang="tr-TR" sz="24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̧</a:t>
            </a:r>
            <a:endParaRPr lang="tr-TR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“Eleştirel gerçekçi` edebiyat anlayışının tiyatrodaki öncüsü, çağdaş tiyatronun kurucularındandır.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5A308CF-2072-1D68-25C2-71E0E736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8335">
            <a:off x="5412465" y="274530"/>
            <a:ext cx="2037031" cy="284048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B3AB9E4-0A62-2BF4-8819-C01328E26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9165">
            <a:off x="8651345" y="593790"/>
            <a:ext cx="2975104" cy="19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269080"/>
            <a:ext cx="3119531" cy="2290764"/>
          </a:xfrm>
        </p:spPr>
        <p:txBody>
          <a:bodyPr rtlCol="0">
            <a:normAutofit/>
          </a:bodyPr>
          <a:lstStyle/>
          <a:p>
            <a:pPr rtl="0"/>
            <a:r>
              <a:rPr lang="tr-TR" sz="6000" dirty="0"/>
              <a:t>Yaşamı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7244" y="3595687"/>
            <a:ext cx="3119531" cy="2464593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Yazdığı tiyatro oyunlarının konularını Norveç destanlarından ve tarihinden aldı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976" y="2201779"/>
            <a:ext cx="2013293" cy="4234979"/>
          </a:xfrm>
        </p:spPr>
        <p:txBody>
          <a:bodyPr lIns="72000" rIns="72000"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40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İbsen</a:t>
            </a:r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sekiz yaşındayken babası mali bir güçlüğe girdi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yaşındayken öksüz kaldı; hayatını çalışarak kazanmaya başladı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Norveç o zamanlar Danimarka egemenliği altındaydı.</a:t>
            </a:r>
          </a:p>
        </p:txBody>
      </p:sp>
      <p:pic>
        <p:nvPicPr>
          <p:cNvPr id="17" name="Resim Yer Tutucusu 16" descr="Dönme dolap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3290" y="1586706"/>
            <a:ext cx="971550" cy="973138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541" y="2501106"/>
            <a:ext cx="2319397" cy="4041378"/>
          </a:xfrm>
        </p:spPr>
        <p:txBody>
          <a:bodyPr lIns="72000" rIns="72000" rtlCol="0">
            <a:normAutofit fontScale="25000" lnSpcReduction="20000"/>
          </a:bodyPr>
          <a:lstStyle/>
          <a:p>
            <a:pPr rtl="0"/>
            <a:endParaRPr lang="tr-T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5600" b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Oslo</a:t>
            </a:r>
            <a:r>
              <a:rPr lang="tr-TR" sz="56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‘ya giderek üniversite adayları için düzenlenen eğitim kurslarına katıldı.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56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Tıp öğrenimi için 1850 yılında gittiği Oslo’da felsefe ve edebiyat dersleriyle ilgilendi.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5600" b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Bergen</a:t>
            </a:r>
            <a:r>
              <a:rPr lang="tr-TR" sz="560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‘de</a:t>
            </a:r>
            <a:r>
              <a:rPr lang="tr-TR" sz="56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kaldığı beş yıl içinde köklü bir tiyatro kültürü edindi</a:t>
            </a:r>
            <a:endParaRPr lang="tr-T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Resim Yer Tutucusu 18" descr="Sudaki kürek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7719" y="1586706"/>
            <a:ext cx="971550" cy="973138"/>
          </a:xfrm>
        </p:spPr>
      </p:pic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9480" y="2559844"/>
            <a:ext cx="1721020" cy="3876914"/>
          </a:xfrm>
        </p:spPr>
        <p:txBody>
          <a:bodyPr lIns="72000" rIns="72000" rtlCol="0">
            <a:noAutofit/>
          </a:bodyPr>
          <a:lstStyle/>
          <a:p>
            <a:pPr rtl="0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Devrimci çevrelerle ilişki kurdu. </a:t>
            </a:r>
          </a:p>
          <a:p>
            <a:pPr rtl="0"/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Aradığı özgür yaratı ortamını ülkesinde bulamayınca </a:t>
            </a:r>
            <a:r>
              <a:rPr lang="tr-TR" sz="1400" b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1864</a:t>
            </a:r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yılında, dört yıl </a:t>
            </a:r>
            <a:r>
              <a:rPr lang="tr-TR" sz="1400" b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Roma</a:t>
            </a:r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‘da, 1891’e dek </a:t>
            </a:r>
            <a:r>
              <a:rPr lang="tr-TR" sz="1400" b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Dresden</a:t>
            </a:r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ve </a:t>
            </a:r>
            <a:r>
              <a:rPr lang="tr-TR" sz="1400" b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Münih</a:t>
            </a:r>
            <a:r>
              <a:rPr lang="tr-TR" sz="140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‘te kaldı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Yer Tutucusu 20" descr="Sıcak hava balonu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9219" y="1586706"/>
            <a:ext cx="1073943" cy="1073944"/>
          </a:xfr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E7280D0-2A26-87B4-7DC5-503F64CA0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942" y="421242"/>
            <a:ext cx="7424364" cy="30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90A6F23-6DE3-016B-8C97-23729423F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85" y="4919264"/>
            <a:ext cx="12061030" cy="1845470"/>
          </a:xfrm>
        </p:spPr>
        <p:txBody>
          <a:bodyPr/>
          <a:lstStyle/>
          <a:p>
            <a:pPr algn="ctr"/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1858 yılında tanınmış bir yazarın kızı </a:t>
            </a:r>
            <a:r>
              <a:rPr lang="tr-TR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Suzannah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Daae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Thoresen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ile evlendi. </a:t>
            </a:r>
          </a:p>
          <a:p>
            <a:pPr algn="ctr"/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1859 yılında </a:t>
            </a:r>
            <a:r>
              <a:rPr lang="tr-TR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Sigurd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adında bir oğlu oldu</a:t>
            </a:r>
            <a:r>
              <a:rPr lang="tr-TR" sz="2000" b="0" i="0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</a:p>
          <a:p>
            <a:pPr algn="ctr"/>
            <a:r>
              <a:rPr lang="tr-TR" sz="2000" b="0" i="0" dirty="0">
                <a:solidFill>
                  <a:srgbClr val="BDC1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Torunları: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Tancred</a:t>
            </a:r>
            <a:r>
              <a:rPr lang="tr-TR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Ibsen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Irene</a:t>
            </a:r>
            <a:r>
              <a:rPr lang="tr-TR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Ibsen</a:t>
            </a:r>
            <a:r>
              <a:rPr lang="tr-TR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Bille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Eleonora</a:t>
            </a:r>
            <a:r>
              <a:rPr lang="tr-TR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0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Ibsen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3F2BC35-CDC9-7AB8-7822-3426AFB561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5607050"/>
            <a:ext cx="407987" cy="365125"/>
          </a:xfrm>
        </p:spPr>
        <p:txBody>
          <a:bodyPr/>
          <a:lstStyle/>
          <a:p>
            <a:pPr rtl="0"/>
            <a:fld id="{13D2E340-0663-474B-992C-9192B5C45E57}" type="slidenum">
              <a:rPr lang="tr-TR" noProof="0" smtClean="0"/>
              <a:t>4</a:t>
            </a:fld>
            <a:endParaRPr lang="tr-TR" noProof="0"/>
          </a:p>
        </p:txBody>
      </p:sp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E3CECAA9-BCFB-111A-6E5B-8A4F703BE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05088"/>
              </p:ext>
            </p:extLst>
          </p:nvPr>
        </p:nvGraphicFramePr>
        <p:xfrm>
          <a:off x="0" y="2095501"/>
          <a:ext cx="12061030" cy="526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Resim 17">
            <a:extLst>
              <a:ext uri="{FF2B5EF4-FFF2-40B4-BE49-F238E27FC236}">
                <a16:creationId xmlns:a16="http://schemas.microsoft.com/office/drawing/2014/main" id="{862AD735-095E-0E99-6774-BAF21B2E74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645445" y="0"/>
            <a:ext cx="2148894" cy="297823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5257EDD-03B8-5866-2A24-E9486FF6F3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8512" y="38520"/>
            <a:ext cx="2148894" cy="3005448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25B286E8-8D2A-75EE-7BFA-3A0C828D35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H="1" flipV="1">
            <a:off x="6891579" y="38520"/>
            <a:ext cx="2043750" cy="297706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E57C3E57-C36F-1463-6503-6E27317269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0598912" y="59582"/>
            <a:ext cx="1289766" cy="166863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3D3C84ED-BEC9-2A5D-27B3-28D1F98154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4927" y="1799617"/>
            <a:ext cx="2057073" cy="126387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5D72A9F-EDB7-5110-9329-856BD0A64E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8099" y="0"/>
            <a:ext cx="1130080" cy="16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8" y="-1774031"/>
            <a:ext cx="3624308" cy="3095626"/>
          </a:xfrm>
        </p:spPr>
        <p:txBody>
          <a:bodyPr rtlCol="0">
            <a:normAutofit/>
          </a:bodyPr>
          <a:lstStyle/>
          <a:p>
            <a:pPr rtl="0"/>
            <a:r>
              <a:rPr lang="tr-TR" sz="6000"/>
              <a:t>İş Hayatı</a:t>
            </a:r>
          </a:p>
        </p:txBody>
      </p:sp>
      <p:sp>
        <p:nvSpPr>
          <p:cNvPr id="20" name="Metin Yer Tutucusu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0209" y="1570580"/>
            <a:ext cx="1943100" cy="4219574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8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İlk büyük oyunu, Roma’da 1866 yılında yazdığı “</a:t>
            </a:r>
            <a:r>
              <a:rPr lang="tr-TR" sz="18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Brand”dır</a:t>
            </a:r>
            <a:r>
              <a:rPr lang="tr-TR" sz="18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1867 yılında yazdığı “Peer </a:t>
            </a:r>
            <a:r>
              <a:rPr lang="tr-TR" sz="18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Gynt</a:t>
            </a:r>
            <a:r>
              <a:rPr lang="tr-TR" sz="18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ise </a:t>
            </a:r>
            <a:r>
              <a:rPr lang="tr-TR" sz="18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İbsen’in</a:t>
            </a:r>
            <a:r>
              <a:rPr lang="tr-TR" sz="18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ününü sağlamlaştırdı.</a:t>
            </a:r>
            <a:endParaRPr lang="tr-TR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tr-TR" dirty="0"/>
          </a:p>
        </p:txBody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3C345EEF-8EE2-4AFF-A515-F49E6FA7CA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8239" y="1985843"/>
            <a:ext cx="828000" cy="828000"/>
          </a:xfrm>
        </p:spPr>
        <p:txBody>
          <a:bodyPr rtlCol="0"/>
          <a:lstStyle/>
          <a:p>
            <a:pPr rtl="0"/>
            <a:r>
              <a:rPr lang="tr-TR"/>
              <a:t>2</a:t>
            </a:r>
          </a:p>
        </p:txBody>
      </p:sp>
      <p:sp>
        <p:nvSpPr>
          <p:cNvPr id="21" name="Metin Yer Tutucusu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1512" y="1570580"/>
            <a:ext cx="2144712" cy="4219574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civarında şiiri bulunmaktadır</a:t>
            </a:r>
          </a:p>
        </p:txBody>
      </p:sp>
      <p:sp>
        <p:nvSpPr>
          <p:cNvPr id="19" name="İçerik Yer Tutucusu 18">
            <a:extLst>
              <a:ext uri="{FF2B5EF4-FFF2-40B4-BE49-F238E27FC236}">
                <a16:creationId xmlns:a16="http://schemas.microsoft.com/office/drawing/2014/main" id="{C8822230-E7F6-4AEC-86F1-6874B8C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100" y="1531938"/>
            <a:ext cx="2133256" cy="4219575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6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1849 yılında ilk oyunu “</a:t>
            </a:r>
            <a:r>
              <a:rPr lang="tr-TR" sz="16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Katelina</a:t>
            </a:r>
            <a:r>
              <a:rPr lang="tr-TR" sz="16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”‘</a:t>
            </a:r>
            <a:r>
              <a:rPr lang="tr-TR" sz="160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yı</a:t>
            </a:r>
            <a:r>
              <a:rPr lang="tr-TR" sz="160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yazdı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1851 yılında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Bergen’de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kurulan yeni bir tiyatronun Den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Scene’ye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sanat yönetmenliğine getirildi.</a:t>
            </a:r>
            <a:endParaRPr lang="tr-TR" dirty="0"/>
          </a:p>
        </p:txBody>
      </p:sp>
      <p:sp>
        <p:nvSpPr>
          <p:cNvPr id="22" name="Metin Yer Tutucusu 21">
            <a:extLst>
              <a:ext uri="{FF2B5EF4-FFF2-40B4-BE49-F238E27FC236}">
                <a16:creationId xmlns:a16="http://schemas.microsoft.com/office/drawing/2014/main" id="{ADB68C1C-48A6-4CB6-AEB1-1B5B9EB9A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000" y="1910100"/>
            <a:ext cx="828000" cy="828000"/>
          </a:xfrm>
        </p:spPr>
        <p:txBody>
          <a:bodyPr rtlCol="0"/>
          <a:lstStyle/>
          <a:p>
            <a:pPr rtl="0"/>
            <a:r>
              <a:rPr lang="tr-TR"/>
              <a:t>1</a:t>
            </a:r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C3C9C68B-77C0-41C6-AE3E-6C1B595CD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19868" y="1910100"/>
            <a:ext cx="828000" cy="828000"/>
          </a:xfrm>
        </p:spPr>
        <p:txBody>
          <a:bodyPr rtlCol="0"/>
          <a:lstStyle/>
          <a:p>
            <a:pPr rtl="0"/>
            <a:r>
              <a:rPr lang="tr-TR"/>
              <a:t>3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5</a:t>
            </a:fld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6E00E13-F4FD-7BDD-96DB-589E68BC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51" y="1570580"/>
            <a:ext cx="3028978" cy="45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44F113-2B49-2AC9-E5D2-C18CF3125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Yurt sevgisiyle dolu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Tiyatroları sade, süssüz ve sağlam yapılı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Temel düşüncesi, toplumun kuruluşundaki bozukluktur.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Eserlerini kadın kahramanlarla yürütmüş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Gerçek tiyatroyu kurmuştur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“Eleştirel gerçekçi`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tr-T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 biçimlerde hep işlediği temalar</a:t>
            </a:r>
            <a:b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Toplumsal ikiyüzlülük, 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Kişisel çıkarlar adına baskı yöntemlerine ve geleneksel yalanlara sarılmak, 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Kadının özgürleşme çabası, </a:t>
            </a:r>
            <a:b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Çevrenin birey üzerindeki etkileri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E4E5FD-D7C2-8432-EB70-16421BC5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313" y="2190749"/>
            <a:ext cx="2809875" cy="4143375"/>
          </a:xfrm>
        </p:spPr>
        <p:txBody>
          <a:bodyPr/>
          <a:lstStyle/>
          <a:p>
            <a:r>
              <a:rPr lang="tr-TR" sz="6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Edebi Kişiliği</a:t>
            </a:r>
            <a:endParaRPr lang="tr-TR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BB8F27-6634-8E3A-BE1F-3A1CC9D216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5607050"/>
            <a:ext cx="407987" cy="365125"/>
          </a:xfrm>
        </p:spPr>
        <p:txBody>
          <a:bodyPr/>
          <a:lstStyle/>
          <a:p>
            <a:pPr rtl="0"/>
            <a:fld id="{13D2E340-0663-474B-992C-9192B5C45E57}" type="slidenum">
              <a:rPr lang="tr-TR" noProof="0" smtClean="0"/>
              <a:t>6</a:t>
            </a:fld>
            <a:endParaRPr lang="tr-TR" noProof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EA63873-CA52-108C-441B-B85304C7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9200">
            <a:off x="435110" y="488122"/>
            <a:ext cx="4017599" cy="40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719" y="3922831"/>
            <a:ext cx="4639254" cy="2180854"/>
          </a:xfrm>
        </p:spPr>
        <p:txBody>
          <a:bodyPr rtlCol="0">
            <a:normAutofit/>
          </a:bodyPr>
          <a:lstStyle/>
          <a:p>
            <a:pPr rtl="0"/>
            <a:r>
              <a:rPr lang="tr-TR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7</a:t>
            </a:fld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BA6300-1907-EB06-DA24-BDF6295BBCE7}"/>
              </a:ext>
            </a:extLst>
          </p:cNvPr>
          <p:cNvSpPr txBox="1"/>
          <p:nvPr/>
        </p:nvSpPr>
        <p:spPr>
          <a:xfrm rot="20531647">
            <a:off x="5774531" y="1173312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Oyunlarında modern dünyaya ve insanlara getirdiği eleştiriler nedeniyle tepki gördü.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Kadınların toplum içindeki yerlerini ve sosyal hayattaki itilmişliklerini, sanat eserlerinde ilk kullanan öncülerinden birisi oldu.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Tüm oyunlarında bireyselliğin önemini ve her bireyin yaşamının bir noktasında topluma başkaldırması gerektiğini vurguladı</a:t>
            </a:r>
            <a:r>
              <a:rPr lang="tr-TR" sz="1800" dirty="0">
                <a:solidFill>
                  <a:srgbClr val="20212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Burjuva dünyasını eleştiren, onun dış görünümüyle iç yapısı arasındaki çelişkiyi yansıtan oyunlarıyla İskandinavya ve Almanya‘da doğalcılık akımının yolunu  </a:t>
            </a:r>
            <a:r>
              <a:rPr lang="tr-T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açtı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3B1C747-BE69-3FC4-E2D8-9B19EA58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42875" y="0"/>
            <a:ext cx="4639254" cy="46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286125" cy="4010645"/>
          </a:xfrm>
        </p:spPr>
        <p:txBody>
          <a:bodyPr rtlCol="0">
            <a:noAutofit/>
          </a:bodyPr>
          <a:lstStyle/>
          <a:p>
            <a:r>
              <a:rPr lang="tr-TR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Henrik</a:t>
            </a:r>
            <a:r>
              <a:rPr lang="tr-TR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tr-TR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İbsen’in</a:t>
            </a:r>
            <a:r>
              <a:rPr lang="tr-TR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Eserleri</a:t>
            </a:r>
            <a:endParaRPr lang="tr-TR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ACB615-64CF-4226-B7EB-A7D9E8A8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32" y="1600709"/>
            <a:ext cx="1943999" cy="1997615"/>
          </a:xfrm>
        </p:spPr>
        <p:txBody>
          <a:bodyPr rtlCol="0">
            <a:normAutofit/>
          </a:bodyPr>
          <a:lstStyle/>
          <a:p>
            <a:pPr lvl="0"/>
            <a:r>
              <a:rPr lang="tr-TR" sz="18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1867- Peer </a:t>
            </a:r>
            <a:r>
              <a:rPr lang="tr-TR" sz="18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Gynt</a:t>
            </a:r>
            <a:r>
              <a:rPr lang="tr-TR" sz="18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(oyun)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CC704F7-10A3-438C-BF49-21B39AA5F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1476374"/>
            <a:ext cx="2132582" cy="1997615"/>
          </a:xfrm>
        </p:spPr>
        <p:txBody>
          <a:bodyPr rtlCol="0"/>
          <a:lstStyle/>
          <a:p>
            <a:pPr lv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1882- Halk Düşmanı (oyun)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C0CB0B93-889C-4918-9E62-5E0470169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1476374"/>
            <a:ext cx="2156168" cy="1783304"/>
          </a:xfrm>
        </p:spPr>
        <p:txBody>
          <a:bodyPr rtlCol="0"/>
          <a:lstStyle/>
          <a:p>
            <a:pPr lv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1866- </a:t>
            </a:r>
            <a:r>
              <a:rPr lang="tr-TR" sz="16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E818D25A-67F7-4CDC-A9F9-92E596277C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2550" y="5191125"/>
            <a:ext cx="1860550" cy="1666875"/>
          </a:xfrm>
        </p:spPr>
        <p:txBody>
          <a:bodyPr rtlCol="0">
            <a:normAutofit/>
          </a:bodyPr>
          <a:lstStyle/>
          <a:p>
            <a:pPr lvl="0"/>
            <a:r>
              <a:rPr lang="tr-TR" sz="1800" dirty="0">
                <a:solidFill>
                  <a:srgbClr val="2C2F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1851 – Nora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C78C2BF3-B597-4BD5-90B4-54EB9C2F6E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95356" y="5191124"/>
            <a:ext cx="1860550" cy="1666875"/>
          </a:xfrm>
        </p:spPr>
        <p:txBody>
          <a:bodyPr rtlCol="0"/>
          <a:lstStyle/>
          <a:p>
            <a:pPr rt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1890- </a:t>
            </a:r>
            <a:r>
              <a:rPr lang="tr-TR" sz="16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Hedda</a:t>
            </a:r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tr-TR" sz="16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Gabler</a:t>
            </a:r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1637545D-50F9-427A-9297-89D0C0CFAB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163" y="4988718"/>
            <a:ext cx="1860550" cy="1869281"/>
          </a:xfrm>
        </p:spPr>
        <p:txBody>
          <a:bodyPr rtlCol="0"/>
          <a:lstStyle/>
          <a:p>
            <a:pPr rt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1899- Biz Ölüler Uyanınca</a:t>
            </a:r>
            <a:endParaRPr lang="tr-TR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8</a:t>
            </a:fld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CC22254A-D282-6876-E615-17D911B6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60" y="2"/>
            <a:ext cx="1788173" cy="2857498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6B7AF44D-C80E-E332-7F33-53A8AFC2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298" y="3598324"/>
            <a:ext cx="2759614" cy="2759614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C4C2D32D-FCF4-2596-FA2B-3760C1E2A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317" y="19836"/>
            <a:ext cx="1809310" cy="2751659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0FFE2428-5B2D-6041-EEA4-1A5D01F8D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813" y="3498057"/>
            <a:ext cx="1739900" cy="280372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33443E78-6939-B67A-4446-EFB32AEE0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997" y="0"/>
            <a:ext cx="1581003" cy="2857497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70D5F369-E0D3-F220-F336-40EC108D1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923" y="3628213"/>
            <a:ext cx="1859771" cy="26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sz="1800">
                <a:solidFill>
                  <a:srgbClr val="2C2F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1881 – Ghosts (Hayaletler)</a:t>
            </a:r>
            <a:endParaRPr lang="tr-TR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5E06AD1-C7AD-4761-9E4E-0F0DDD0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1896- John </a:t>
            </a:r>
            <a:r>
              <a:rPr lang="tr-TR" sz="16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Gabriel</a:t>
            </a:r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tr-TR" sz="1600" dirty="0" err="1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Borkman</a:t>
            </a:r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4F730BB3-A959-4EF9-B77F-FBF43DB5A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559678"/>
            <a:ext cx="1548950" cy="2792584"/>
          </a:xfrm>
        </p:spPr>
        <p:txBody>
          <a:bodyPr rtlCol="0"/>
          <a:lstStyle/>
          <a:p>
            <a:pPr rt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1888- Denizden Gelen Kadın</a:t>
            </a: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00BBAFCA-88C5-4965-BDEC-02CBA7481B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550" y="3429000"/>
            <a:ext cx="1800000" cy="333375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tr-TR" sz="1800">
                <a:solidFill>
                  <a:srgbClr val="2C2F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1892 – Yapı Ustası Solness (Master Builder)</a:t>
            </a:r>
            <a:br>
              <a:rPr lang="tr-T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08FE4DC2-8CCB-442B-B83B-CB17CB8293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95356" y="3429000"/>
            <a:ext cx="1408113" cy="3429000"/>
          </a:xfrm>
        </p:spPr>
        <p:txBody>
          <a:bodyPr rtlCol="0"/>
          <a:lstStyle/>
          <a:p>
            <a:pPr rtl="0"/>
            <a:r>
              <a:rPr lang="tr-TR" sz="1800">
                <a:solidFill>
                  <a:srgbClr val="2C2F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1858 – Helgeland de Vikingler</a:t>
            </a:r>
            <a:endParaRPr lang="tr-TR"/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2CBD5911-3682-4285-879A-C6AC261D87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33731" y="4062750"/>
            <a:ext cx="1944000" cy="2700000"/>
          </a:xfrm>
        </p:spPr>
        <p:txBody>
          <a:bodyPr rtlCol="0"/>
          <a:lstStyle/>
          <a:p>
            <a:pPr rtl="0"/>
            <a:r>
              <a:rPr lang="tr-TR" sz="1600" dirty="0">
                <a:solidFill>
                  <a:srgbClr val="2C2F3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1884- Yaban Ördeği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tr-TR" smtClean="0"/>
              <a:t>9</a:t>
            </a:fld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A1927206-C7BC-5205-4B02-CD6448E1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20988"/>
            <a:ext cx="4412804" cy="6072667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97519BE-603C-4ED6-585C-FB77FF2FF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244" y="5383"/>
            <a:ext cx="1433512" cy="2295775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34293C79-E2A0-A21C-B7BE-403A7D9F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593" y="0"/>
            <a:ext cx="1778563" cy="261671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48D99B4-10A9-71E6-03BD-2CEDCFF84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111" y="1"/>
            <a:ext cx="1962533" cy="2616710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DBD43A8D-5EFC-DD53-5707-A5BC29622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550" y="3207592"/>
            <a:ext cx="1800000" cy="240000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CBC898AA-D61F-0587-C40B-46362A522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7533" y="3259678"/>
            <a:ext cx="1709062" cy="2792584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0F395BA2-5A77-C0D1-39E8-0AEEF0204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1971" y="3157420"/>
            <a:ext cx="1691498" cy="22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</p:sld>
</file>

<file path=ppt/theme/theme1.xml><?xml version="1.0" encoding="utf-8"?>
<a:theme xmlns:a="http://schemas.openxmlformats.org/drawingml/2006/main" name="Başlıklar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win32_fixed" id="{298DF0F2-36F9-4A74-B6A1-D411A5A5673C}" vid="{B6281B58-CD46-4204-99FA-24FAE48D6999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632</Words>
  <Application>Microsoft Office PowerPoint</Application>
  <PresentationFormat>Widescreen</PresentationFormat>
  <Paragraphs>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-apple-system</vt:lpstr>
      <vt:lpstr>Arial</vt:lpstr>
      <vt:lpstr>Calibri</vt:lpstr>
      <vt:lpstr>Century Schoolbook</vt:lpstr>
      <vt:lpstr>Corbel</vt:lpstr>
      <vt:lpstr>Roboto Condensed</vt:lpstr>
      <vt:lpstr>Times New Roman</vt:lpstr>
      <vt:lpstr>Başlıklar</vt:lpstr>
      <vt:lpstr>HENRİK İBSEN</vt:lpstr>
      <vt:lpstr>Henrik İBSEN Kimdir? </vt:lpstr>
      <vt:lpstr>Yaşamı</vt:lpstr>
      <vt:lpstr>PowerPoint Presentation</vt:lpstr>
      <vt:lpstr>İş Hayatı</vt:lpstr>
      <vt:lpstr>  Yurt sevgisiyle dolu Tiyatroları sade, süssüz ve sağlam yapılı Temel düşüncesi, toplumun kuruluşundaki bozukluktur. Eserlerini kadın kahramanlarla yürütmüş Gerçek tiyatroyu kurmuştur “Eleştirel gerçekçi`  Değişik biçimlerde hep işlediği temalar Toplumsal ikiyüzlülük,  Kişisel çıkarlar adına baskı yöntemlerine ve geleneksel yalanlara sarılmak,  Kadının özgürleşme çabası,  Çevrenin birey üzerindeki etkileri</vt:lpstr>
      <vt:lpstr>Etkisi</vt:lpstr>
      <vt:lpstr>Henrik İbsen’in Eserleri</vt:lpstr>
      <vt:lpstr>PowerPoint Presentation</vt:lpstr>
      <vt:lpstr>Henrik Ibsen Sözleri: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 Başlığı</dc:title>
  <dc:creator>Nihat Berker</dc:creator>
  <cp:lastModifiedBy>Nihat Berker</cp:lastModifiedBy>
  <cp:revision>4</cp:revision>
  <dcterms:created xsi:type="dcterms:W3CDTF">2023-10-10T14:07:47Z</dcterms:created>
  <dcterms:modified xsi:type="dcterms:W3CDTF">2023-10-13T11:56:58Z</dcterms:modified>
</cp:coreProperties>
</file>