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mp" ContentType="image/jpe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3" r:id="rId5"/>
    <p:sldMasterId id="2147483696" r:id="rId6"/>
    <p:sldMasterId id="2147483697" r:id="rId7"/>
  </p:sldMasterIdLst>
  <p:sldIdLst>
    <p:sldId id="257" r:id="rId8"/>
    <p:sldId id="280" r:id="rId9"/>
    <p:sldId id="268" r:id="rId10"/>
    <p:sldId id="269" r:id="rId11"/>
    <p:sldId id="284" r:id="rId12"/>
    <p:sldId id="270" r:id="rId13"/>
    <p:sldId id="271" r:id="rId14"/>
    <p:sldId id="272" r:id="rId15"/>
    <p:sldId id="282" r:id="rId16"/>
    <p:sldId id="273" r:id="rId17"/>
    <p:sldId id="277" r:id="rId18"/>
    <p:sldId id="274" r:id="rId19"/>
    <p:sldId id="283" r:id="rId20"/>
    <p:sldId id="281" r:id="rId21"/>
    <p:sldId id="278" r:id="rId22"/>
    <p:sldId id="276" r:id="rId23"/>
    <p:sldId id="275"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35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2EC278-CEEC-4FE8-BF81-26C026216692}"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15DA1490-3B5C-499C-8168-CE17E2AE0064}">
      <dgm:prSet/>
      <dgm:spPr/>
      <dgm:t>
        <a:bodyPr/>
        <a:lstStyle/>
        <a:p>
          <a:r>
            <a:rPr lang="tr-TR" dirty="0"/>
            <a:t>XIX. </a:t>
          </a:r>
          <a:r>
            <a:rPr lang="tr-TR" dirty="0" err="1"/>
            <a:t>yyda</a:t>
          </a:r>
          <a:r>
            <a:rPr lang="tr-TR" dirty="0"/>
            <a:t> ise ikinci cumhuriyetle birlikte, Martinik, </a:t>
          </a:r>
          <a:r>
            <a:rPr lang="tr-TR" dirty="0" err="1"/>
            <a:t>Guadelop</a:t>
          </a:r>
          <a:r>
            <a:rPr lang="tr-TR" dirty="0"/>
            <a:t> ve Reunion sakinlerine Fransız yurttaşlığı hakkı verilir. Bu sömürgelerden seçilen milletvekilleri, aralarında birkaç melez olsa da, buralara yerleşmiş Fransızlardan oluşur . 1858’den itibaren “Cezayir ve Sömürgeler Bakanlığı”, “Sömürgeler Devlet Bakanlığı“ gibi değişik adlar altında faaliyetini sürdüren bir bakanlık kurulur. Bu bakanlık günümüzde “Fransa Denizaşırı Bakanlığı” adıyla faaliyetine devam etmektedir. </a:t>
          </a:r>
          <a:endParaRPr lang="en-US" dirty="0"/>
        </a:p>
      </dgm:t>
    </dgm:pt>
    <dgm:pt modelId="{C5A244C0-BB16-46F3-8C00-4125714981D8}" type="parTrans" cxnId="{55A45C9E-5FC7-4384-A38E-11034F0B7D98}">
      <dgm:prSet/>
      <dgm:spPr/>
      <dgm:t>
        <a:bodyPr/>
        <a:lstStyle/>
        <a:p>
          <a:endParaRPr lang="en-US"/>
        </a:p>
      </dgm:t>
    </dgm:pt>
    <dgm:pt modelId="{6D25E6EB-2B88-47E4-9FB8-175A77E3FECD}" type="sibTrans" cxnId="{55A45C9E-5FC7-4384-A38E-11034F0B7D98}">
      <dgm:prSet/>
      <dgm:spPr/>
      <dgm:t>
        <a:bodyPr/>
        <a:lstStyle/>
        <a:p>
          <a:endParaRPr lang="en-US"/>
        </a:p>
      </dgm:t>
    </dgm:pt>
    <dgm:pt modelId="{A14A6382-FBF1-4897-9E03-10D70F1CD570}">
      <dgm:prSet/>
      <dgm:spPr/>
      <dgm:t>
        <a:bodyPr/>
        <a:lstStyle/>
        <a:p>
          <a:r>
            <a:rPr lang="tr-TR"/>
            <a:t>Çeşitli ülkelere gönderilen elçilerin verdiği bilgilerin yanı sıra seyyahların aktardığı seyahat izlenimleri de bölge toplumlarının etnografik yapısını, gelenek ve göreneklerini, güçlü yanlarını ve zaaflarını tespit etmede Batılı yönetimlere fikir verir. Böylece, Batı’nın siyasal amaçlarına malzeme sağlar.</a:t>
          </a:r>
          <a:endParaRPr lang="en-US"/>
        </a:p>
      </dgm:t>
    </dgm:pt>
    <dgm:pt modelId="{6CB5B4CA-C8A5-46CA-93F4-688A597A6D6B}" type="parTrans" cxnId="{E04A1568-9EC3-4501-A8F1-0F5A7BF133B8}">
      <dgm:prSet/>
      <dgm:spPr/>
      <dgm:t>
        <a:bodyPr/>
        <a:lstStyle/>
        <a:p>
          <a:endParaRPr lang="en-US"/>
        </a:p>
      </dgm:t>
    </dgm:pt>
    <dgm:pt modelId="{370BE232-F44F-4ED3-BA72-9EEE256D95E6}" type="sibTrans" cxnId="{E04A1568-9EC3-4501-A8F1-0F5A7BF133B8}">
      <dgm:prSet/>
      <dgm:spPr/>
      <dgm:t>
        <a:bodyPr/>
        <a:lstStyle/>
        <a:p>
          <a:endParaRPr lang="en-US"/>
        </a:p>
      </dgm:t>
    </dgm:pt>
    <dgm:pt modelId="{DE748B4B-45FF-4A47-AF40-8B2E23251888}" type="pres">
      <dgm:prSet presAssocID="{822EC278-CEEC-4FE8-BF81-26C026216692}" presName="hierChild1" presStyleCnt="0">
        <dgm:presLayoutVars>
          <dgm:chPref val="1"/>
          <dgm:dir/>
          <dgm:animOne val="branch"/>
          <dgm:animLvl val="lvl"/>
          <dgm:resizeHandles/>
        </dgm:presLayoutVars>
      </dgm:prSet>
      <dgm:spPr/>
    </dgm:pt>
    <dgm:pt modelId="{9248AB96-8281-254F-A92E-45B546843113}" type="pres">
      <dgm:prSet presAssocID="{15DA1490-3B5C-499C-8168-CE17E2AE0064}" presName="hierRoot1" presStyleCnt="0"/>
      <dgm:spPr/>
    </dgm:pt>
    <dgm:pt modelId="{72303034-AA58-6140-B6D8-8C7EAAA56AB4}" type="pres">
      <dgm:prSet presAssocID="{15DA1490-3B5C-499C-8168-CE17E2AE0064}" presName="composite" presStyleCnt="0"/>
      <dgm:spPr/>
    </dgm:pt>
    <dgm:pt modelId="{7E5D4E95-5683-E340-88D6-7BC615AC7485}" type="pres">
      <dgm:prSet presAssocID="{15DA1490-3B5C-499C-8168-CE17E2AE0064}" presName="background" presStyleLbl="node0" presStyleIdx="0" presStyleCnt="2"/>
      <dgm:spPr/>
    </dgm:pt>
    <dgm:pt modelId="{0D3FA7C4-87BD-AB44-8483-CE36E283345D}" type="pres">
      <dgm:prSet presAssocID="{15DA1490-3B5C-499C-8168-CE17E2AE0064}" presName="text" presStyleLbl="fgAcc0" presStyleIdx="0" presStyleCnt="2">
        <dgm:presLayoutVars>
          <dgm:chPref val="3"/>
        </dgm:presLayoutVars>
      </dgm:prSet>
      <dgm:spPr/>
    </dgm:pt>
    <dgm:pt modelId="{30278CA6-0275-4648-B6E4-A7B5A354B51B}" type="pres">
      <dgm:prSet presAssocID="{15DA1490-3B5C-499C-8168-CE17E2AE0064}" presName="hierChild2" presStyleCnt="0"/>
      <dgm:spPr/>
    </dgm:pt>
    <dgm:pt modelId="{53647679-F191-FD43-AD31-1E3DFA401843}" type="pres">
      <dgm:prSet presAssocID="{A14A6382-FBF1-4897-9E03-10D70F1CD570}" presName="hierRoot1" presStyleCnt="0"/>
      <dgm:spPr/>
    </dgm:pt>
    <dgm:pt modelId="{932C472F-F7E5-E14A-A9C6-1336B1E51BDE}" type="pres">
      <dgm:prSet presAssocID="{A14A6382-FBF1-4897-9E03-10D70F1CD570}" presName="composite" presStyleCnt="0"/>
      <dgm:spPr/>
    </dgm:pt>
    <dgm:pt modelId="{C2191238-9CCF-E846-B570-8422DC88B9BB}" type="pres">
      <dgm:prSet presAssocID="{A14A6382-FBF1-4897-9E03-10D70F1CD570}" presName="background" presStyleLbl="node0" presStyleIdx="1" presStyleCnt="2"/>
      <dgm:spPr/>
    </dgm:pt>
    <dgm:pt modelId="{BA0E4816-1576-1A45-8B05-B39AFF959535}" type="pres">
      <dgm:prSet presAssocID="{A14A6382-FBF1-4897-9E03-10D70F1CD570}" presName="text" presStyleLbl="fgAcc0" presStyleIdx="1" presStyleCnt="2">
        <dgm:presLayoutVars>
          <dgm:chPref val="3"/>
        </dgm:presLayoutVars>
      </dgm:prSet>
      <dgm:spPr/>
    </dgm:pt>
    <dgm:pt modelId="{974B5D4A-2FFD-A248-88C2-D5BCAF753ED5}" type="pres">
      <dgm:prSet presAssocID="{A14A6382-FBF1-4897-9E03-10D70F1CD570}" presName="hierChild2" presStyleCnt="0"/>
      <dgm:spPr/>
    </dgm:pt>
  </dgm:ptLst>
  <dgm:cxnLst>
    <dgm:cxn modelId="{47B16D1B-1CA3-C14F-B019-3832D6A0B852}" type="presOf" srcId="{A14A6382-FBF1-4897-9E03-10D70F1CD570}" destId="{BA0E4816-1576-1A45-8B05-B39AFF959535}" srcOrd="0" destOrd="0" presId="urn:microsoft.com/office/officeart/2005/8/layout/hierarchy1"/>
    <dgm:cxn modelId="{E04A1568-9EC3-4501-A8F1-0F5A7BF133B8}" srcId="{822EC278-CEEC-4FE8-BF81-26C026216692}" destId="{A14A6382-FBF1-4897-9E03-10D70F1CD570}" srcOrd="1" destOrd="0" parTransId="{6CB5B4CA-C8A5-46CA-93F4-688A597A6D6B}" sibTransId="{370BE232-F44F-4ED3-BA72-9EEE256D95E6}"/>
    <dgm:cxn modelId="{19155479-D92F-B049-84E2-D8EDB86588B0}" type="presOf" srcId="{822EC278-CEEC-4FE8-BF81-26C026216692}" destId="{DE748B4B-45FF-4A47-AF40-8B2E23251888}" srcOrd="0" destOrd="0" presId="urn:microsoft.com/office/officeart/2005/8/layout/hierarchy1"/>
    <dgm:cxn modelId="{55A45C9E-5FC7-4384-A38E-11034F0B7D98}" srcId="{822EC278-CEEC-4FE8-BF81-26C026216692}" destId="{15DA1490-3B5C-499C-8168-CE17E2AE0064}" srcOrd="0" destOrd="0" parTransId="{C5A244C0-BB16-46F3-8C00-4125714981D8}" sibTransId="{6D25E6EB-2B88-47E4-9FB8-175A77E3FECD}"/>
    <dgm:cxn modelId="{66838FC9-56C3-2F44-A94E-F93BABF74DFB}" type="presOf" srcId="{15DA1490-3B5C-499C-8168-CE17E2AE0064}" destId="{0D3FA7C4-87BD-AB44-8483-CE36E283345D}" srcOrd="0" destOrd="0" presId="urn:microsoft.com/office/officeart/2005/8/layout/hierarchy1"/>
    <dgm:cxn modelId="{1591426D-F6B2-8144-87B3-B6C3B5F2BA6D}" type="presParOf" srcId="{DE748B4B-45FF-4A47-AF40-8B2E23251888}" destId="{9248AB96-8281-254F-A92E-45B546843113}" srcOrd="0" destOrd="0" presId="urn:microsoft.com/office/officeart/2005/8/layout/hierarchy1"/>
    <dgm:cxn modelId="{E9FDEB78-B7E7-CA43-9285-D425DD9E77F1}" type="presParOf" srcId="{9248AB96-8281-254F-A92E-45B546843113}" destId="{72303034-AA58-6140-B6D8-8C7EAAA56AB4}" srcOrd="0" destOrd="0" presId="urn:microsoft.com/office/officeart/2005/8/layout/hierarchy1"/>
    <dgm:cxn modelId="{2D4DBFD7-D086-5E49-AB2E-022704090AFC}" type="presParOf" srcId="{72303034-AA58-6140-B6D8-8C7EAAA56AB4}" destId="{7E5D4E95-5683-E340-88D6-7BC615AC7485}" srcOrd="0" destOrd="0" presId="urn:microsoft.com/office/officeart/2005/8/layout/hierarchy1"/>
    <dgm:cxn modelId="{BED83783-AF6A-0045-BE65-10009F016B3B}" type="presParOf" srcId="{72303034-AA58-6140-B6D8-8C7EAAA56AB4}" destId="{0D3FA7C4-87BD-AB44-8483-CE36E283345D}" srcOrd="1" destOrd="0" presId="urn:microsoft.com/office/officeart/2005/8/layout/hierarchy1"/>
    <dgm:cxn modelId="{69BF0CC1-BC24-244B-A034-B272AFBE4433}" type="presParOf" srcId="{9248AB96-8281-254F-A92E-45B546843113}" destId="{30278CA6-0275-4648-B6E4-A7B5A354B51B}" srcOrd="1" destOrd="0" presId="urn:microsoft.com/office/officeart/2005/8/layout/hierarchy1"/>
    <dgm:cxn modelId="{ABF8D800-F980-5849-892D-8E7C17DF8F5D}" type="presParOf" srcId="{DE748B4B-45FF-4A47-AF40-8B2E23251888}" destId="{53647679-F191-FD43-AD31-1E3DFA401843}" srcOrd="1" destOrd="0" presId="urn:microsoft.com/office/officeart/2005/8/layout/hierarchy1"/>
    <dgm:cxn modelId="{BFB68987-23BB-C04A-83B6-688D227BBC3C}" type="presParOf" srcId="{53647679-F191-FD43-AD31-1E3DFA401843}" destId="{932C472F-F7E5-E14A-A9C6-1336B1E51BDE}" srcOrd="0" destOrd="0" presId="urn:microsoft.com/office/officeart/2005/8/layout/hierarchy1"/>
    <dgm:cxn modelId="{53A1A993-0468-8941-A4B4-3E14070ADE87}" type="presParOf" srcId="{932C472F-F7E5-E14A-A9C6-1336B1E51BDE}" destId="{C2191238-9CCF-E846-B570-8422DC88B9BB}" srcOrd="0" destOrd="0" presId="urn:microsoft.com/office/officeart/2005/8/layout/hierarchy1"/>
    <dgm:cxn modelId="{FB6036D1-DE72-5445-984E-3083D5BC856F}" type="presParOf" srcId="{932C472F-F7E5-E14A-A9C6-1336B1E51BDE}" destId="{BA0E4816-1576-1A45-8B05-B39AFF959535}" srcOrd="1" destOrd="0" presId="urn:microsoft.com/office/officeart/2005/8/layout/hierarchy1"/>
    <dgm:cxn modelId="{4B7512E9-C76B-2C4A-AD56-81D4E8E5BE85}" type="presParOf" srcId="{53647679-F191-FD43-AD31-1E3DFA401843}" destId="{974B5D4A-2FFD-A248-88C2-D5BCAF753ED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340F5E-058A-DD43-89D9-8ABF672384A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D9C59D7D-46AC-BC4E-981A-1A2417D83BE1}">
      <dgm:prSet phldrT="[Metin]" phldr="0"/>
      <dgm:spPr/>
      <dgm:t>
        <a:bodyPr/>
        <a:lstStyle/>
        <a:p>
          <a:r>
            <a:rPr lang="tr-TR" sz="1800" dirty="0">
              <a:solidFill>
                <a:srgbClr val="000000"/>
              </a:solidFill>
              <a:effectLst/>
              <a:highlight>
                <a:srgbClr val="00FFFF"/>
              </a:highlight>
              <a:latin typeface="Times New Roman" panose="02020603050405020304" pitchFamily="18" charset="0"/>
              <a:ea typeface="Times New Roman" panose="02020603050405020304" pitchFamily="18" charset="0"/>
            </a:rPr>
            <a:t>Planlı-programlı faaliyetlerin icrası doğrultusunda 1893’te kurulan Fransız Koloni Birliği amaçlarını belirler. </a:t>
          </a:r>
          <a:endParaRPr lang="tr-TR" dirty="0"/>
        </a:p>
      </dgm:t>
    </dgm:pt>
    <dgm:pt modelId="{4DE78FF7-7C53-F242-BD03-9857C868CE4F}" type="parTrans" cxnId="{E4586864-1E6B-AA43-B1A2-83C29FC9C1E8}">
      <dgm:prSet/>
      <dgm:spPr/>
      <dgm:t>
        <a:bodyPr/>
        <a:lstStyle/>
        <a:p>
          <a:endParaRPr lang="tr-TR"/>
        </a:p>
      </dgm:t>
    </dgm:pt>
    <dgm:pt modelId="{CF320AD8-1774-BC4F-8440-AA4A397FD937}" type="sibTrans" cxnId="{E4586864-1E6B-AA43-B1A2-83C29FC9C1E8}">
      <dgm:prSet/>
      <dgm:spPr/>
      <dgm:t>
        <a:bodyPr/>
        <a:lstStyle/>
        <a:p>
          <a:endParaRPr lang="tr-TR"/>
        </a:p>
      </dgm:t>
    </dgm:pt>
    <dgm:pt modelId="{302053D8-3352-8546-853C-6685ECC3E621}">
      <dgm:prSet phldrT="[Metin]" phldr="0"/>
      <dgm:spPr/>
      <dgm:t>
        <a:bodyPr/>
        <a:lstStyle/>
        <a:p>
          <a:pPr lvl="0" fontAlgn="base"/>
          <a:r>
            <a:rPr lang="tr-TR" sz="1800"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Gelişme ve refahın </a:t>
          </a:r>
          <a:r>
            <a:rPr lang="tr-TR" sz="1800" u="none" strike="noStrike" kern="100" dirty="0" err="1">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sağlanması,genel</a:t>
          </a:r>
          <a:r>
            <a:rPr lang="tr-TR" sz="1800"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ticari çıkarların sürdürülmesi </a:t>
          </a:r>
          <a:r>
            <a:rPr lang="tr-TR" sz="1800" kern="100" dirty="0">
              <a:solidFill>
                <a:srgbClr val="000000"/>
              </a:solidFill>
              <a:effectLst/>
              <a:latin typeface="Times New Roman" panose="02020603050405020304" pitchFamily="18" charset="0"/>
              <a:ea typeface="Times New Roman" panose="02020603050405020304" pitchFamily="18" charset="0"/>
            </a:rPr>
            <a:t>yanında Birlik üyelerinin özel menfaatlerinin de korunması,</a:t>
          </a:r>
          <a:endParaRPr lang="tr-TR" dirty="0"/>
        </a:p>
      </dgm:t>
    </dgm:pt>
    <dgm:pt modelId="{8380B78F-F446-5846-B174-B98F5D85366E}" type="parTrans" cxnId="{268B51CC-ACD1-FA4E-A7AA-74372749CE43}">
      <dgm:prSet/>
      <dgm:spPr/>
      <dgm:t>
        <a:bodyPr/>
        <a:lstStyle/>
        <a:p>
          <a:endParaRPr lang="tr-TR"/>
        </a:p>
      </dgm:t>
    </dgm:pt>
    <dgm:pt modelId="{57B72E1D-3BEA-CB44-912E-0E68478E3C71}" type="sibTrans" cxnId="{268B51CC-ACD1-FA4E-A7AA-74372749CE43}">
      <dgm:prSet/>
      <dgm:spPr/>
      <dgm:t>
        <a:bodyPr/>
        <a:lstStyle/>
        <a:p>
          <a:endParaRPr lang="tr-TR"/>
        </a:p>
      </dgm:t>
    </dgm:pt>
    <dgm:pt modelId="{3032E93D-47B8-6B4E-9006-395A23866970}">
      <dgm:prSet phldrT="[Metin]" phldr="0"/>
      <dgm:spPr/>
      <dgm:t>
        <a:bodyPr/>
        <a:lstStyle/>
        <a:p>
          <a:pPr lvl="0" fontAlgn="base"/>
          <a:r>
            <a:rPr lang="tr-TR" sz="1800" u="none" strike="noStrike" kern="1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Birlik üyelerine her türlü yararlı bilginin sağlanması: Yasa, tarife,</a:t>
          </a:r>
          <a:r>
            <a:rPr lang="tr-TR" sz="1800" kern="100">
              <a:solidFill>
                <a:srgbClr val="000000"/>
              </a:solidFill>
              <a:effectLst/>
              <a:latin typeface="Times New Roman" panose="02020603050405020304" pitchFamily="18" charset="0"/>
              <a:ea typeface="Times New Roman" panose="02020603050405020304" pitchFamily="18" charset="0"/>
            </a:rPr>
            <a:t>gümrük bilgileri ve sair gerekli tüm bilgiler, </a:t>
          </a:r>
          <a:endParaRPr lang="tr-TR" dirty="0"/>
        </a:p>
      </dgm:t>
    </dgm:pt>
    <dgm:pt modelId="{FA3B55F8-6003-2F4D-8873-6607E38CE591}" type="parTrans" cxnId="{E270A26E-2FF1-D247-8384-6037F90A8E30}">
      <dgm:prSet/>
      <dgm:spPr/>
      <dgm:t>
        <a:bodyPr/>
        <a:lstStyle/>
        <a:p>
          <a:endParaRPr lang="tr-TR"/>
        </a:p>
      </dgm:t>
    </dgm:pt>
    <dgm:pt modelId="{0AF71E1B-2720-1D45-B557-F88F4B3BEA70}" type="sibTrans" cxnId="{E270A26E-2FF1-D247-8384-6037F90A8E30}">
      <dgm:prSet/>
      <dgm:spPr/>
      <dgm:t>
        <a:bodyPr/>
        <a:lstStyle/>
        <a:p>
          <a:endParaRPr lang="tr-TR"/>
        </a:p>
      </dgm:t>
    </dgm:pt>
    <dgm:pt modelId="{649CEDDD-5840-A54F-AE3F-1816186BBF3D}">
      <dgm:prSet phldrT="[Metin]" phldr="0"/>
      <dgm:spPr/>
      <dgm:t>
        <a:bodyPr/>
        <a:lstStyle/>
        <a:p>
          <a:pPr lvl="0" fontAlgn="base"/>
          <a:r>
            <a:rPr lang="tr-TR" sz="1800">
              <a:solidFill>
                <a:srgbClr val="000000"/>
              </a:solidFill>
              <a:effectLst/>
              <a:latin typeface="Times New Roman" panose="02020603050405020304" pitchFamily="18" charset="0"/>
              <a:ea typeface="Times New Roman" panose="02020603050405020304" pitchFamily="18" charset="0"/>
            </a:rPr>
            <a:t>Yeni kazanç yollarının araştırılması </a:t>
          </a:r>
          <a:endParaRPr lang="tr-TR" dirty="0"/>
        </a:p>
      </dgm:t>
    </dgm:pt>
    <dgm:pt modelId="{661A1D58-3AED-BD4F-9DB2-AD4E66684E9E}" type="parTrans" cxnId="{6C50454E-E5E7-B84C-9D6C-211C3AFCE17C}">
      <dgm:prSet/>
      <dgm:spPr/>
      <dgm:t>
        <a:bodyPr/>
        <a:lstStyle/>
        <a:p>
          <a:endParaRPr lang="tr-TR"/>
        </a:p>
      </dgm:t>
    </dgm:pt>
    <dgm:pt modelId="{B67A2E1A-8050-DC44-8FF6-85239405178B}" type="sibTrans" cxnId="{6C50454E-E5E7-B84C-9D6C-211C3AFCE17C}">
      <dgm:prSet/>
      <dgm:spPr/>
      <dgm:t>
        <a:bodyPr/>
        <a:lstStyle/>
        <a:p>
          <a:endParaRPr lang="tr-TR"/>
        </a:p>
      </dgm:t>
    </dgm:pt>
    <dgm:pt modelId="{DC1054CA-7C7C-6A41-87F4-AB5CDDE18079}" type="pres">
      <dgm:prSet presAssocID="{BA340F5E-058A-DD43-89D9-8ABF672384A8}" presName="linearFlow" presStyleCnt="0">
        <dgm:presLayoutVars>
          <dgm:dir/>
          <dgm:animLvl val="lvl"/>
          <dgm:resizeHandles val="exact"/>
        </dgm:presLayoutVars>
      </dgm:prSet>
      <dgm:spPr/>
    </dgm:pt>
    <dgm:pt modelId="{A4F9AC14-39B6-C847-8EEF-44D24A3CFD97}" type="pres">
      <dgm:prSet presAssocID="{D9C59D7D-46AC-BC4E-981A-1A2417D83BE1}" presName="composite" presStyleCnt="0"/>
      <dgm:spPr/>
    </dgm:pt>
    <dgm:pt modelId="{29D23395-1180-4244-85F1-91765CDB1F5B}" type="pres">
      <dgm:prSet presAssocID="{D9C59D7D-46AC-BC4E-981A-1A2417D83BE1}" presName="parentText" presStyleLbl="alignNode1" presStyleIdx="0" presStyleCnt="1">
        <dgm:presLayoutVars>
          <dgm:chMax val="1"/>
          <dgm:bulletEnabled val="1"/>
        </dgm:presLayoutVars>
      </dgm:prSet>
      <dgm:spPr/>
    </dgm:pt>
    <dgm:pt modelId="{C043F657-50BF-5F46-AEF2-0A53943E734A}" type="pres">
      <dgm:prSet presAssocID="{D9C59D7D-46AC-BC4E-981A-1A2417D83BE1}" presName="descendantText" presStyleLbl="alignAcc1" presStyleIdx="0" presStyleCnt="1">
        <dgm:presLayoutVars>
          <dgm:bulletEnabled val="1"/>
        </dgm:presLayoutVars>
      </dgm:prSet>
      <dgm:spPr/>
    </dgm:pt>
  </dgm:ptLst>
  <dgm:cxnLst>
    <dgm:cxn modelId="{E4586864-1E6B-AA43-B1A2-83C29FC9C1E8}" srcId="{BA340F5E-058A-DD43-89D9-8ABF672384A8}" destId="{D9C59D7D-46AC-BC4E-981A-1A2417D83BE1}" srcOrd="0" destOrd="0" parTransId="{4DE78FF7-7C53-F242-BD03-9857C868CE4F}" sibTransId="{CF320AD8-1774-BC4F-8440-AA4A397FD937}"/>
    <dgm:cxn modelId="{6C50454E-E5E7-B84C-9D6C-211C3AFCE17C}" srcId="{D9C59D7D-46AC-BC4E-981A-1A2417D83BE1}" destId="{649CEDDD-5840-A54F-AE3F-1816186BBF3D}" srcOrd="2" destOrd="0" parTransId="{661A1D58-3AED-BD4F-9DB2-AD4E66684E9E}" sibTransId="{B67A2E1A-8050-DC44-8FF6-85239405178B}"/>
    <dgm:cxn modelId="{E270A26E-2FF1-D247-8384-6037F90A8E30}" srcId="{D9C59D7D-46AC-BC4E-981A-1A2417D83BE1}" destId="{3032E93D-47B8-6B4E-9006-395A23866970}" srcOrd="1" destOrd="0" parTransId="{FA3B55F8-6003-2F4D-8873-6607E38CE591}" sibTransId="{0AF71E1B-2720-1D45-B557-F88F4B3BEA70}"/>
    <dgm:cxn modelId="{0D8DB86F-B3D9-1D48-A2AD-88E0F7122CA2}" type="presOf" srcId="{302053D8-3352-8546-853C-6685ECC3E621}" destId="{C043F657-50BF-5F46-AEF2-0A53943E734A}" srcOrd="0" destOrd="0" presId="urn:microsoft.com/office/officeart/2005/8/layout/chevron2"/>
    <dgm:cxn modelId="{3C05C8B6-3F78-E84A-9679-CC7A1CCADF61}" type="presOf" srcId="{BA340F5E-058A-DD43-89D9-8ABF672384A8}" destId="{DC1054CA-7C7C-6A41-87F4-AB5CDDE18079}" srcOrd="0" destOrd="0" presId="urn:microsoft.com/office/officeart/2005/8/layout/chevron2"/>
    <dgm:cxn modelId="{9A6277BF-DBFC-8547-A4DA-4D065A117D9C}" type="presOf" srcId="{3032E93D-47B8-6B4E-9006-395A23866970}" destId="{C043F657-50BF-5F46-AEF2-0A53943E734A}" srcOrd="0" destOrd="1" presId="urn:microsoft.com/office/officeart/2005/8/layout/chevron2"/>
    <dgm:cxn modelId="{268B51CC-ACD1-FA4E-A7AA-74372749CE43}" srcId="{D9C59D7D-46AC-BC4E-981A-1A2417D83BE1}" destId="{302053D8-3352-8546-853C-6685ECC3E621}" srcOrd="0" destOrd="0" parTransId="{8380B78F-F446-5846-B174-B98F5D85366E}" sibTransId="{57B72E1D-3BEA-CB44-912E-0E68478E3C71}"/>
    <dgm:cxn modelId="{DCDD20D3-03E2-A045-8A3A-684F623243D9}" type="presOf" srcId="{D9C59D7D-46AC-BC4E-981A-1A2417D83BE1}" destId="{29D23395-1180-4244-85F1-91765CDB1F5B}" srcOrd="0" destOrd="0" presId="urn:microsoft.com/office/officeart/2005/8/layout/chevron2"/>
    <dgm:cxn modelId="{409F69D4-21AD-E841-8327-3EDB4CE4BB9B}" type="presOf" srcId="{649CEDDD-5840-A54F-AE3F-1816186BBF3D}" destId="{C043F657-50BF-5F46-AEF2-0A53943E734A}" srcOrd="0" destOrd="2" presId="urn:microsoft.com/office/officeart/2005/8/layout/chevron2"/>
    <dgm:cxn modelId="{EA36A881-6FB6-0040-B243-B6677955AD2D}" type="presParOf" srcId="{DC1054CA-7C7C-6A41-87F4-AB5CDDE18079}" destId="{A4F9AC14-39B6-C847-8EEF-44D24A3CFD97}" srcOrd="0" destOrd="0" presId="urn:microsoft.com/office/officeart/2005/8/layout/chevron2"/>
    <dgm:cxn modelId="{18D036E0-9765-2D45-B64F-12C0CE397F7F}" type="presParOf" srcId="{A4F9AC14-39B6-C847-8EEF-44D24A3CFD97}" destId="{29D23395-1180-4244-85F1-91765CDB1F5B}" srcOrd="0" destOrd="0" presId="urn:microsoft.com/office/officeart/2005/8/layout/chevron2"/>
    <dgm:cxn modelId="{68A5386C-F232-6E48-9767-2FEC7DEA8E4C}" type="presParOf" srcId="{A4F9AC14-39B6-C847-8EEF-44D24A3CFD97}" destId="{C043F657-50BF-5F46-AEF2-0A53943E734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9F9A3E-4A2F-6248-B59F-7D3B396263BE}" type="doc">
      <dgm:prSet loTypeId="urn:microsoft.com/office/officeart/2009/3/layout/IncreasingArrowsProcess" loCatId="process" qsTypeId="urn:microsoft.com/office/officeart/2005/8/quickstyle/simple1" qsCatId="simple" csTypeId="urn:microsoft.com/office/officeart/2005/8/colors/accent5_2" csCatId="accent5" phldr="1"/>
      <dgm:spPr/>
      <dgm:t>
        <a:bodyPr/>
        <a:lstStyle/>
        <a:p>
          <a:endParaRPr lang="tr-TR"/>
        </a:p>
      </dgm:t>
    </dgm:pt>
    <dgm:pt modelId="{41DA33B8-488B-3C41-961D-33A250E83CD3}">
      <dgm:prSet phldrT="[Metin]" phldr="0"/>
      <dgm:spPr/>
      <dgm:t>
        <a:bodyPr/>
        <a:lstStyle/>
        <a:p>
          <a:r>
            <a:rPr lang="tr-TR" dirty="0"/>
            <a:t>A. Ticari amaçlı faaliyetler</a:t>
          </a:r>
        </a:p>
      </dgm:t>
    </dgm:pt>
    <dgm:pt modelId="{15063097-EAD7-DF4D-8BBB-FA9546405C6E}" type="parTrans" cxnId="{DEDF1C74-9C1E-5D46-AE1A-2806F00D30A9}">
      <dgm:prSet/>
      <dgm:spPr/>
      <dgm:t>
        <a:bodyPr/>
        <a:lstStyle/>
        <a:p>
          <a:endParaRPr lang="tr-TR"/>
        </a:p>
      </dgm:t>
    </dgm:pt>
    <dgm:pt modelId="{1D910284-5318-734B-BE91-85CF9D06F4A5}" type="sibTrans" cxnId="{DEDF1C74-9C1E-5D46-AE1A-2806F00D30A9}">
      <dgm:prSet/>
      <dgm:spPr/>
      <dgm:t>
        <a:bodyPr/>
        <a:lstStyle/>
        <a:p>
          <a:endParaRPr lang="tr-TR"/>
        </a:p>
      </dgm:t>
    </dgm:pt>
    <dgm:pt modelId="{58C09388-8F6A-6D43-A947-9D55DC9A3ADE}">
      <dgm:prSet phldrT="[Metin]" phldr="0"/>
      <dgm:spPr/>
      <dgm:t>
        <a:bodyPr/>
        <a:lstStyle/>
        <a:p>
          <a:r>
            <a:rPr lang="tr-TR" dirty="0"/>
            <a:t>Liberal bir ekonomi anlayışı doğrultusunda bölgeyle gerçekleştirilmesi planlanan ticari ilişkileri kapsamaktadır. Bölgeye büyük yatırımlar yapmak, limanlara veya nehirlerin ulaştığı bölgelere büyük antrepolar inşa etmek kârlı sonuçlar getirecektir. </a:t>
          </a:r>
        </a:p>
      </dgm:t>
    </dgm:pt>
    <dgm:pt modelId="{2F2FEDDB-D1B5-C34A-8D49-48ABBFC638F9}" type="parTrans" cxnId="{DBF9814E-7363-A348-834D-2BD98AB6ABF2}">
      <dgm:prSet/>
      <dgm:spPr/>
      <dgm:t>
        <a:bodyPr/>
        <a:lstStyle/>
        <a:p>
          <a:endParaRPr lang="tr-TR"/>
        </a:p>
      </dgm:t>
    </dgm:pt>
    <dgm:pt modelId="{B93AC31C-31F2-8B4F-AA33-1AD04781B7AC}" type="sibTrans" cxnId="{DBF9814E-7363-A348-834D-2BD98AB6ABF2}">
      <dgm:prSet/>
      <dgm:spPr/>
      <dgm:t>
        <a:bodyPr/>
        <a:lstStyle/>
        <a:p>
          <a:endParaRPr lang="tr-TR"/>
        </a:p>
      </dgm:t>
    </dgm:pt>
    <dgm:pt modelId="{8A794FB6-FCA0-064E-B6CC-E935FFFE8609}">
      <dgm:prSet phldrT="[Metin]" phldr="0"/>
      <dgm:spPr/>
      <dgm:t>
        <a:bodyPr/>
        <a:lstStyle/>
        <a:p>
          <a:r>
            <a:rPr lang="tr-TR" dirty="0"/>
            <a:t>B. Yerleşme (habitat) amaçlı faaliyetler</a:t>
          </a:r>
        </a:p>
      </dgm:t>
    </dgm:pt>
    <dgm:pt modelId="{1EAD697A-36AE-0C43-9DAA-8F4DCB33DD28}" type="parTrans" cxnId="{AA5CF3B5-EFCC-FD42-9614-0AD40BA52EF8}">
      <dgm:prSet/>
      <dgm:spPr/>
      <dgm:t>
        <a:bodyPr/>
        <a:lstStyle/>
        <a:p>
          <a:endParaRPr lang="tr-TR"/>
        </a:p>
      </dgm:t>
    </dgm:pt>
    <dgm:pt modelId="{69957FEF-A8DD-F842-9C12-8C1BB80576CB}" type="sibTrans" cxnId="{AA5CF3B5-EFCC-FD42-9614-0AD40BA52EF8}">
      <dgm:prSet/>
      <dgm:spPr/>
      <dgm:t>
        <a:bodyPr/>
        <a:lstStyle/>
        <a:p>
          <a:endParaRPr lang="tr-TR"/>
        </a:p>
      </dgm:t>
    </dgm:pt>
    <dgm:pt modelId="{C51E74A9-8675-AA46-BA50-28CA987E0D61}">
      <dgm:prSet phldrT="[Metin]" phldr="0"/>
      <dgm:spPr/>
      <dgm:t>
        <a:bodyPr/>
        <a:lstStyle/>
        <a:p>
          <a:r>
            <a:rPr lang="tr-TR" dirty="0"/>
            <a:t> Bu kapsamda, bugünkü ABD’nin güneyinde yer alan </a:t>
          </a:r>
          <a:r>
            <a:rPr lang="tr-TR" dirty="0" err="1"/>
            <a:t>Missisippi</a:t>
          </a:r>
          <a:r>
            <a:rPr lang="tr-TR" dirty="0"/>
            <a:t> ve </a:t>
          </a:r>
          <a:r>
            <a:rPr lang="tr-TR" dirty="0" err="1"/>
            <a:t>Louisiane</a:t>
          </a:r>
          <a:r>
            <a:rPr lang="tr-TR" dirty="0"/>
            <a:t> (Yeni Fransa) bölgeleri ile Kanada’nın </a:t>
          </a:r>
          <a:r>
            <a:rPr lang="tr-TR" dirty="0" err="1"/>
            <a:t>Québec</a:t>
          </a:r>
          <a:r>
            <a:rPr lang="tr-TR" dirty="0"/>
            <a:t> bölgesi XVII. </a:t>
          </a:r>
          <a:r>
            <a:rPr lang="tr-TR" dirty="0" err="1"/>
            <a:t>Yyın</a:t>
          </a:r>
          <a:r>
            <a:rPr lang="tr-TR" dirty="0"/>
            <a:t> başlarından itibaren, Fransızlar açısından uygun yerleşim alanları olarak görülür ve </a:t>
          </a:r>
          <a:r>
            <a:rPr lang="tr-TR" dirty="0" err="1"/>
            <a:t>onbinlerce</a:t>
          </a:r>
          <a:r>
            <a:rPr lang="tr-TR" dirty="0"/>
            <a:t> Fransız bu bölgelere yerleşir. </a:t>
          </a:r>
        </a:p>
      </dgm:t>
    </dgm:pt>
    <dgm:pt modelId="{6F1E4593-CD5A-1D46-B3B1-8825CEF1417F}" type="parTrans" cxnId="{899F657C-6DF6-E24F-8EFB-2C3BB61A273F}">
      <dgm:prSet/>
      <dgm:spPr/>
      <dgm:t>
        <a:bodyPr/>
        <a:lstStyle/>
        <a:p>
          <a:endParaRPr lang="tr-TR"/>
        </a:p>
      </dgm:t>
    </dgm:pt>
    <dgm:pt modelId="{C74822A8-12C8-6549-88A9-AA6C59CE8897}" type="sibTrans" cxnId="{899F657C-6DF6-E24F-8EFB-2C3BB61A273F}">
      <dgm:prSet/>
      <dgm:spPr/>
      <dgm:t>
        <a:bodyPr/>
        <a:lstStyle/>
        <a:p>
          <a:endParaRPr lang="tr-TR"/>
        </a:p>
      </dgm:t>
    </dgm:pt>
    <dgm:pt modelId="{C5D4AA25-9C92-404A-9FAE-F2DD0D781126}">
      <dgm:prSet phldrT="[Metin]" phldr="0"/>
      <dgm:spPr/>
      <dgm:t>
        <a:bodyPr/>
        <a:lstStyle/>
        <a:p>
          <a:r>
            <a:rPr lang="tr-TR" dirty="0"/>
            <a:t>Fransa için Şanghay örneği verilebilir. 6 Nisan 1849’da Çin ile yapılan bir antlaşma ile şehirde 66 hektarlık bir arazi imtiyazlı kullanım amacıyla (serbest bölge) 1849-1946 yılları arasında Fransızların idaresine verilmiş ve buradan pek çok menfaat elde edilmiştir. </a:t>
          </a:r>
        </a:p>
      </dgm:t>
    </dgm:pt>
    <dgm:pt modelId="{04054109-6320-4F4D-B10B-1F2EC1AB09D6}" type="parTrans" cxnId="{8E8B8D17-8C42-C645-8386-7BAE555AC040}">
      <dgm:prSet/>
      <dgm:spPr/>
      <dgm:t>
        <a:bodyPr/>
        <a:lstStyle/>
        <a:p>
          <a:endParaRPr lang="tr-TR"/>
        </a:p>
      </dgm:t>
    </dgm:pt>
    <dgm:pt modelId="{A1CA4703-7AC1-2042-B681-88A245966299}" type="sibTrans" cxnId="{8E8B8D17-8C42-C645-8386-7BAE555AC040}">
      <dgm:prSet/>
      <dgm:spPr/>
      <dgm:t>
        <a:bodyPr/>
        <a:lstStyle/>
        <a:p>
          <a:endParaRPr lang="tr-TR"/>
        </a:p>
      </dgm:t>
    </dgm:pt>
    <dgm:pt modelId="{B0E26FFF-A48D-7E4C-BD9D-BC140FF28444}" type="pres">
      <dgm:prSet presAssocID="{1E9F9A3E-4A2F-6248-B59F-7D3B396263BE}" presName="Name0" presStyleCnt="0">
        <dgm:presLayoutVars>
          <dgm:chMax val="5"/>
          <dgm:chPref val="5"/>
          <dgm:dir/>
          <dgm:animLvl val="lvl"/>
        </dgm:presLayoutVars>
      </dgm:prSet>
      <dgm:spPr/>
    </dgm:pt>
    <dgm:pt modelId="{4DA4A6D8-F031-EA4A-8C80-358EBFEAC3E8}" type="pres">
      <dgm:prSet presAssocID="{41DA33B8-488B-3C41-961D-33A250E83CD3}" presName="parentText1" presStyleLbl="node1" presStyleIdx="0" presStyleCnt="2">
        <dgm:presLayoutVars>
          <dgm:chMax/>
          <dgm:chPref val="3"/>
          <dgm:bulletEnabled val="1"/>
        </dgm:presLayoutVars>
      </dgm:prSet>
      <dgm:spPr/>
    </dgm:pt>
    <dgm:pt modelId="{739E3574-F59D-3846-8EC3-0577141AEA73}" type="pres">
      <dgm:prSet presAssocID="{41DA33B8-488B-3C41-961D-33A250E83CD3}" presName="childText1" presStyleLbl="solidAlignAcc1" presStyleIdx="0" presStyleCnt="2">
        <dgm:presLayoutVars>
          <dgm:chMax val="0"/>
          <dgm:chPref val="0"/>
          <dgm:bulletEnabled val="1"/>
        </dgm:presLayoutVars>
      </dgm:prSet>
      <dgm:spPr/>
    </dgm:pt>
    <dgm:pt modelId="{DE60923C-75C4-104B-92EA-DFA8F9C78915}" type="pres">
      <dgm:prSet presAssocID="{8A794FB6-FCA0-064E-B6CC-E935FFFE8609}" presName="parentText2" presStyleLbl="node1" presStyleIdx="1" presStyleCnt="2">
        <dgm:presLayoutVars>
          <dgm:chMax/>
          <dgm:chPref val="3"/>
          <dgm:bulletEnabled val="1"/>
        </dgm:presLayoutVars>
      </dgm:prSet>
      <dgm:spPr/>
    </dgm:pt>
    <dgm:pt modelId="{AA04E4D9-A1DA-1440-A05A-00C14005537E}" type="pres">
      <dgm:prSet presAssocID="{8A794FB6-FCA0-064E-B6CC-E935FFFE8609}" presName="childText2" presStyleLbl="solidAlignAcc1" presStyleIdx="1" presStyleCnt="2">
        <dgm:presLayoutVars>
          <dgm:chMax val="0"/>
          <dgm:chPref val="0"/>
          <dgm:bulletEnabled val="1"/>
        </dgm:presLayoutVars>
      </dgm:prSet>
      <dgm:spPr/>
    </dgm:pt>
  </dgm:ptLst>
  <dgm:cxnLst>
    <dgm:cxn modelId="{EADEA609-936B-334D-861D-051FFB781B93}" type="presOf" srcId="{8A794FB6-FCA0-064E-B6CC-E935FFFE8609}" destId="{DE60923C-75C4-104B-92EA-DFA8F9C78915}" srcOrd="0" destOrd="0" presId="urn:microsoft.com/office/officeart/2009/3/layout/IncreasingArrowsProcess"/>
    <dgm:cxn modelId="{8E8B8D17-8C42-C645-8386-7BAE555AC040}" srcId="{41DA33B8-488B-3C41-961D-33A250E83CD3}" destId="{C5D4AA25-9C92-404A-9FAE-F2DD0D781126}" srcOrd="1" destOrd="0" parTransId="{04054109-6320-4F4D-B10B-1F2EC1AB09D6}" sibTransId="{A1CA4703-7AC1-2042-B681-88A245966299}"/>
    <dgm:cxn modelId="{2D8A025B-333C-5E4B-A246-A38F83768F3F}" type="presOf" srcId="{C51E74A9-8675-AA46-BA50-28CA987E0D61}" destId="{AA04E4D9-A1DA-1440-A05A-00C14005537E}" srcOrd="0" destOrd="0" presId="urn:microsoft.com/office/officeart/2009/3/layout/IncreasingArrowsProcess"/>
    <dgm:cxn modelId="{DBF9814E-7363-A348-834D-2BD98AB6ABF2}" srcId="{41DA33B8-488B-3C41-961D-33A250E83CD3}" destId="{58C09388-8F6A-6D43-A947-9D55DC9A3ADE}" srcOrd="0" destOrd="0" parTransId="{2F2FEDDB-D1B5-C34A-8D49-48ABBFC638F9}" sibTransId="{B93AC31C-31F2-8B4F-AA33-1AD04781B7AC}"/>
    <dgm:cxn modelId="{DEDF1C74-9C1E-5D46-AE1A-2806F00D30A9}" srcId="{1E9F9A3E-4A2F-6248-B59F-7D3B396263BE}" destId="{41DA33B8-488B-3C41-961D-33A250E83CD3}" srcOrd="0" destOrd="0" parTransId="{15063097-EAD7-DF4D-8BBB-FA9546405C6E}" sibTransId="{1D910284-5318-734B-BE91-85CF9D06F4A5}"/>
    <dgm:cxn modelId="{899F657C-6DF6-E24F-8EFB-2C3BB61A273F}" srcId="{8A794FB6-FCA0-064E-B6CC-E935FFFE8609}" destId="{C51E74A9-8675-AA46-BA50-28CA987E0D61}" srcOrd="0" destOrd="0" parTransId="{6F1E4593-CD5A-1D46-B3B1-8825CEF1417F}" sibTransId="{C74822A8-12C8-6549-88A9-AA6C59CE8897}"/>
    <dgm:cxn modelId="{6DA84299-31D7-B64E-8276-747F85D4986F}" type="presOf" srcId="{41DA33B8-488B-3C41-961D-33A250E83CD3}" destId="{4DA4A6D8-F031-EA4A-8C80-358EBFEAC3E8}" srcOrd="0" destOrd="0" presId="urn:microsoft.com/office/officeart/2009/3/layout/IncreasingArrowsProcess"/>
    <dgm:cxn modelId="{AA5CF3B5-EFCC-FD42-9614-0AD40BA52EF8}" srcId="{1E9F9A3E-4A2F-6248-B59F-7D3B396263BE}" destId="{8A794FB6-FCA0-064E-B6CC-E935FFFE8609}" srcOrd="1" destOrd="0" parTransId="{1EAD697A-36AE-0C43-9DAA-8F4DCB33DD28}" sibTransId="{69957FEF-A8DD-F842-9C12-8C1BB80576CB}"/>
    <dgm:cxn modelId="{EBE0C4BC-DF53-7F49-AAC8-41CE820AFE00}" type="presOf" srcId="{1E9F9A3E-4A2F-6248-B59F-7D3B396263BE}" destId="{B0E26FFF-A48D-7E4C-BD9D-BC140FF28444}" srcOrd="0" destOrd="0" presId="urn:microsoft.com/office/officeart/2009/3/layout/IncreasingArrowsProcess"/>
    <dgm:cxn modelId="{75289DF6-8ABD-4942-A466-4FA5C4A39619}" type="presOf" srcId="{C5D4AA25-9C92-404A-9FAE-F2DD0D781126}" destId="{739E3574-F59D-3846-8EC3-0577141AEA73}" srcOrd="0" destOrd="1" presId="urn:microsoft.com/office/officeart/2009/3/layout/IncreasingArrowsProcess"/>
    <dgm:cxn modelId="{757DD5FA-6E71-3B4B-8A12-CB38DE701116}" type="presOf" srcId="{58C09388-8F6A-6D43-A947-9D55DC9A3ADE}" destId="{739E3574-F59D-3846-8EC3-0577141AEA73}" srcOrd="0" destOrd="0" presId="urn:microsoft.com/office/officeart/2009/3/layout/IncreasingArrowsProcess"/>
    <dgm:cxn modelId="{A868B0CE-A77F-6243-8797-BEB1C4AD0C97}" type="presParOf" srcId="{B0E26FFF-A48D-7E4C-BD9D-BC140FF28444}" destId="{4DA4A6D8-F031-EA4A-8C80-358EBFEAC3E8}" srcOrd="0" destOrd="0" presId="urn:microsoft.com/office/officeart/2009/3/layout/IncreasingArrowsProcess"/>
    <dgm:cxn modelId="{9F2969D8-AC8A-9243-9AF7-67A9A3EC91A6}" type="presParOf" srcId="{B0E26FFF-A48D-7E4C-BD9D-BC140FF28444}" destId="{739E3574-F59D-3846-8EC3-0577141AEA73}" srcOrd="1" destOrd="0" presId="urn:microsoft.com/office/officeart/2009/3/layout/IncreasingArrowsProcess"/>
    <dgm:cxn modelId="{A164EFAD-AFBD-1C48-9024-B98DB4909039}" type="presParOf" srcId="{B0E26FFF-A48D-7E4C-BD9D-BC140FF28444}" destId="{DE60923C-75C4-104B-92EA-DFA8F9C78915}" srcOrd="2" destOrd="0" presId="urn:microsoft.com/office/officeart/2009/3/layout/IncreasingArrowsProcess"/>
    <dgm:cxn modelId="{FA1083F8-574F-A74E-B37D-768703B3D68C}" type="presParOf" srcId="{B0E26FFF-A48D-7E4C-BD9D-BC140FF28444}" destId="{AA04E4D9-A1DA-1440-A05A-00C14005537E}" srcOrd="3"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EF8EC9-F3CD-7D49-A7A2-92DBC2F411FB}" type="doc">
      <dgm:prSet loTypeId="urn:microsoft.com/office/officeart/2009/3/layout/IncreasingArrowsProcess" loCatId="process" qsTypeId="urn:microsoft.com/office/officeart/2005/8/quickstyle/simple1" qsCatId="simple" csTypeId="urn:microsoft.com/office/officeart/2005/8/colors/accent5_2" csCatId="accent5" phldr="1"/>
      <dgm:spPr/>
      <dgm:t>
        <a:bodyPr/>
        <a:lstStyle/>
        <a:p>
          <a:endParaRPr lang="tr-TR"/>
        </a:p>
      </dgm:t>
    </dgm:pt>
    <dgm:pt modelId="{B39BE4E9-D7A7-174B-A341-C1F434EEC86E}">
      <dgm:prSet phldrT="[Metin]" phldr="0"/>
      <dgm:spPr/>
      <dgm:t>
        <a:bodyPr/>
        <a:lstStyle/>
        <a:p>
          <a:r>
            <a:rPr lang="tr-TR" dirty="0"/>
            <a:t>C. Doğrudan sömürgecilik </a:t>
          </a:r>
          <a:r>
            <a:rPr lang="tr-TR"/>
            <a:t>amaçlı faaliyetle</a:t>
          </a:r>
          <a:endParaRPr lang="tr-TR" dirty="0"/>
        </a:p>
      </dgm:t>
    </dgm:pt>
    <dgm:pt modelId="{977901E2-3851-9345-9303-AE86FAF62884}" type="parTrans" cxnId="{FAADD63D-C5DF-7649-B647-C8D346C39A5F}">
      <dgm:prSet/>
      <dgm:spPr/>
      <dgm:t>
        <a:bodyPr/>
        <a:lstStyle/>
        <a:p>
          <a:endParaRPr lang="tr-TR"/>
        </a:p>
      </dgm:t>
    </dgm:pt>
    <dgm:pt modelId="{E7BB8B77-A5A2-9546-829F-6FB49EC63665}" type="sibTrans" cxnId="{FAADD63D-C5DF-7649-B647-C8D346C39A5F}">
      <dgm:prSet/>
      <dgm:spPr/>
      <dgm:t>
        <a:bodyPr/>
        <a:lstStyle/>
        <a:p>
          <a:endParaRPr lang="tr-TR"/>
        </a:p>
      </dgm:t>
    </dgm:pt>
    <dgm:pt modelId="{C188D57F-4D02-3642-B1E3-672BD8E7A73A}">
      <dgm:prSet phldrT="[Metin]" phldr="0" custT="1"/>
      <dgm:spPr/>
      <dgm:t>
        <a:bodyPr/>
        <a:lstStyle/>
        <a:p>
          <a:r>
            <a:rPr lang="tr-TR" sz="2400" dirty="0"/>
            <a:t>Fransa için </a:t>
          </a:r>
          <a:r>
            <a:rPr lang="tr-TR" sz="2400" dirty="0" err="1"/>
            <a:t>ÇinHindi</a:t>
          </a:r>
          <a:r>
            <a:rPr lang="tr-TR" sz="2400" dirty="0"/>
            <a:t>, Madagaskar, orta ve batı Afrika’daki sömürgelerin tamamını bu duruma örnek olarak verebiliriz. Afrika, yalnızca kölelerin bulunduğu yer değil, aynı zamanda sömürgeci ülkelerden gelen insanlara yatırım imkânı sağlayan bir pazardır. Batı’nın gelişen teknolojisi Afrika’nın sömürge hâline gelmesine ve köleleşmesine yol açan bir döngüye hizmet etmiştir</a:t>
          </a:r>
        </a:p>
      </dgm:t>
    </dgm:pt>
    <dgm:pt modelId="{4EDD5A8E-0B32-B84F-86CD-D32526D29039}" type="parTrans" cxnId="{29D29D5F-37E8-7543-A947-3C6983FDBDC9}">
      <dgm:prSet/>
      <dgm:spPr/>
      <dgm:t>
        <a:bodyPr/>
        <a:lstStyle/>
        <a:p>
          <a:endParaRPr lang="tr-TR"/>
        </a:p>
      </dgm:t>
    </dgm:pt>
    <dgm:pt modelId="{C5301F9E-8C92-4B47-A946-C94B5CC9F917}" type="sibTrans" cxnId="{29D29D5F-37E8-7543-A947-3C6983FDBDC9}">
      <dgm:prSet/>
      <dgm:spPr/>
      <dgm:t>
        <a:bodyPr/>
        <a:lstStyle/>
        <a:p>
          <a:endParaRPr lang="tr-TR"/>
        </a:p>
      </dgm:t>
    </dgm:pt>
    <dgm:pt modelId="{CFE0E22E-2D8C-3447-A9CB-FB403C7F82AB}">
      <dgm:prSet phldrT="[Metin]" phldr="0" custT="1"/>
      <dgm:spPr/>
      <dgm:t>
        <a:bodyPr/>
        <a:lstStyle/>
        <a:p>
          <a:r>
            <a:rPr lang="tr-TR" sz="2400" dirty="0"/>
            <a:t>Günümüzde bu toplumlar kendi yerel dillerinin yanında Avrupa dillerini de eğitim ve öğretim dili olarak kullanmaktadırlar. Bu durum Fransız sömürgelerinin tamamında, hatta himaye altındaki Tunus ve Fas için de geçerlidir. Öyle ki “Asimile etme eğilimi Fransız halkının büyük sapkınlıklarından biridir.” (</a:t>
          </a:r>
          <a:r>
            <a:rPr lang="tr-TR" sz="2400" dirty="0" err="1"/>
            <a:t>Valmor</a:t>
          </a:r>
          <a:r>
            <a:rPr lang="tr-TR" sz="2400" dirty="0"/>
            <a:t>, 1909) ifadesi Fransa’nın işgal ettiği toplumlara yaptıklarıyla doğrudan ilişkili olarak söylenmiştir</a:t>
          </a:r>
          <a:r>
            <a:rPr lang="tr-TR" sz="2400"/>
            <a:t>.   </a:t>
          </a:r>
          <a:endParaRPr lang="tr-TR" sz="2400" dirty="0"/>
        </a:p>
      </dgm:t>
    </dgm:pt>
    <dgm:pt modelId="{F525B638-B9A0-364A-8AE6-FE2BD6DA6BEC}" type="parTrans" cxnId="{81C84FD5-EF36-0C41-9A61-30885CBC1325}">
      <dgm:prSet/>
      <dgm:spPr/>
      <dgm:t>
        <a:bodyPr/>
        <a:lstStyle/>
        <a:p>
          <a:endParaRPr lang="tr-TR"/>
        </a:p>
      </dgm:t>
    </dgm:pt>
    <dgm:pt modelId="{34D25619-0F59-0F49-9688-B6362D31E2B3}" type="sibTrans" cxnId="{81C84FD5-EF36-0C41-9A61-30885CBC1325}">
      <dgm:prSet/>
      <dgm:spPr/>
      <dgm:t>
        <a:bodyPr/>
        <a:lstStyle/>
        <a:p>
          <a:endParaRPr lang="tr-TR"/>
        </a:p>
      </dgm:t>
    </dgm:pt>
    <dgm:pt modelId="{1CF955F8-CD97-124C-AF08-2D70E64FB494}" type="pres">
      <dgm:prSet presAssocID="{ADEF8EC9-F3CD-7D49-A7A2-92DBC2F411FB}" presName="Name0" presStyleCnt="0">
        <dgm:presLayoutVars>
          <dgm:chMax val="5"/>
          <dgm:chPref val="5"/>
          <dgm:dir/>
          <dgm:animLvl val="lvl"/>
        </dgm:presLayoutVars>
      </dgm:prSet>
      <dgm:spPr/>
    </dgm:pt>
    <dgm:pt modelId="{28321160-4E7B-CF47-AD3A-0338C4E05ACD}" type="pres">
      <dgm:prSet presAssocID="{B39BE4E9-D7A7-174B-A341-C1F434EEC86E}" presName="parentText1" presStyleLbl="node1" presStyleIdx="0" presStyleCnt="1">
        <dgm:presLayoutVars>
          <dgm:chMax/>
          <dgm:chPref val="3"/>
          <dgm:bulletEnabled val="1"/>
        </dgm:presLayoutVars>
      </dgm:prSet>
      <dgm:spPr/>
    </dgm:pt>
    <dgm:pt modelId="{57782DA0-1592-5D49-A72A-305F5D2E4FAE}" type="pres">
      <dgm:prSet presAssocID="{B39BE4E9-D7A7-174B-A341-C1F434EEC86E}" presName="childText1" presStyleLbl="solidAlignAcc1" presStyleIdx="0" presStyleCnt="1">
        <dgm:presLayoutVars>
          <dgm:chMax val="0"/>
          <dgm:chPref val="0"/>
          <dgm:bulletEnabled val="1"/>
        </dgm:presLayoutVars>
      </dgm:prSet>
      <dgm:spPr/>
    </dgm:pt>
  </dgm:ptLst>
  <dgm:cxnLst>
    <dgm:cxn modelId="{FAADD63D-C5DF-7649-B647-C8D346C39A5F}" srcId="{ADEF8EC9-F3CD-7D49-A7A2-92DBC2F411FB}" destId="{B39BE4E9-D7A7-174B-A341-C1F434EEC86E}" srcOrd="0" destOrd="0" parTransId="{977901E2-3851-9345-9303-AE86FAF62884}" sibTransId="{E7BB8B77-A5A2-9546-829F-6FB49EC63665}"/>
    <dgm:cxn modelId="{29D29D5F-37E8-7543-A947-3C6983FDBDC9}" srcId="{B39BE4E9-D7A7-174B-A341-C1F434EEC86E}" destId="{C188D57F-4D02-3642-B1E3-672BD8E7A73A}" srcOrd="0" destOrd="0" parTransId="{4EDD5A8E-0B32-B84F-86CD-D32526D29039}" sibTransId="{C5301F9E-8C92-4B47-A946-C94B5CC9F917}"/>
    <dgm:cxn modelId="{6A986B55-CC9B-CB4C-8841-3A37E61FFED5}" type="presOf" srcId="{B39BE4E9-D7A7-174B-A341-C1F434EEC86E}" destId="{28321160-4E7B-CF47-AD3A-0338C4E05ACD}" srcOrd="0" destOrd="0" presId="urn:microsoft.com/office/officeart/2009/3/layout/IncreasingArrowsProcess"/>
    <dgm:cxn modelId="{74704B81-F44B-134A-863C-B138ADDC98CF}" type="presOf" srcId="{CFE0E22E-2D8C-3447-A9CB-FB403C7F82AB}" destId="{57782DA0-1592-5D49-A72A-305F5D2E4FAE}" srcOrd="0" destOrd="1" presId="urn:microsoft.com/office/officeart/2009/3/layout/IncreasingArrowsProcess"/>
    <dgm:cxn modelId="{81C84FD5-EF36-0C41-9A61-30885CBC1325}" srcId="{B39BE4E9-D7A7-174B-A341-C1F434EEC86E}" destId="{CFE0E22E-2D8C-3447-A9CB-FB403C7F82AB}" srcOrd="1" destOrd="0" parTransId="{F525B638-B9A0-364A-8AE6-FE2BD6DA6BEC}" sibTransId="{34D25619-0F59-0F49-9688-B6362D31E2B3}"/>
    <dgm:cxn modelId="{242221E2-86EC-C443-8088-7E8484C72D19}" type="presOf" srcId="{ADEF8EC9-F3CD-7D49-A7A2-92DBC2F411FB}" destId="{1CF955F8-CD97-124C-AF08-2D70E64FB494}" srcOrd="0" destOrd="0" presId="urn:microsoft.com/office/officeart/2009/3/layout/IncreasingArrowsProcess"/>
    <dgm:cxn modelId="{F1D695F1-3F26-6941-A4B0-DABAA7D0A4F5}" type="presOf" srcId="{C188D57F-4D02-3642-B1E3-672BD8E7A73A}" destId="{57782DA0-1592-5D49-A72A-305F5D2E4FAE}" srcOrd="0" destOrd="0" presId="urn:microsoft.com/office/officeart/2009/3/layout/IncreasingArrowsProcess"/>
    <dgm:cxn modelId="{1DEE27A3-7D73-E24D-88DF-3B502512260D}" type="presParOf" srcId="{1CF955F8-CD97-124C-AF08-2D70E64FB494}" destId="{28321160-4E7B-CF47-AD3A-0338C4E05ACD}" srcOrd="0" destOrd="0" presId="urn:microsoft.com/office/officeart/2009/3/layout/IncreasingArrowsProcess"/>
    <dgm:cxn modelId="{39B75213-B504-F44A-B33F-11BC15883CD2}" type="presParOf" srcId="{1CF955F8-CD97-124C-AF08-2D70E64FB494}" destId="{57782DA0-1592-5D49-A72A-305F5D2E4FAE}" srcOrd="1"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4471A6F-9761-7545-B6DD-1F91E7D0E84E}" type="doc">
      <dgm:prSet loTypeId="urn:microsoft.com/office/officeart/2009/3/layout/IncreasingArrowsProcess" loCatId="process" qsTypeId="urn:microsoft.com/office/officeart/2005/8/quickstyle/simple1" qsCatId="simple" csTypeId="urn:microsoft.com/office/officeart/2005/8/colors/accent5_2" csCatId="accent5" phldr="1"/>
      <dgm:spPr/>
      <dgm:t>
        <a:bodyPr/>
        <a:lstStyle/>
        <a:p>
          <a:endParaRPr lang="tr-TR"/>
        </a:p>
      </dgm:t>
    </dgm:pt>
    <dgm:pt modelId="{342961F6-C4AD-B840-9D3E-C92DC836B125}">
      <dgm:prSet phldrT="[Metin]" phldr="0"/>
      <dgm:spPr/>
      <dgm:t>
        <a:bodyPr/>
        <a:lstStyle/>
        <a:p>
          <a:r>
            <a:rPr lang="tr-TR" dirty="0"/>
            <a:t>D. Tüm amaçları içinde barındıran faaliyetler</a:t>
          </a:r>
        </a:p>
      </dgm:t>
    </dgm:pt>
    <dgm:pt modelId="{56FB949D-64FC-CF4C-9262-FB06150A10BB}" type="parTrans" cxnId="{8DA0D8B5-39B0-9B4F-BD2E-808F30294BBB}">
      <dgm:prSet/>
      <dgm:spPr/>
      <dgm:t>
        <a:bodyPr/>
        <a:lstStyle/>
        <a:p>
          <a:endParaRPr lang="tr-TR"/>
        </a:p>
      </dgm:t>
    </dgm:pt>
    <dgm:pt modelId="{967737BE-2DF9-C34D-A161-FEDBBC4E0090}" type="sibTrans" cxnId="{8DA0D8B5-39B0-9B4F-BD2E-808F30294BBB}">
      <dgm:prSet/>
      <dgm:spPr/>
      <dgm:t>
        <a:bodyPr/>
        <a:lstStyle/>
        <a:p>
          <a:endParaRPr lang="tr-TR"/>
        </a:p>
      </dgm:t>
    </dgm:pt>
    <dgm:pt modelId="{AF4016B4-7583-8448-8CA7-740C7D8240B2}">
      <dgm:prSet phldrT="[Metin]" phldr="0"/>
      <dgm:spPr/>
      <dgm:t>
        <a:bodyPr/>
        <a:lstStyle/>
        <a:p>
          <a:r>
            <a:rPr lang="tr-TR" dirty="0"/>
            <a:t> Ticaret, habitat ve sömürü amaçlı bu sonuncu kısma ait ülkeleri Yeni Kaledonya, Madagaskar, Tunus, Maurice, Reunion ve Antiller olarak sıralamak mümkündür.  Ticaret ve sömürgeleştirme faaliyetlerinin yanı sıra Fransa, bu topraklarda koloniler oluşturmak amacıyla nüfus </a:t>
          </a:r>
          <a:r>
            <a:rPr lang="tr-TR" dirty="0" err="1"/>
            <a:t>sevkıyatı</a:t>
          </a:r>
          <a:r>
            <a:rPr lang="tr-TR" dirty="0"/>
            <a:t> da yapmıştır</a:t>
          </a:r>
        </a:p>
      </dgm:t>
    </dgm:pt>
    <dgm:pt modelId="{D584AA1E-19F6-8442-8A4A-4802E4F91C5A}" type="parTrans" cxnId="{3E8BA357-2024-DF48-8597-3C6E6299BE28}">
      <dgm:prSet/>
      <dgm:spPr/>
      <dgm:t>
        <a:bodyPr/>
        <a:lstStyle/>
        <a:p>
          <a:endParaRPr lang="tr-TR"/>
        </a:p>
      </dgm:t>
    </dgm:pt>
    <dgm:pt modelId="{CD4681E8-FFB2-D144-8FAB-3362607182A6}" type="sibTrans" cxnId="{3E8BA357-2024-DF48-8597-3C6E6299BE28}">
      <dgm:prSet/>
      <dgm:spPr/>
      <dgm:t>
        <a:bodyPr/>
        <a:lstStyle/>
        <a:p>
          <a:endParaRPr lang="tr-TR"/>
        </a:p>
      </dgm:t>
    </dgm:pt>
    <dgm:pt modelId="{3B675014-4B9D-1742-9BAA-6E72122EBAEA}" type="pres">
      <dgm:prSet presAssocID="{94471A6F-9761-7545-B6DD-1F91E7D0E84E}" presName="Name0" presStyleCnt="0">
        <dgm:presLayoutVars>
          <dgm:chMax val="5"/>
          <dgm:chPref val="5"/>
          <dgm:dir/>
          <dgm:animLvl val="lvl"/>
        </dgm:presLayoutVars>
      </dgm:prSet>
      <dgm:spPr/>
    </dgm:pt>
    <dgm:pt modelId="{A67B5A87-97A6-CA49-A22A-96DA51AEDBCB}" type="pres">
      <dgm:prSet presAssocID="{342961F6-C4AD-B840-9D3E-C92DC836B125}" presName="parentText1" presStyleLbl="node1" presStyleIdx="0" presStyleCnt="1">
        <dgm:presLayoutVars>
          <dgm:chMax/>
          <dgm:chPref val="3"/>
          <dgm:bulletEnabled val="1"/>
        </dgm:presLayoutVars>
      </dgm:prSet>
      <dgm:spPr/>
    </dgm:pt>
    <dgm:pt modelId="{D57AFF37-B97A-6740-A70D-FA3364E7F513}" type="pres">
      <dgm:prSet presAssocID="{342961F6-C4AD-B840-9D3E-C92DC836B125}" presName="childText1" presStyleLbl="solidAlignAcc1" presStyleIdx="0" presStyleCnt="1">
        <dgm:presLayoutVars>
          <dgm:chMax val="0"/>
          <dgm:chPref val="0"/>
          <dgm:bulletEnabled val="1"/>
        </dgm:presLayoutVars>
      </dgm:prSet>
      <dgm:spPr/>
    </dgm:pt>
  </dgm:ptLst>
  <dgm:cxnLst>
    <dgm:cxn modelId="{4DCD0917-E0FA-474C-829F-13859D97E53A}" type="presOf" srcId="{342961F6-C4AD-B840-9D3E-C92DC836B125}" destId="{A67B5A87-97A6-CA49-A22A-96DA51AEDBCB}" srcOrd="0" destOrd="0" presId="urn:microsoft.com/office/officeart/2009/3/layout/IncreasingArrowsProcess"/>
    <dgm:cxn modelId="{3E8BA357-2024-DF48-8597-3C6E6299BE28}" srcId="{342961F6-C4AD-B840-9D3E-C92DC836B125}" destId="{AF4016B4-7583-8448-8CA7-740C7D8240B2}" srcOrd="0" destOrd="0" parTransId="{D584AA1E-19F6-8442-8A4A-4802E4F91C5A}" sibTransId="{CD4681E8-FFB2-D144-8FAB-3362607182A6}"/>
    <dgm:cxn modelId="{D5D89384-0C77-FE41-BD52-0D3A8608C586}" type="presOf" srcId="{94471A6F-9761-7545-B6DD-1F91E7D0E84E}" destId="{3B675014-4B9D-1742-9BAA-6E72122EBAEA}" srcOrd="0" destOrd="0" presId="urn:microsoft.com/office/officeart/2009/3/layout/IncreasingArrowsProcess"/>
    <dgm:cxn modelId="{D319A0B0-9F1C-F845-BDBA-FA8196ABC83E}" type="presOf" srcId="{AF4016B4-7583-8448-8CA7-740C7D8240B2}" destId="{D57AFF37-B97A-6740-A70D-FA3364E7F513}" srcOrd="0" destOrd="0" presId="urn:microsoft.com/office/officeart/2009/3/layout/IncreasingArrowsProcess"/>
    <dgm:cxn modelId="{8DA0D8B5-39B0-9B4F-BD2E-808F30294BBB}" srcId="{94471A6F-9761-7545-B6DD-1F91E7D0E84E}" destId="{342961F6-C4AD-B840-9D3E-C92DC836B125}" srcOrd="0" destOrd="0" parTransId="{56FB949D-64FC-CF4C-9262-FB06150A10BB}" sibTransId="{967737BE-2DF9-C34D-A161-FEDBBC4E0090}"/>
    <dgm:cxn modelId="{1DF0AD22-64A7-D84F-AAE5-42238539653A}" type="presParOf" srcId="{3B675014-4B9D-1742-9BAA-6E72122EBAEA}" destId="{A67B5A87-97A6-CA49-A22A-96DA51AEDBCB}" srcOrd="0" destOrd="0" presId="urn:microsoft.com/office/officeart/2009/3/layout/IncreasingArrowsProcess"/>
    <dgm:cxn modelId="{325AF173-34D5-9843-91C2-AE6BD34ECC98}" type="presParOf" srcId="{3B675014-4B9D-1742-9BAA-6E72122EBAEA}" destId="{D57AFF37-B97A-6740-A70D-FA3364E7F513}" srcOrd="1"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3934B9-25FB-4046-AEC5-DA8C98C20D32}"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tr-TR"/>
        </a:p>
      </dgm:t>
    </dgm:pt>
    <dgm:pt modelId="{BD56586D-9861-464C-AB37-0AD83B7887D6}">
      <dgm:prSet phldrT="[Metin]" phldr="0" custT="1"/>
      <dgm:spPr/>
      <dgm:t>
        <a:bodyPr/>
        <a:lstStyle/>
        <a:p>
          <a:r>
            <a:rPr lang="tr-TR" sz="1600" dirty="0"/>
            <a:t>Eğitim alan insanların sayısının artması, eğitim seviyesinin yükselmesi, insanların farklı fikirleri tartışmaya başlaması, devletlerdeki kutuplaşmaların daha dengeli ve daha keskin çizgilerle belirlenmesi, bunun akabinde güçlerin dengelenmesiyle XX. Yüzyılın ortaları, özellikle Afrika’daki sömürgelerin pek çoğu için bağımsızlıklarına kavuştukları dönem olur. Kamerun, Togo, Madagaskar, Mali, Fildişi Sahili, Yukarı Volta (Burkina Faso), Moritanya, Senegal, </a:t>
          </a:r>
          <a:r>
            <a:rPr lang="tr-TR" sz="1600" dirty="0" err="1"/>
            <a:t>Niger</a:t>
          </a:r>
          <a:r>
            <a:rPr lang="tr-TR" sz="1600" dirty="0"/>
            <a:t> gibi sömürgelerin hemen hemen tamamı 1960’lı yıllarda bağımsızlıklarına kavuşmuş görünmektedirler (Harita 4). Bir başka deyişle “Afrika’nın doğuşunun tamamlanması ve 1962’de Cezayir Cumhuriyeti’nin kurulması, sömürgecilik çağını pratik olarak kapatmakta ve Afrika’nın yeniden yapılanma dönemini açmaktadır.”</a:t>
          </a:r>
        </a:p>
      </dgm:t>
    </dgm:pt>
    <dgm:pt modelId="{40B6EAC0-E931-6F44-B195-235C84C4F102}" type="parTrans" cxnId="{0FDC6DB0-D797-8A40-BAAC-A7D90549B879}">
      <dgm:prSet/>
      <dgm:spPr/>
      <dgm:t>
        <a:bodyPr/>
        <a:lstStyle/>
        <a:p>
          <a:endParaRPr lang="tr-TR" sz="1600"/>
        </a:p>
      </dgm:t>
    </dgm:pt>
    <dgm:pt modelId="{1959E5DE-B83C-4940-98EB-40F577C72688}" type="sibTrans" cxnId="{0FDC6DB0-D797-8A40-BAAC-A7D90549B879}">
      <dgm:prSet/>
      <dgm:spPr/>
      <dgm:t>
        <a:bodyPr/>
        <a:lstStyle/>
        <a:p>
          <a:endParaRPr lang="tr-TR" sz="1600"/>
        </a:p>
      </dgm:t>
    </dgm:pt>
    <dgm:pt modelId="{568C1111-1C3B-0C43-B94D-AAC11FAC78B2}">
      <dgm:prSet phldrT="[Metin]" phldr="0" custT="1"/>
      <dgm:spPr/>
      <dgm:t>
        <a:bodyPr/>
        <a:lstStyle/>
        <a:p>
          <a:r>
            <a:rPr lang="tr-TR" sz="1600" dirty="0"/>
            <a:t> Fransa, günümüzde kendisine bağlı sömürge alanlarının çok büyük bir kısmını kaybetmesine rağmen, hemen hemen tamamının yönetiminde doğrudan olmasa da önemli oranda söz sahibidir. Zira, bu ülkelerden çekilmeden önce, bütün bu ülkelerin resmi dili Fransızca olmuş, iktidar Fransız kültürünü benimsemiş ve Fransa’ya tabi insanlara bırakılmıştır. Bu ülkeler, doğal olarak,  ekonomik açıdan da Fransa’ya bağımlı kalmışlardır.  </a:t>
          </a:r>
        </a:p>
      </dgm:t>
    </dgm:pt>
    <dgm:pt modelId="{DFBB9264-A014-4541-A7C2-5F614748C27C}" type="parTrans" cxnId="{83F09F18-835D-0444-A4E4-351C7838E7E3}">
      <dgm:prSet/>
      <dgm:spPr/>
      <dgm:t>
        <a:bodyPr/>
        <a:lstStyle/>
        <a:p>
          <a:endParaRPr lang="tr-TR" sz="1600"/>
        </a:p>
      </dgm:t>
    </dgm:pt>
    <dgm:pt modelId="{2B6F25D6-84B8-F54A-9854-1DB2FFABAE8B}" type="sibTrans" cxnId="{83F09F18-835D-0444-A4E4-351C7838E7E3}">
      <dgm:prSet/>
      <dgm:spPr/>
      <dgm:t>
        <a:bodyPr/>
        <a:lstStyle/>
        <a:p>
          <a:endParaRPr lang="tr-TR" sz="1600"/>
        </a:p>
      </dgm:t>
    </dgm:pt>
    <dgm:pt modelId="{112B8EA8-7160-4545-B604-0C9E07CCBCE6}">
      <dgm:prSet phldrT="[Metin]" phldr="0" custT="1"/>
      <dgm:spPr/>
      <dgm:t>
        <a:bodyPr/>
        <a:lstStyle/>
        <a:p>
          <a:r>
            <a:rPr lang="tr-TR" sz="1600" dirty="0"/>
            <a:t>Dolayısıyla,  ekonomik ihtiyaçların karşılanması bakımından Fransa ile yoğun işbirliği içindedirler. Günümüzde bu </a:t>
          </a:r>
          <a:r>
            <a:rPr lang="tr-TR" sz="1600" dirty="0" err="1"/>
            <a:t>Frankofon</a:t>
          </a:r>
          <a:r>
            <a:rPr lang="tr-TR" sz="1600" dirty="0"/>
            <a:t> (Fransızca konuşulan ülkeler anlamında kullanılan bir sözcük) ülkelerin teknolojik ihtiyaçlarını önemli oranda Fransa karşılamakta; din, özellikle de dil, eğitim ve kültür bakımından ise önemli bir kısmına model ülke olmayı sürdürmektedir.  </a:t>
          </a:r>
        </a:p>
      </dgm:t>
    </dgm:pt>
    <dgm:pt modelId="{D6588630-EBD8-204C-B4C7-241475078CA4}" type="parTrans" cxnId="{64B9B4B2-17FF-6C40-83CB-1B601AB0F9FB}">
      <dgm:prSet/>
      <dgm:spPr/>
      <dgm:t>
        <a:bodyPr/>
        <a:lstStyle/>
        <a:p>
          <a:endParaRPr lang="tr-TR" sz="1600"/>
        </a:p>
      </dgm:t>
    </dgm:pt>
    <dgm:pt modelId="{F89D84FD-A3EB-674A-BB8F-0957C4EE373B}" type="sibTrans" cxnId="{64B9B4B2-17FF-6C40-83CB-1B601AB0F9FB}">
      <dgm:prSet/>
      <dgm:spPr/>
      <dgm:t>
        <a:bodyPr/>
        <a:lstStyle/>
        <a:p>
          <a:endParaRPr lang="tr-TR" sz="1600"/>
        </a:p>
      </dgm:t>
    </dgm:pt>
    <dgm:pt modelId="{2ADA972A-3131-F340-9817-938AF322E54D}" type="pres">
      <dgm:prSet presAssocID="{803934B9-25FB-4046-AEC5-DA8C98C20D32}" presName="Name0" presStyleCnt="0">
        <dgm:presLayoutVars>
          <dgm:dir/>
          <dgm:animLvl val="lvl"/>
          <dgm:resizeHandles val="exact"/>
        </dgm:presLayoutVars>
      </dgm:prSet>
      <dgm:spPr/>
    </dgm:pt>
    <dgm:pt modelId="{9EDEAA23-D30F-2340-9FF8-1E9FDE571188}" type="pres">
      <dgm:prSet presAssocID="{112B8EA8-7160-4545-B604-0C9E07CCBCE6}" presName="boxAndChildren" presStyleCnt="0"/>
      <dgm:spPr/>
    </dgm:pt>
    <dgm:pt modelId="{78847E08-A994-F74A-A0E4-F205C5B07510}" type="pres">
      <dgm:prSet presAssocID="{112B8EA8-7160-4545-B604-0C9E07CCBCE6}" presName="parentTextBox" presStyleLbl="node1" presStyleIdx="0" presStyleCnt="3"/>
      <dgm:spPr/>
    </dgm:pt>
    <dgm:pt modelId="{CB87127E-D57B-4F4E-B2D7-EC02E81C2B14}" type="pres">
      <dgm:prSet presAssocID="{2B6F25D6-84B8-F54A-9854-1DB2FFABAE8B}" presName="sp" presStyleCnt="0"/>
      <dgm:spPr/>
    </dgm:pt>
    <dgm:pt modelId="{3586C57C-DCB1-2B46-9A7E-BE400A8BABAD}" type="pres">
      <dgm:prSet presAssocID="{568C1111-1C3B-0C43-B94D-AAC11FAC78B2}" presName="arrowAndChildren" presStyleCnt="0"/>
      <dgm:spPr/>
    </dgm:pt>
    <dgm:pt modelId="{F12FE601-3AF0-D944-A209-E295785C72AF}" type="pres">
      <dgm:prSet presAssocID="{568C1111-1C3B-0C43-B94D-AAC11FAC78B2}" presName="parentTextArrow" presStyleLbl="node1" presStyleIdx="1" presStyleCnt="3"/>
      <dgm:spPr/>
    </dgm:pt>
    <dgm:pt modelId="{3276E24F-DBF7-314E-8119-FC4C16BA62C6}" type="pres">
      <dgm:prSet presAssocID="{1959E5DE-B83C-4940-98EB-40F577C72688}" presName="sp" presStyleCnt="0"/>
      <dgm:spPr/>
    </dgm:pt>
    <dgm:pt modelId="{0B46E73D-9B78-E34F-885A-35D938D32051}" type="pres">
      <dgm:prSet presAssocID="{BD56586D-9861-464C-AB37-0AD83B7887D6}" presName="arrowAndChildren" presStyleCnt="0"/>
      <dgm:spPr/>
    </dgm:pt>
    <dgm:pt modelId="{830C8809-1143-DA45-BAEF-5F7071FE27F3}" type="pres">
      <dgm:prSet presAssocID="{BD56586D-9861-464C-AB37-0AD83B7887D6}" presName="parentTextArrow" presStyleLbl="node1" presStyleIdx="2" presStyleCnt="3"/>
      <dgm:spPr/>
    </dgm:pt>
  </dgm:ptLst>
  <dgm:cxnLst>
    <dgm:cxn modelId="{83F09F18-835D-0444-A4E4-351C7838E7E3}" srcId="{803934B9-25FB-4046-AEC5-DA8C98C20D32}" destId="{568C1111-1C3B-0C43-B94D-AAC11FAC78B2}" srcOrd="1" destOrd="0" parTransId="{DFBB9264-A014-4541-A7C2-5F614748C27C}" sibTransId="{2B6F25D6-84B8-F54A-9854-1DB2FFABAE8B}"/>
    <dgm:cxn modelId="{76AFBB7B-2ADE-724C-BB99-84563E400935}" type="presOf" srcId="{568C1111-1C3B-0C43-B94D-AAC11FAC78B2}" destId="{F12FE601-3AF0-D944-A209-E295785C72AF}" srcOrd="0" destOrd="0" presId="urn:microsoft.com/office/officeart/2005/8/layout/process4"/>
    <dgm:cxn modelId="{3FD6037F-3D7E-DC4D-8C86-3EE6B1713090}" type="presOf" srcId="{BD56586D-9861-464C-AB37-0AD83B7887D6}" destId="{830C8809-1143-DA45-BAEF-5F7071FE27F3}" srcOrd="0" destOrd="0" presId="urn:microsoft.com/office/officeart/2005/8/layout/process4"/>
    <dgm:cxn modelId="{0FDC6DB0-D797-8A40-BAAC-A7D90549B879}" srcId="{803934B9-25FB-4046-AEC5-DA8C98C20D32}" destId="{BD56586D-9861-464C-AB37-0AD83B7887D6}" srcOrd="0" destOrd="0" parTransId="{40B6EAC0-E931-6F44-B195-235C84C4F102}" sibTransId="{1959E5DE-B83C-4940-98EB-40F577C72688}"/>
    <dgm:cxn modelId="{64B9B4B2-17FF-6C40-83CB-1B601AB0F9FB}" srcId="{803934B9-25FB-4046-AEC5-DA8C98C20D32}" destId="{112B8EA8-7160-4545-B604-0C9E07CCBCE6}" srcOrd="2" destOrd="0" parTransId="{D6588630-EBD8-204C-B4C7-241475078CA4}" sibTransId="{F89D84FD-A3EB-674A-BB8F-0957C4EE373B}"/>
    <dgm:cxn modelId="{DEA3C1C5-3BFC-B142-992B-63E974E4CE65}" type="presOf" srcId="{112B8EA8-7160-4545-B604-0C9E07CCBCE6}" destId="{78847E08-A994-F74A-A0E4-F205C5B07510}" srcOrd="0" destOrd="0" presId="urn:microsoft.com/office/officeart/2005/8/layout/process4"/>
    <dgm:cxn modelId="{684E82D5-7C8D-2949-8F56-41FA27D0F142}" type="presOf" srcId="{803934B9-25FB-4046-AEC5-DA8C98C20D32}" destId="{2ADA972A-3131-F340-9817-938AF322E54D}" srcOrd="0" destOrd="0" presId="urn:microsoft.com/office/officeart/2005/8/layout/process4"/>
    <dgm:cxn modelId="{77FD4BBF-B0C7-0243-B2D4-0C8113AD09A2}" type="presParOf" srcId="{2ADA972A-3131-F340-9817-938AF322E54D}" destId="{9EDEAA23-D30F-2340-9FF8-1E9FDE571188}" srcOrd="0" destOrd="0" presId="urn:microsoft.com/office/officeart/2005/8/layout/process4"/>
    <dgm:cxn modelId="{E401CA75-8952-914C-BAFC-46DA5690ED35}" type="presParOf" srcId="{9EDEAA23-D30F-2340-9FF8-1E9FDE571188}" destId="{78847E08-A994-F74A-A0E4-F205C5B07510}" srcOrd="0" destOrd="0" presId="urn:microsoft.com/office/officeart/2005/8/layout/process4"/>
    <dgm:cxn modelId="{E6FEBC71-9502-6A4B-8F89-4250F68CAC33}" type="presParOf" srcId="{2ADA972A-3131-F340-9817-938AF322E54D}" destId="{CB87127E-D57B-4F4E-B2D7-EC02E81C2B14}" srcOrd="1" destOrd="0" presId="urn:microsoft.com/office/officeart/2005/8/layout/process4"/>
    <dgm:cxn modelId="{D03DE2C9-D287-0140-83C4-0C2689DF1446}" type="presParOf" srcId="{2ADA972A-3131-F340-9817-938AF322E54D}" destId="{3586C57C-DCB1-2B46-9A7E-BE400A8BABAD}" srcOrd="2" destOrd="0" presId="urn:microsoft.com/office/officeart/2005/8/layout/process4"/>
    <dgm:cxn modelId="{2EDF3339-DDB8-D640-B32C-185A19AEB5B5}" type="presParOf" srcId="{3586C57C-DCB1-2B46-9A7E-BE400A8BABAD}" destId="{F12FE601-3AF0-D944-A209-E295785C72AF}" srcOrd="0" destOrd="0" presId="urn:microsoft.com/office/officeart/2005/8/layout/process4"/>
    <dgm:cxn modelId="{E4EC767E-27F5-ED4E-9152-C7F9F671E001}" type="presParOf" srcId="{2ADA972A-3131-F340-9817-938AF322E54D}" destId="{3276E24F-DBF7-314E-8119-FC4C16BA62C6}" srcOrd="3" destOrd="0" presId="urn:microsoft.com/office/officeart/2005/8/layout/process4"/>
    <dgm:cxn modelId="{07FF8A22-F0FA-9B45-8066-D7DF29D1DBD7}" type="presParOf" srcId="{2ADA972A-3131-F340-9817-938AF322E54D}" destId="{0B46E73D-9B78-E34F-885A-35D938D32051}" srcOrd="4" destOrd="0" presId="urn:microsoft.com/office/officeart/2005/8/layout/process4"/>
    <dgm:cxn modelId="{F6598C13-BB15-584E-BE5D-341ED1F347C1}" type="presParOf" srcId="{0B46E73D-9B78-E34F-885A-35D938D32051}" destId="{830C8809-1143-DA45-BAEF-5F7071FE27F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5D4E95-5683-E340-88D6-7BC615AC7485}">
      <dsp:nvSpPr>
        <dsp:cNvPr id="0" name=""/>
        <dsp:cNvSpPr/>
      </dsp:nvSpPr>
      <dsp:spPr>
        <a:xfrm>
          <a:off x="1424" y="1577831"/>
          <a:ext cx="4999404" cy="31746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3FA7C4-87BD-AB44-8483-CE36E283345D}">
      <dsp:nvSpPr>
        <dsp:cNvPr id="0" name=""/>
        <dsp:cNvSpPr/>
      </dsp:nvSpPr>
      <dsp:spPr>
        <a:xfrm>
          <a:off x="556913" y="2105546"/>
          <a:ext cx="4999404" cy="31746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dirty="0"/>
            <a:t>XIX. </a:t>
          </a:r>
          <a:r>
            <a:rPr lang="tr-TR" sz="1800" kern="1200" dirty="0" err="1"/>
            <a:t>yyda</a:t>
          </a:r>
          <a:r>
            <a:rPr lang="tr-TR" sz="1800" kern="1200" dirty="0"/>
            <a:t> ise ikinci cumhuriyetle birlikte, Martinik, </a:t>
          </a:r>
          <a:r>
            <a:rPr lang="tr-TR" sz="1800" kern="1200" dirty="0" err="1"/>
            <a:t>Guadelop</a:t>
          </a:r>
          <a:r>
            <a:rPr lang="tr-TR" sz="1800" kern="1200" dirty="0"/>
            <a:t> ve Reunion sakinlerine Fransız yurttaşlığı hakkı verilir. Bu sömürgelerden seçilen milletvekilleri, aralarında birkaç melez olsa da, buralara yerleşmiş Fransızlardan oluşur . 1858’den itibaren “Cezayir ve Sömürgeler Bakanlığı”, “Sömürgeler Devlet Bakanlığı“ gibi değişik adlar altında faaliyetini sürdüren bir bakanlık kurulur. Bu bakanlık günümüzde “Fransa Denizaşırı Bakanlığı” adıyla faaliyetine devam etmektedir. </a:t>
          </a:r>
          <a:endParaRPr lang="en-US" sz="1800" kern="1200" dirty="0"/>
        </a:p>
      </dsp:txBody>
      <dsp:txXfrm>
        <a:off x="649894" y="2198527"/>
        <a:ext cx="4813442" cy="2988659"/>
      </dsp:txXfrm>
    </dsp:sp>
    <dsp:sp modelId="{C2191238-9CCF-E846-B570-8422DC88B9BB}">
      <dsp:nvSpPr>
        <dsp:cNvPr id="0" name=""/>
        <dsp:cNvSpPr/>
      </dsp:nvSpPr>
      <dsp:spPr>
        <a:xfrm>
          <a:off x="6111807" y="1577831"/>
          <a:ext cx="4999404" cy="31746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0E4816-1576-1A45-8B05-B39AFF959535}">
      <dsp:nvSpPr>
        <dsp:cNvPr id="0" name=""/>
        <dsp:cNvSpPr/>
      </dsp:nvSpPr>
      <dsp:spPr>
        <a:xfrm>
          <a:off x="6667296" y="2105546"/>
          <a:ext cx="4999404" cy="31746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a:t>Çeşitli ülkelere gönderilen elçilerin verdiği bilgilerin yanı sıra seyyahların aktardığı seyahat izlenimleri de bölge toplumlarının etnografik yapısını, gelenek ve göreneklerini, güçlü yanlarını ve zaaflarını tespit etmede Batılı yönetimlere fikir verir. Böylece, Batı’nın siyasal amaçlarına malzeme sağlar.</a:t>
          </a:r>
          <a:endParaRPr lang="en-US" sz="1800" kern="1200"/>
        </a:p>
      </dsp:txBody>
      <dsp:txXfrm>
        <a:off x="6760277" y="2198527"/>
        <a:ext cx="4813442" cy="29886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D23395-1180-4244-85F1-91765CDB1F5B}">
      <dsp:nvSpPr>
        <dsp:cNvPr id="0" name=""/>
        <dsp:cNvSpPr/>
      </dsp:nvSpPr>
      <dsp:spPr>
        <a:xfrm rot="5400000">
          <a:off x="-1083733" y="1083733"/>
          <a:ext cx="5418667" cy="325120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tr-TR" sz="2700" kern="1200" dirty="0">
              <a:solidFill>
                <a:srgbClr val="000000"/>
              </a:solidFill>
              <a:effectLst/>
              <a:highlight>
                <a:srgbClr val="00FFFF"/>
              </a:highlight>
              <a:latin typeface="Times New Roman" panose="02020603050405020304" pitchFamily="18" charset="0"/>
              <a:ea typeface="Times New Roman" panose="02020603050405020304" pitchFamily="18" charset="0"/>
            </a:rPr>
            <a:t>Planlı-programlı faaliyetlerin icrası doğrultusunda 1893’te kurulan Fransız Koloni Birliği amaçlarını belirler. </a:t>
          </a:r>
          <a:endParaRPr lang="tr-TR" sz="2700" kern="1200" dirty="0"/>
        </a:p>
      </dsp:txBody>
      <dsp:txXfrm rot="-5400000">
        <a:off x="1" y="1625599"/>
        <a:ext cx="3251200" cy="2167467"/>
      </dsp:txXfrm>
    </dsp:sp>
    <dsp:sp modelId="{C043F657-50BF-5F46-AEF2-0A53943E734A}">
      <dsp:nvSpPr>
        <dsp:cNvPr id="0" name=""/>
        <dsp:cNvSpPr/>
      </dsp:nvSpPr>
      <dsp:spPr>
        <a:xfrm rot="5400000">
          <a:off x="3793066" y="-541866"/>
          <a:ext cx="3793067" cy="487679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0" indent="-228600" algn="l" defTabSz="1022350" fontAlgn="base">
            <a:lnSpc>
              <a:spcPct val="90000"/>
            </a:lnSpc>
            <a:spcBef>
              <a:spcPct val="0"/>
            </a:spcBef>
            <a:spcAft>
              <a:spcPct val="15000"/>
            </a:spcAft>
            <a:buChar char="•"/>
          </a:pPr>
          <a:r>
            <a:rPr lang="tr-TR" sz="2300"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Gelişme ve refahın </a:t>
          </a:r>
          <a:r>
            <a:rPr lang="tr-TR" sz="2300" u="none" strike="noStrike" kern="100" dirty="0" err="1">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sağlanması,genel</a:t>
          </a:r>
          <a:r>
            <a:rPr lang="tr-TR" sz="2300" u="none" strike="noStrike" kern="1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ticari çıkarların sürdürülmesi </a:t>
          </a:r>
          <a:r>
            <a:rPr lang="tr-TR" sz="2300" kern="100" dirty="0">
              <a:solidFill>
                <a:srgbClr val="000000"/>
              </a:solidFill>
              <a:effectLst/>
              <a:latin typeface="Times New Roman" panose="02020603050405020304" pitchFamily="18" charset="0"/>
              <a:ea typeface="Times New Roman" panose="02020603050405020304" pitchFamily="18" charset="0"/>
            </a:rPr>
            <a:t>yanında Birlik üyelerinin özel menfaatlerinin de korunması,</a:t>
          </a:r>
          <a:endParaRPr lang="tr-TR" sz="2300" dirty="0"/>
        </a:p>
        <a:p>
          <a:pPr marL="228600" lvl="0" indent="-228600" algn="l" defTabSz="1022350" fontAlgn="base">
            <a:lnSpc>
              <a:spcPct val="90000"/>
            </a:lnSpc>
            <a:spcBef>
              <a:spcPct val="0"/>
            </a:spcBef>
            <a:spcAft>
              <a:spcPct val="15000"/>
            </a:spcAft>
            <a:buChar char="•"/>
          </a:pPr>
          <a:r>
            <a:rPr lang="tr-TR" sz="2300" u="none" strike="noStrike" kern="10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Birlik üyelerine her türlü yararlı bilginin sağlanması: Yasa, tarife,</a:t>
          </a:r>
          <a:r>
            <a:rPr lang="tr-TR" sz="2300" kern="100">
              <a:solidFill>
                <a:srgbClr val="000000"/>
              </a:solidFill>
              <a:effectLst/>
              <a:latin typeface="Times New Roman" panose="02020603050405020304" pitchFamily="18" charset="0"/>
              <a:ea typeface="Times New Roman" panose="02020603050405020304" pitchFamily="18" charset="0"/>
            </a:rPr>
            <a:t>gümrük bilgileri ve sair gerekli tüm bilgiler, </a:t>
          </a:r>
          <a:endParaRPr lang="tr-TR" sz="2300" dirty="0"/>
        </a:p>
        <a:p>
          <a:pPr marL="228600" lvl="0" indent="-228600" algn="l" defTabSz="1022350" fontAlgn="base">
            <a:lnSpc>
              <a:spcPct val="90000"/>
            </a:lnSpc>
            <a:spcBef>
              <a:spcPct val="0"/>
            </a:spcBef>
            <a:spcAft>
              <a:spcPct val="15000"/>
            </a:spcAft>
            <a:buChar char="•"/>
          </a:pPr>
          <a:r>
            <a:rPr lang="tr-TR" sz="2300" kern="1200">
              <a:solidFill>
                <a:srgbClr val="000000"/>
              </a:solidFill>
              <a:effectLst/>
              <a:latin typeface="Times New Roman" panose="02020603050405020304" pitchFamily="18" charset="0"/>
              <a:ea typeface="Times New Roman" panose="02020603050405020304" pitchFamily="18" charset="0"/>
            </a:rPr>
            <a:t>Yeni kazanç yollarının araştırılması </a:t>
          </a:r>
          <a:endParaRPr lang="tr-TR" sz="2300" kern="1200" dirty="0"/>
        </a:p>
      </dsp:txBody>
      <dsp:txXfrm rot="-5400000">
        <a:off x="3251200" y="185162"/>
        <a:ext cx="4691637" cy="34227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4A6D8-F031-EA4A-8C80-358EBFEAC3E8}">
      <dsp:nvSpPr>
        <dsp:cNvPr id="0" name=""/>
        <dsp:cNvSpPr/>
      </dsp:nvSpPr>
      <dsp:spPr>
        <a:xfrm>
          <a:off x="0" y="286155"/>
          <a:ext cx="10132217" cy="1475757"/>
        </a:xfrm>
        <a:prstGeom prst="rightArrow">
          <a:avLst>
            <a:gd name="adj1" fmla="val 50000"/>
            <a:gd name="adj2" fmla="val 5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234276" numCol="1" spcCol="1270" anchor="ctr" anchorCtr="0">
          <a:noAutofit/>
        </a:bodyPr>
        <a:lstStyle/>
        <a:p>
          <a:pPr marL="0" lvl="0" indent="0" algn="l" defTabSz="977900">
            <a:lnSpc>
              <a:spcPct val="90000"/>
            </a:lnSpc>
            <a:spcBef>
              <a:spcPct val="0"/>
            </a:spcBef>
            <a:spcAft>
              <a:spcPct val="35000"/>
            </a:spcAft>
            <a:buNone/>
          </a:pPr>
          <a:r>
            <a:rPr lang="tr-TR" sz="2200" kern="1200" dirty="0"/>
            <a:t>A. Ticari amaçlı faaliyetler</a:t>
          </a:r>
        </a:p>
      </dsp:txBody>
      <dsp:txXfrm>
        <a:off x="0" y="655094"/>
        <a:ext cx="9763278" cy="737879"/>
      </dsp:txXfrm>
    </dsp:sp>
    <dsp:sp modelId="{739E3574-F59D-3846-8EC3-0577141AEA73}">
      <dsp:nvSpPr>
        <dsp:cNvPr id="0" name=""/>
        <dsp:cNvSpPr/>
      </dsp:nvSpPr>
      <dsp:spPr>
        <a:xfrm>
          <a:off x="0" y="1427834"/>
          <a:ext cx="4681084" cy="3293968"/>
        </a:xfrm>
        <a:prstGeom prst="re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kern="1200" dirty="0"/>
            <a:t>Liberal bir ekonomi anlayışı doğrultusunda bölgeyle gerçekleştirilmesi planlanan ticari ilişkileri kapsamaktadır. Bölgeye büyük yatırımlar yapmak, limanlara veya nehirlerin ulaştığı bölgelere büyük antrepolar inşa etmek kârlı sonuçlar getirecektir. </a:t>
          </a:r>
        </a:p>
        <a:p>
          <a:pPr marL="0" lvl="0" indent="0" algn="l" defTabSz="800100">
            <a:lnSpc>
              <a:spcPct val="90000"/>
            </a:lnSpc>
            <a:spcBef>
              <a:spcPct val="0"/>
            </a:spcBef>
            <a:spcAft>
              <a:spcPct val="35000"/>
            </a:spcAft>
            <a:buNone/>
          </a:pPr>
          <a:r>
            <a:rPr lang="tr-TR" sz="1800" kern="1200" dirty="0"/>
            <a:t>Fransa için Şanghay örneği verilebilir. 6 Nisan 1849’da Çin ile yapılan bir antlaşma ile şehirde 66 hektarlık bir arazi imtiyazlı kullanım amacıyla (serbest bölge) 1849-1946 yılları arasında Fransızların idaresine verilmiş ve buradan pek çok menfaat elde edilmiştir. </a:t>
          </a:r>
        </a:p>
      </dsp:txBody>
      <dsp:txXfrm>
        <a:off x="0" y="1427834"/>
        <a:ext cx="4681084" cy="3293968"/>
      </dsp:txXfrm>
    </dsp:sp>
    <dsp:sp modelId="{DE60923C-75C4-104B-92EA-DFA8F9C78915}">
      <dsp:nvSpPr>
        <dsp:cNvPr id="0" name=""/>
        <dsp:cNvSpPr/>
      </dsp:nvSpPr>
      <dsp:spPr>
        <a:xfrm>
          <a:off x="4681084" y="777910"/>
          <a:ext cx="5451133" cy="1475757"/>
        </a:xfrm>
        <a:prstGeom prst="rightArrow">
          <a:avLst>
            <a:gd name="adj1" fmla="val 50000"/>
            <a:gd name="adj2" fmla="val 5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234276" numCol="1" spcCol="1270" anchor="ctr" anchorCtr="0">
          <a:noAutofit/>
        </a:bodyPr>
        <a:lstStyle/>
        <a:p>
          <a:pPr marL="0" lvl="0" indent="0" algn="l" defTabSz="977900">
            <a:lnSpc>
              <a:spcPct val="90000"/>
            </a:lnSpc>
            <a:spcBef>
              <a:spcPct val="0"/>
            </a:spcBef>
            <a:spcAft>
              <a:spcPct val="35000"/>
            </a:spcAft>
            <a:buNone/>
          </a:pPr>
          <a:r>
            <a:rPr lang="tr-TR" sz="2200" kern="1200" dirty="0"/>
            <a:t>B. Yerleşme (habitat) amaçlı faaliyetler</a:t>
          </a:r>
        </a:p>
      </dsp:txBody>
      <dsp:txXfrm>
        <a:off x="4681084" y="1146849"/>
        <a:ext cx="5082194" cy="737879"/>
      </dsp:txXfrm>
    </dsp:sp>
    <dsp:sp modelId="{AA04E4D9-A1DA-1440-A05A-00C14005537E}">
      <dsp:nvSpPr>
        <dsp:cNvPr id="0" name=""/>
        <dsp:cNvSpPr/>
      </dsp:nvSpPr>
      <dsp:spPr>
        <a:xfrm>
          <a:off x="4681084" y="1919589"/>
          <a:ext cx="4681084" cy="3293968"/>
        </a:xfrm>
        <a:prstGeom prst="re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kern="1200" dirty="0"/>
            <a:t> Bu kapsamda, bugünkü ABD’nin güneyinde yer alan </a:t>
          </a:r>
          <a:r>
            <a:rPr lang="tr-TR" sz="1800" kern="1200" dirty="0" err="1"/>
            <a:t>Missisippi</a:t>
          </a:r>
          <a:r>
            <a:rPr lang="tr-TR" sz="1800" kern="1200" dirty="0"/>
            <a:t> ve </a:t>
          </a:r>
          <a:r>
            <a:rPr lang="tr-TR" sz="1800" kern="1200" dirty="0" err="1"/>
            <a:t>Louisiane</a:t>
          </a:r>
          <a:r>
            <a:rPr lang="tr-TR" sz="1800" kern="1200" dirty="0"/>
            <a:t> (Yeni Fransa) bölgeleri ile Kanada’nın </a:t>
          </a:r>
          <a:r>
            <a:rPr lang="tr-TR" sz="1800" kern="1200" dirty="0" err="1"/>
            <a:t>Québec</a:t>
          </a:r>
          <a:r>
            <a:rPr lang="tr-TR" sz="1800" kern="1200" dirty="0"/>
            <a:t> bölgesi XVII. </a:t>
          </a:r>
          <a:r>
            <a:rPr lang="tr-TR" sz="1800" kern="1200" dirty="0" err="1"/>
            <a:t>Yyın</a:t>
          </a:r>
          <a:r>
            <a:rPr lang="tr-TR" sz="1800" kern="1200" dirty="0"/>
            <a:t> başlarından itibaren, Fransızlar açısından uygun yerleşim alanları olarak görülür ve </a:t>
          </a:r>
          <a:r>
            <a:rPr lang="tr-TR" sz="1800" kern="1200" dirty="0" err="1"/>
            <a:t>onbinlerce</a:t>
          </a:r>
          <a:r>
            <a:rPr lang="tr-TR" sz="1800" kern="1200" dirty="0"/>
            <a:t> Fransız bu bölgelere yerleşir. </a:t>
          </a:r>
        </a:p>
      </dsp:txBody>
      <dsp:txXfrm>
        <a:off x="4681084" y="1919589"/>
        <a:ext cx="4681084" cy="32939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21160-4E7B-CF47-AD3A-0338C4E05ACD}">
      <dsp:nvSpPr>
        <dsp:cNvPr id="0" name=""/>
        <dsp:cNvSpPr/>
      </dsp:nvSpPr>
      <dsp:spPr>
        <a:xfrm>
          <a:off x="0" y="865025"/>
          <a:ext cx="11108530" cy="1617850"/>
        </a:xfrm>
        <a:prstGeom prst="rightArrow">
          <a:avLst>
            <a:gd name="adj1" fmla="val 50000"/>
            <a:gd name="adj2" fmla="val 5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254000" bIns="256834" numCol="1" spcCol="1270" anchor="ctr" anchorCtr="0">
          <a:noAutofit/>
        </a:bodyPr>
        <a:lstStyle/>
        <a:p>
          <a:pPr marL="0" lvl="0" indent="0" algn="l" defTabSz="1333500">
            <a:lnSpc>
              <a:spcPct val="90000"/>
            </a:lnSpc>
            <a:spcBef>
              <a:spcPct val="0"/>
            </a:spcBef>
            <a:spcAft>
              <a:spcPct val="35000"/>
            </a:spcAft>
            <a:buNone/>
          </a:pPr>
          <a:r>
            <a:rPr lang="tr-TR" sz="3000" kern="1200" dirty="0"/>
            <a:t>C. Doğrudan sömürgecilik </a:t>
          </a:r>
          <a:r>
            <a:rPr lang="tr-TR" sz="3000" kern="1200"/>
            <a:t>amaçlı faaliyetle</a:t>
          </a:r>
          <a:endParaRPr lang="tr-TR" sz="3000" kern="1200" dirty="0"/>
        </a:p>
      </dsp:txBody>
      <dsp:txXfrm>
        <a:off x="0" y="1269488"/>
        <a:ext cx="10704068" cy="808925"/>
      </dsp:txXfrm>
    </dsp:sp>
    <dsp:sp modelId="{57782DA0-1592-5D49-A72A-305F5D2E4FAE}">
      <dsp:nvSpPr>
        <dsp:cNvPr id="0" name=""/>
        <dsp:cNvSpPr/>
      </dsp:nvSpPr>
      <dsp:spPr>
        <a:xfrm>
          <a:off x="0" y="2117699"/>
          <a:ext cx="10265393" cy="4339619"/>
        </a:xfrm>
        <a:prstGeom prst="re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tr-TR" sz="2400" kern="1200" dirty="0"/>
            <a:t>Fransa için </a:t>
          </a:r>
          <a:r>
            <a:rPr lang="tr-TR" sz="2400" kern="1200" dirty="0" err="1"/>
            <a:t>ÇinHindi</a:t>
          </a:r>
          <a:r>
            <a:rPr lang="tr-TR" sz="2400" kern="1200" dirty="0"/>
            <a:t>, Madagaskar, orta ve batı Afrika’daki sömürgelerin tamamını bu duruma örnek olarak verebiliriz. Afrika, yalnızca kölelerin bulunduğu yer değil, aynı zamanda sömürgeci ülkelerden gelen insanlara yatırım imkânı sağlayan bir pazardır. Batı’nın gelişen teknolojisi Afrika’nın sömürge hâline gelmesine ve köleleşmesine yol açan bir döngüye hizmet etmiştir</a:t>
          </a:r>
        </a:p>
        <a:p>
          <a:pPr marL="0" lvl="0" indent="0" algn="l" defTabSz="1066800">
            <a:lnSpc>
              <a:spcPct val="90000"/>
            </a:lnSpc>
            <a:spcBef>
              <a:spcPct val="0"/>
            </a:spcBef>
            <a:spcAft>
              <a:spcPct val="35000"/>
            </a:spcAft>
            <a:buNone/>
          </a:pPr>
          <a:r>
            <a:rPr lang="tr-TR" sz="2400" kern="1200" dirty="0"/>
            <a:t>Günümüzde bu toplumlar kendi yerel dillerinin yanında Avrupa dillerini de eğitim ve öğretim dili olarak kullanmaktadırlar. Bu durum Fransız sömürgelerinin tamamında, hatta himaye altındaki Tunus ve Fas için de geçerlidir. Öyle ki “Asimile etme eğilimi Fransız halkının büyük sapkınlıklarından biridir.” (</a:t>
          </a:r>
          <a:r>
            <a:rPr lang="tr-TR" sz="2400" kern="1200" dirty="0" err="1"/>
            <a:t>Valmor</a:t>
          </a:r>
          <a:r>
            <a:rPr lang="tr-TR" sz="2400" kern="1200" dirty="0"/>
            <a:t>, 1909) ifadesi Fransa’nın işgal ettiği toplumlara yaptıklarıyla doğrudan ilişkili olarak söylenmiştir</a:t>
          </a:r>
          <a:r>
            <a:rPr lang="tr-TR" sz="2400" kern="1200"/>
            <a:t>.   </a:t>
          </a:r>
          <a:endParaRPr lang="tr-TR" sz="2400" kern="1200" dirty="0"/>
        </a:p>
      </dsp:txBody>
      <dsp:txXfrm>
        <a:off x="0" y="2117699"/>
        <a:ext cx="10265393" cy="43396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B5A87-97A6-CA49-A22A-96DA51AEDBCB}">
      <dsp:nvSpPr>
        <dsp:cNvPr id="0" name=""/>
        <dsp:cNvSpPr/>
      </dsp:nvSpPr>
      <dsp:spPr>
        <a:xfrm>
          <a:off x="228919" y="0"/>
          <a:ext cx="9483880" cy="1381235"/>
        </a:xfrm>
        <a:prstGeom prst="rightArrow">
          <a:avLst>
            <a:gd name="adj1" fmla="val 50000"/>
            <a:gd name="adj2" fmla="val 5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219271" numCol="1" spcCol="1270" anchor="ctr" anchorCtr="0">
          <a:noAutofit/>
        </a:bodyPr>
        <a:lstStyle/>
        <a:p>
          <a:pPr marL="0" lvl="0" indent="0" algn="l" defTabSz="1155700">
            <a:lnSpc>
              <a:spcPct val="90000"/>
            </a:lnSpc>
            <a:spcBef>
              <a:spcPct val="0"/>
            </a:spcBef>
            <a:spcAft>
              <a:spcPct val="35000"/>
            </a:spcAft>
            <a:buNone/>
          </a:pPr>
          <a:r>
            <a:rPr lang="tr-TR" sz="2600" kern="1200" dirty="0"/>
            <a:t>D. Tüm amaçları içinde barındıran faaliyetler</a:t>
          </a:r>
        </a:p>
      </dsp:txBody>
      <dsp:txXfrm>
        <a:off x="228919" y="345309"/>
        <a:ext cx="9138571" cy="690617"/>
      </dsp:txXfrm>
    </dsp:sp>
    <dsp:sp modelId="{D57AFF37-B97A-6740-A70D-FA3364E7F513}">
      <dsp:nvSpPr>
        <dsp:cNvPr id="0" name=""/>
        <dsp:cNvSpPr/>
      </dsp:nvSpPr>
      <dsp:spPr>
        <a:xfrm>
          <a:off x="228919" y="1069466"/>
          <a:ext cx="8764053" cy="3704939"/>
        </a:xfrm>
        <a:prstGeom prst="re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tr-TR" sz="2600" kern="1200" dirty="0"/>
            <a:t> Ticaret, habitat ve sömürü amaçlı bu sonuncu kısma ait ülkeleri Yeni Kaledonya, Madagaskar, Tunus, Maurice, Reunion ve Antiller olarak sıralamak mümkündür.  Ticaret ve sömürgeleştirme faaliyetlerinin yanı sıra Fransa, bu topraklarda koloniler oluşturmak amacıyla nüfus </a:t>
          </a:r>
          <a:r>
            <a:rPr lang="tr-TR" sz="2600" kern="1200" dirty="0" err="1"/>
            <a:t>sevkıyatı</a:t>
          </a:r>
          <a:r>
            <a:rPr lang="tr-TR" sz="2600" kern="1200" dirty="0"/>
            <a:t> da yapmıştır</a:t>
          </a:r>
        </a:p>
      </dsp:txBody>
      <dsp:txXfrm>
        <a:off x="228919" y="1069466"/>
        <a:ext cx="8764053" cy="37049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47E08-A994-F74A-A0E4-F205C5B07510}">
      <dsp:nvSpPr>
        <dsp:cNvPr id="0" name=""/>
        <dsp:cNvSpPr/>
      </dsp:nvSpPr>
      <dsp:spPr>
        <a:xfrm>
          <a:off x="0" y="4513098"/>
          <a:ext cx="11751468" cy="148129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tr-TR" sz="1600" kern="1200" dirty="0"/>
            <a:t>Dolayısıyla,  ekonomik ihtiyaçların karşılanması bakımından Fransa ile yoğun işbirliği içindedirler. Günümüzde bu </a:t>
          </a:r>
          <a:r>
            <a:rPr lang="tr-TR" sz="1600" kern="1200" dirty="0" err="1"/>
            <a:t>Frankofon</a:t>
          </a:r>
          <a:r>
            <a:rPr lang="tr-TR" sz="1600" kern="1200" dirty="0"/>
            <a:t> (Fransızca konuşulan ülkeler anlamında kullanılan bir sözcük) ülkelerin teknolojik ihtiyaçlarını önemli oranda Fransa karşılamakta; din, özellikle de dil, eğitim ve kültür bakımından ise önemli bir kısmına model ülke olmayı sürdürmektedir.  </a:t>
          </a:r>
        </a:p>
      </dsp:txBody>
      <dsp:txXfrm>
        <a:off x="0" y="4513098"/>
        <a:ext cx="11751468" cy="1481299"/>
      </dsp:txXfrm>
    </dsp:sp>
    <dsp:sp modelId="{F12FE601-3AF0-D944-A209-E295785C72AF}">
      <dsp:nvSpPr>
        <dsp:cNvPr id="0" name=""/>
        <dsp:cNvSpPr/>
      </dsp:nvSpPr>
      <dsp:spPr>
        <a:xfrm rot="10800000">
          <a:off x="0" y="2257079"/>
          <a:ext cx="11751468" cy="2278238"/>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tr-TR" sz="1600" kern="1200" dirty="0"/>
            <a:t> Fransa, günümüzde kendisine bağlı sömürge alanlarının çok büyük bir kısmını kaybetmesine rağmen, hemen hemen tamamının yönetiminde doğrudan olmasa da önemli oranda söz sahibidir. Zira, bu ülkelerden çekilmeden önce, bütün bu ülkelerin resmi dili Fransızca olmuş, iktidar Fransız kültürünü benimsemiş ve Fransa’ya tabi insanlara bırakılmıştır. Bu ülkeler, doğal olarak,  ekonomik açıdan da Fransa’ya bağımlı kalmışlardır.  </a:t>
          </a:r>
        </a:p>
      </dsp:txBody>
      <dsp:txXfrm rot="10800000">
        <a:off x="0" y="2257079"/>
        <a:ext cx="11751468" cy="1480331"/>
      </dsp:txXfrm>
    </dsp:sp>
    <dsp:sp modelId="{830C8809-1143-DA45-BAEF-5F7071FE27F3}">
      <dsp:nvSpPr>
        <dsp:cNvPr id="0" name=""/>
        <dsp:cNvSpPr/>
      </dsp:nvSpPr>
      <dsp:spPr>
        <a:xfrm rot="10800000">
          <a:off x="0" y="1059"/>
          <a:ext cx="11751468" cy="2278238"/>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tr-TR" sz="1600" kern="1200" dirty="0"/>
            <a:t>Eğitim alan insanların sayısının artması, eğitim seviyesinin yükselmesi, insanların farklı fikirleri tartışmaya başlaması, devletlerdeki kutuplaşmaların daha dengeli ve daha keskin çizgilerle belirlenmesi, bunun akabinde güçlerin dengelenmesiyle XX. Yüzyılın ortaları, özellikle Afrika’daki sömürgelerin pek çoğu için bağımsızlıklarına kavuştukları dönem olur. Kamerun, Togo, Madagaskar, Mali, Fildişi Sahili, Yukarı Volta (Burkina Faso), Moritanya, Senegal, </a:t>
          </a:r>
          <a:r>
            <a:rPr lang="tr-TR" sz="1600" kern="1200" dirty="0" err="1"/>
            <a:t>Niger</a:t>
          </a:r>
          <a:r>
            <a:rPr lang="tr-TR" sz="1600" kern="1200" dirty="0"/>
            <a:t> gibi sömürgelerin hemen hemen tamamı 1960’lı yıllarda bağımsızlıklarına kavuşmuş görünmektedirler (Harita 4). Bir başka deyişle “Afrika’nın doğuşunun tamamlanması ve 1962’de Cezayir Cumhuriyeti’nin kurulması, sömürgecilik çağını pratik olarak kapatmakta ve Afrika’nın yeniden yapılanma dönemini açmaktadır.”</a:t>
          </a:r>
        </a:p>
      </dsp:txBody>
      <dsp:txXfrm rot="10800000">
        <a:off x="0" y="1059"/>
        <a:ext cx="11751468" cy="148033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D96F2-02BD-E71F-EFBD-14FECCF2D331}"/>
              </a:ext>
            </a:extLst>
          </p:cNvPr>
          <p:cNvSpPr>
            <a:spLocks noGrp="1"/>
          </p:cNvSpPr>
          <p:nvPr>
            <p:ph type="ctrTitle"/>
          </p:nvPr>
        </p:nvSpPr>
        <p:spPr>
          <a:xfrm>
            <a:off x="1524000" y="1122362"/>
            <a:ext cx="7172325" cy="3152251"/>
          </a:xfrm>
        </p:spPr>
        <p:txBody>
          <a:bodyPr anchor="b">
            <a:normAutofit/>
          </a:bodyPr>
          <a:lstStyle>
            <a:lvl1pPr algn="l">
              <a:defRPr sz="2800"/>
            </a:lvl1pPr>
          </a:lstStyle>
          <a:p>
            <a:r>
              <a:rPr lang="en-US" dirty="0"/>
              <a:t>Click to edit Master title style</a:t>
            </a:r>
          </a:p>
        </p:txBody>
      </p:sp>
      <p:sp>
        <p:nvSpPr>
          <p:cNvPr id="3" name="Subtitle 2">
            <a:extLst>
              <a:ext uri="{FF2B5EF4-FFF2-40B4-BE49-F238E27FC236}">
                <a16:creationId xmlns:a16="http://schemas.microsoft.com/office/drawing/2014/main" id="{BBE90113-E8E1-4E48-41BC-583802BFC956}"/>
              </a:ext>
            </a:extLst>
          </p:cNvPr>
          <p:cNvSpPr>
            <a:spLocks noGrp="1"/>
          </p:cNvSpPr>
          <p:nvPr>
            <p:ph type="subTitle" idx="1"/>
          </p:nvPr>
        </p:nvSpPr>
        <p:spPr>
          <a:xfrm>
            <a:off x="1524000" y="4920137"/>
            <a:ext cx="7172325" cy="112236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FFAC7EE5-BFF0-D779-4261-E239DB450A69}"/>
              </a:ext>
            </a:extLst>
          </p:cNvPr>
          <p:cNvSpPr>
            <a:spLocks noGrp="1"/>
          </p:cNvSpPr>
          <p:nvPr>
            <p:ph type="dt" sz="half" idx="10"/>
          </p:nvPr>
        </p:nvSpPr>
        <p:spPr/>
        <p:txBody>
          <a:bodyPr/>
          <a:lstStyle/>
          <a:p>
            <a:fld id="{9D0D92BC-42A9-434B-8530-ADBF4485E407}" type="datetimeFigureOut">
              <a:rPr lang="en-US" smtClean="0"/>
              <a:t>12/12/2023</a:t>
            </a:fld>
            <a:endParaRPr lang="en-US"/>
          </a:p>
        </p:txBody>
      </p:sp>
      <p:sp>
        <p:nvSpPr>
          <p:cNvPr id="5" name="Footer Placeholder 4">
            <a:extLst>
              <a:ext uri="{FF2B5EF4-FFF2-40B4-BE49-F238E27FC236}">
                <a16:creationId xmlns:a16="http://schemas.microsoft.com/office/drawing/2014/main" id="{63789492-34ED-FE24-4F29-E4C8F5497B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0C886-7F1E-7BC1-9A9E-B24C2AC2F0F5}"/>
              </a:ext>
            </a:extLst>
          </p:cNvPr>
          <p:cNvSpPr>
            <a:spLocks noGrp="1"/>
          </p:cNvSpPr>
          <p:nvPr>
            <p:ph type="sldNum" sz="quarter" idx="12"/>
          </p:nvPr>
        </p:nvSpPr>
        <p:spPr/>
        <p:txBody>
          <a:bodyPr/>
          <a:lstStyle/>
          <a:p>
            <a:fld id="{A0289F9E-9962-4B7B-BA18-A15907CCC6BF}" type="slidenum">
              <a:rPr lang="en-US" smtClean="0"/>
              <a:t>‹#›</a:t>
            </a:fld>
            <a:endParaRPr lang="en-US"/>
          </a:p>
        </p:txBody>
      </p:sp>
      <p:cxnSp>
        <p:nvCxnSpPr>
          <p:cNvPr id="8" name="Straight Connector 7">
            <a:extLst>
              <a:ext uri="{FF2B5EF4-FFF2-40B4-BE49-F238E27FC236}">
                <a16:creationId xmlns:a16="http://schemas.microsoft.com/office/drawing/2014/main" id="{1C74AEE6-9CA7-5247-DC34-99634247DF50}"/>
              </a:ext>
            </a:extLst>
          </p:cNvPr>
          <p:cNvCxnSpPr>
            <a:cxnSpLocks/>
          </p:cNvCxnSpPr>
          <p:nvPr/>
        </p:nvCxnSpPr>
        <p:spPr>
          <a:xfrm>
            <a:off x="1638300" y="459663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711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F4143-3C41-D626-8F64-36A9C9F1A606}"/>
              </a:ext>
            </a:extLst>
          </p:cNvPr>
          <p:cNvSpPr>
            <a:spLocks noGrp="1"/>
          </p:cNvSpPr>
          <p:nvPr>
            <p:ph type="title"/>
          </p:nvPr>
        </p:nvSpPr>
        <p:spPr>
          <a:xfrm>
            <a:off x="952500" y="914400"/>
            <a:ext cx="9962791" cy="990600"/>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52C4FB-B560-A0FC-6435-952981BC9A1D}"/>
              </a:ext>
            </a:extLst>
          </p:cNvPr>
          <p:cNvSpPr>
            <a:spLocks noGrp="1"/>
          </p:cNvSpPr>
          <p:nvPr>
            <p:ph type="body" orient="vert" idx="1"/>
          </p:nvPr>
        </p:nvSpPr>
        <p:spPr>
          <a:xfrm>
            <a:off x="952500" y="2285997"/>
            <a:ext cx="9962791" cy="389096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87CEC4F-0A90-11E2-E43E-B9E765AFBD3A}"/>
              </a:ext>
            </a:extLst>
          </p:cNvPr>
          <p:cNvSpPr>
            <a:spLocks noGrp="1"/>
          </p:cNvSpPr>
          <p:nvPr>
            <p:ph type="dt" sz="half" idx="10"/>
          </p:nvPr>
        </p:nvSpPr>
        <p:spPr/>
        <p:txBody>
          <a:bodyPr/>
          <a:lstStyle/>
          <a:p>
            <a:fld id="{9D0D92BC-42A9-434B-8530-ADBF4485E407}" type="datetimeFigureOut">
              <a:rPr lang="en-US" smtClean="0"/>
              <a:t>12/12/2023</a:t>
            </a:fld>
            <a:endParaRPr lang="en-US"/>
          </a:p>
        </p:txBody>
      </p:sp>
      <p:sp>
        <p:nvSpPr>
          <p:cNvPr id="5" name="Footer Placeholder 4">
            <a:extLst>
              <a:ext uri="{FF2B5EF4-FFF2-40B4-BE49-F238E27FC236}">
                <a16:creationId xmlns:a16="http://schemas.microsoft.com/office/drawing/2014/main" id="{51B2A5B4-1D77-B0AC-49E7-CAE9556B1C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396EF9-2FDA-8E87-D546-8840CEBF038C}"/>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3250567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085AB7-38B3-7F80-0B2D-7960F5637521}"/>
              </a:ext>
            </a:extLst>
          </p:cNvPr>
          <p:cNvSpPr>
            <a:spLocks noGrp="1"/>
          </p:cNvSpPr>
          <p:nvPr>
            <p:ph type="title" orient="vert"/>
          </p:nvPr>
        </p:nvSpPr>
        <p:spPr>
          <a:xfrm>
            <a:off x="9224513" y="1052423"/>
            <a:ext cx="1771292" cy="49170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B5ADBDC3-E9EA-8699-B2E4-4C7784455BA8}"/>
              </a:ext>
            </a:extLst>
          </p:cNvPr>
          <p:cNvSpPr>
            <a:spLocks noGrp="1"/>
          </p:cNvSpPr>
          <p:nvPr>
            <p:ph type="body" orient="vert" idx="1"/>
          </p:nvPr>
        </p:nvSpPr>
        <p:spPr>
          <a:xfrm>
            <a:off x="1006414" y="1052424"/>
            <a:ext cx="7873043" cy="49170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E1DBEDE-3A67-6FCA-25F3-B91F7C82ED89}"/>
              </a:ext>
            </a:extLst>
          </p:cNvPr>
          <p:cNvSpPr>
            <a:spLocks noGrp="1"/>
          </p:cNvSpPr>
          <p:nvPr>
            <p:ph type="dt" sz="half" idx="10"/>
          </p:nvPr>
        </p:nvSpPr>
        <p:spPr/>
        <p:txBody>
          <a:bodyPr/>
          <a:lstStyle/>
          <a:p>
            <a:fld id="{9D0D92BC-42A9-434B-8530-ADBF4485E407}" type="datetimeFigureOut">
              <a:rPr lang="en-US" smtClean="0"/>
              <a:t>12/12/2023</a:t>
            </a:fld>
            <a:endParaRPr lang="en-US"/>
          </a:p>
        </p:txBody>
      </p:sp>
      <p:sp>
        <p:nvSpPr>
          <p:cNvPr id="5" name="Footer Placeholder 4">
            <a:extLst>
              <a:ext uri="{FF2B5EF4-FFF2-40B4-BE49-F238E27FC236}">
                <a16:creationId xmlns:a16="http://schemas.microsoft.com/office/drawing/2014/main" id="{BB9EFF51-4318-20EA-3A3A-8FE203B1A7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CD9703-5BAD-DE95-98D9-0F30E7C09372}"/>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1172632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D96F2-02BD-E71F-EFBD-14FECCF2D331}"/>
              </a:ext>
            </a:extLst>
          </p:cNvPr>
          <p:cNvSpPr>
            <a:spLocks noGrp="1"/>
          </p:cNvSpPr>
          <p:nvPr>
            <p:ph type="ctrTitle"/>
          </p:nvPr>
        </p:nvSpPr>
        <p:spPr>
          <a:xfrm>
            <a:off x="1524000" y="1122362"/>
            <a:ext cx="7172325" cy="3152251"/>
          </a:xfrm>
        </p:spPr>
        <p:txBody>
          <a:bodyPr anchor="b">
            <a:normAutofit/>
          </a:bodyPr>
          <a:lstStyle>
            <a:lvl1pPr algn="l">
              <a:defRPr sz="2800"/>
            </a:lvl1pPr>
          </a:lstStyle>
          <a:p>
            <a:r>
              <a:rPr lang="en-US" dirty="0"/>
              <a:t>Click to edit Master title style</a:t>
            </a:r>
          </a:p>
        </p:txBody>
      </p:sp>
      <p:sp>
        <p:nvSpPr>
          <p:cNvPr id="3" name="Subtitle 2">
            <a:extLst>
              <a:ext uri="{FF2B5EF4-FFF2-40B4-BE49-F238E27FC236}">
                <a16:creationId xmlns:a16="http://schemas.microsoft.com/office/drawing/2014/main" id="{BBE90113-E8E1-4E48-41BC-583802BFC956}"/>
              </a:ext>
            </a:extLst>
          </p:cNvPr>
          <p:cNvSpPr>
            <a:spLocks noGrp="1"/>
          </p:cNvSpPr>
          <p:nvPr>
            <p:ph type="subTitle" idx="1"/>
          </p:nvPr>
        </p:nvSpPr>
        <p:spPr>
          <a:xfrm>
            <a:off x="1524000" y="4920137"/>
            <a:ext cx="7172325" cy="112236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FFAC7EE5-BFF0-D779-4261-E239DB450A69}"/>
              </a:ext>
            </a:extLst>
          </p:cNvPr>
          <p:cNvSpPr>
            <a:spLocks noGrp="1"/>
          </p:cNvSpPr>
          <p:nvPr>
            <p:ph type="dt" sz="half" idx="10"/>
          </p:nvPr>
        </p:nvSpPr>
        <p:spPr/>
        <p:txBody>
          <a:bodyPr/>
          <a:lstStyle/>
          <a:p>
            <a:fld id="{9D0D92BC-42A9-434B-8530-ADBF4485E407}" type="datetimeFigureOut">
              <a:rPr lang="en-US" smtClean="0"/>
              <a:t>12/12/2023</a:t>
            </a:fld>
            <a:endParaRPr lang="en-US"/>
          </a:p>
        </p:txBody>
      </p:sp>
      <p:sp>
        <p:nvSpPr>
          <p:cNvPr id="5" name="Footer Placeholder 4">
            <a:extLst>
              <a:ext uri="{FF2B5EF4-FFF2-40B4-BE49-F238E27FC236}">
                <a16:creationId xmlns:a16="http://schemas.microsoft.com/office/drawing/2014/main" id="{63789492-34ED-FE24-4F29-E4C8F5497B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0C886-7F1E-7BC1-9A9E-B24C2AC2F0F5}"/>
              </a:ext>
            </a:extLst>
          </p:cNvPr>
          <p:cNvSpPr>
            <a:spLocks noGrp="1"/>
          </p:cNvSpPr>
          <p:nvPr>
            <p:ph type="sldNum" sz="quarter" idx="12"/>
          </p:nvPr>
        </p:nvSpPr>
        <p:spPr/>
        <p:txBody>
          <a:bodyPr/>
          <a:lstStyle/>
          <a:p>
            <a:fld id="{A0289F9E-9962-4B7B-BA18-A15907CCC6BF}" type="slidenum">
              <a:rPr lang="en-US" smtClean="0"/>
              <a:t>‹#›</a:t>
            </a:fld>
            <a:endParaRPr lang="en-US"/>
          </a:p>
        </p:txBody>
      </p:sp>
      <p:cxnSp>
        <p:nvCxnSpPr>
          <p:cNvPr id="8" name="Straight Connector 7">
            <a:extLst>
              <a:ext uri="{FF2B5EF4-FFF2-40B4-BE49-F238E27FC236}">
                <a16:creationId xmlns:a16="http://schemas.microsoft.com/office/drawing/2014/main" id="{1C74AEE6-9CA7-5247-DC34-99634247DF50}"/>
              </a:ext>
            </a:extLst>
          </p:cNvPr>
          <p:cNvCxnSpPr>
            <a:cxnSpLocks/>
          </p:cNvCxnSpPr>
          <p:nvPr/>
        </p:nvCxnSpPr>
        <p:spPr>
          <a:xfrm>
            <a:off x="1638300" y="459663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990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532FD-157B-437C-E9D5-B66E8B3B19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790A51-A7E8-7A6A-5FD0-F9B250BE41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78C8B8-F999-7D95-435D-17CE6ACCDC87}"/>
              </a:ext>
            </a:extLst>
          </p:cNvPr>
          <p:cNvSpPr>
            <a:spLocks noGrp="1"/>
          </p:cNvSpPr>
          <p:nvPr>
            <p:ph type="dt" sz="half" idx="10"/>
          </p:nvPr>
        </p:nvSpPr>
        <p:spPr/>
        <p:txBody>
          <a:bodyPr/>
          <a:lstStyle/>
          <a:p>
            <a:fld id="{9D0D92BC-42A9-434B-8530-ADBF4485E407}" type="datetimeFigureOut">
              <a:rPr lang="en-US" smtClean="0"/>
              <a:t>12/12/2023</a:t>
            </a:fld>
            <a:endParaRPr lang="en-US"/>
          </a:p>
        </p:txBody>
      </p:sp>
      <p:sp>
        <p:nvSpPr>
          <p:cNvPr id="5" name="Footer Placeholder 4">
            <a:extLst>
              <a:ext uri="{FF2B5EF4-FFF2-40B4-BE49-F238E27FC236}">
                <a16:creationId xmlns:a16="http://schemas.microsoft.com/office/drawing/2014/main" id="{6E427265-C89C-937F-1DA3-F377F6877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6EB89E-4530-3632-3485-F481DB042ED2}"/>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4097776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8056A-761D-1DBC-276A-2A46D153C03F}"/>
              </a:ext>
            </a:extLst>
          </p:cNvPr>
          <p:cNvSpPr>
            <a:spLocks noGrp="1"/>
          </p:cNvSpPr>
          <p:nvPr>
            <p:ph type="title"/>
          </p:nvPr>
        </p:nvSpPr>
        <p:spPr>
          <a:xfrm>
            <a:off x="1471613" y="1355763"/>
            <a:ext cx="6972300" cy="2255794"/>
          </a:xfrm>
        </p:spPr>
        <p:txBody>
          <a:bodyPr anchor="t">
            <a:normAutofit/>
          </a:bodyPr>
          <a:lstStyle>
            <a:lvl1pPr>
              <a:lnSpc>
                <a:spcPct val="110000"/>
              </a:lnSpc>
              <a:defRPr sz="3600"/>
            </a:lvl1pPr>
          </a:lstStyle>
          <a:p>
            <a:r>
              <a:rPr lang="en-US" dirty="0"/>
              <a:t>Click to edit Master title style</a:t>
            </a:r>
          </a:p>
        </p:txBody>
      </p:sp>
      <p:sp>
        <p:nvSpPr>
          <p:cNvPr id="3" name="Text Placeholder 2">
            <a:extLst>
              <a:ext uri="{FF2B5EF4-FFF2-40B4-BE49-F238E27FC236}">
                <a16:creationId xmlns:a16="http://schemas.microsoft.com/office/drawing/2014/main" id="{193904B3-6AC1-19D5-3EAE-2009A3B4CE65}"/>
              </a:ext>
            </a:extLst>
          </p:cNvPr>
          <p:cNvSpPr>
            <a:spLocks noGrp="1"/>
          </p:cNvSpPr>
          <p:nvPr>
            <p:ph type="body" idx="1"/>
          </p:nvPr>
        </p:nvSpPr>
        <p:spPr>
          <a:xfrm>
            <a:off x="1524000" y="4921820"/>
            <a:ext cx="5524500" cy="1150934"/>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9FA2A86D-493D-5BF6-8AA6-F1231E3BAE7D}"/>
              </a:ext>
            </a:extLst>
          </p:cNvPr>
          <p:cNvSpPr>
            <a:spLocks noGrp="1"/>
          </p:cNvSpPr>
          <p:nvPr>
            <p:ph type="dt" sz="half" idx="10"/>
          </p:nvPr>
        </p:nvSpPr>
        <p:spPr/>
        <p:txBody>
          <a:bodyPr/>
          <a:lstStyle/>
          <a:p>
            <a:fld id="{9D0D92BC-42A9-434B-8530-ADBF4485E407}" type="datetimeFigureOut">
              <a:rPr lang="en-US" smtClean="0"/>
              <a:t>12/12/2023</a:t>
            </a:fld>
            <a:endParaRPr lang="en-US"/>
          </a:p>
        </p:txBody>
      </p:sp>
      <p:sp>
        <p:nvSpPr>
          <p:cNvPr id="5" name="Footer Placeholder 4">
            <a:extLst>
              <a:ext uri="{FF2B5EF4-FFF2-40B4-BE49-F238E27FC236}">
                <a16:creationId xmlns:a16="http://schemas.microsoft.com/office/drawing/2014/main" id="{79CCCD76-6623-164A-7BFA-207AFA0576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A64312-1F20-5486-62B0-A8BB8829D6CA}"/>
              </a:ext>
            </a:extLst>
          </p:cNvPr>
          <p:cNvSpPr>
            <a:spLocks noGrp="1"/>
          </p:cNvSpPr>
          <p:nvPr>
            <p:ph type="sldNum" sz="quarter" idx="12"/>
          </p:nvPr>
        </p:nvSpPr>
        <p:spPr/>
        <p:txBody>
          <a:bodyPr/>
          <a:lstStyle/>
          <a:p>
            <a:fld id="{A0289F9E-9962-4B7B-BA18-A15907CCC6BF}" type="slidenum">
              <a:rPr lang="en-US" smtClean="0"/>
              <a:t>‹#›</a:t>
            </a:fld>
            <a:endParaRPr lang="en-US"/>
          </a:p>
        </p:txBody>
      </p:sp>
      <p:cxnSp>
        <p:nvCxnSpPr>
          <p:cNvPr id="14" name="Straight Connector 13">
            <a:extLst>
              <a:ext uri="{FF2B5EF4-FFF2-40B4-BE49-F238E27FC236}">
                <a16:creationId xmlns:a16="http://schemas.microsoft.com/office/drawing/2014/main" id="{4703F1C9-9114-4426-6F07-F7FF9CCD5FC4}"/>
              </a:ext>
            </a:extLst>
          </p:cNvPr>
          <p:cNvCxnSpPr>
            <a:cxnSpLocks/>
          </p:cNvCxnSpPr>
          <p:nvPr/>
        </p:nvCxnSpPr>
        <p:spPr>
          <a:xfrm>
            <a:off x="1638300" y="459663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6114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CFC4C-4D16-E5A8-F934-8B158F6F273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79BDE54-F935-945D-3E4F-B659695E84DA}"/>
              </a:ext>
            </a:extLst>
          </p:cNvPr>
          <p:cNvSpPr>
            <a:spLocks noGrp="1"/>
          </p:cNvSpPr>
          <p:nvPr>
            <p:ph sz="half" idx="1"/>
          </p:nvPr>
        </p:nvSpPr>
        <p:spPr>
          <a:xfrm>
            <a:off x="952500" y="2286002"/>
            <a:ext cx="5067300" cy="38909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28F3710-E06B-05DE-937A-C92E52569E34}"/>
              </a:ext>
            </a:extLst>
          </p:cNvPr>
          <p:cNvSpPr>
            <a:spLocks noGrp="1"/>
          </p:cNvSpPr>
          <p:nvPr>
            <p:ph sz="half" idx="2"/>
          </p:nvPr>
        </p:nvSpPr>
        <p:spPr>
          <a:xfrm>
            <a:off x="6172200" y="2286001"/>
            <a:ext cx="5067300" cy="3890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7302EFD-42D3-11C1-677E-0E478B93F7B2}"/>
              </a:ext>
            </a:extLst>
          </p:cNvPr>
          <p:cNvSpPr>
            <a:spLocks noGrp="1"/>
          </p:cNvSpPr>
          <p:nvPr>
            <p:ph type="dt" sz="half" idx="10"/>
          </p:nvPr>
        </p:nvSpPr>
        <p:spPr/>
        <p:txBody>
          <a:bodyPr/>
          <a:lstStyle/>
          <a:p>
            <a:fld id="{9D0D92BC-42A9-434B-8530-ADBF4485E407}" type="datetimeFigureOut">
              <a:rPr lang="en-US" smtClean="0"/>
              <a:t>12/12/2023</a:t>
            </a:fld>
            <a:endParaRPr lang="en-US"/>
          </a:p>
        </p:txBody>
      </p:sp>
      <p:sp>
        <p:nvSpPr>
          <p:cNvPr id="6" name="Footer Placeholder 5">
            <a:extLst>
              <a:ext uri="{FF2B5EF4-FFF2-40B4-BE49-F238E27FC236}">
                <a16:creationId xmlns:a16="http://schemas.microsoft.com/office/drawing/2014/main" id="{224C2F08-0D93-B14B-6106-2925DF3E16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A5DE81-F2AB-CCB9-8B68-5E4F31011FF8}"/>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239398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2D81B-4E36-1511-E9A7-8FB931B41FCF}"/>
              </a:ext>
            </a:extLst>
          </p:cNvPr>
          <p:cNvSpPr>
            <a:spLocks noGrp="1"/>
          </p:cNvSpPr>
          <p:nvPr>
            <p:ph type="title"/>
          </p:nvPr>
        </p:nvSpPr>
        <p:spPr>
          <a:xfrm>
            <a:off x="952500" y="1004888"/>
            <a:ext cx="10287000" cy="90011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7FA73DE-183B-9473-20AD-2D3BFED8439F}"/>
              </a:ext>
            </a:extLst>
          </p:cNvPr>
          <p:cNvSpPr>
            <a:spLocks noGrp="1"/>
          </p:cNvSpPr>
          <p:nvPr>
            <p:ph type="body" idx="1"/>
          </p:nvPr>
        </p:nvSpPr>
        <p:spPr>
          <a:xfrm>
            <a:off x="952501" y="2085959"/>
            <a:ext cx="4886325" cy="590566"/>
          </a:xfrm>
        </p:spPr>
        <p:txBody>
          <a:bodyPr anchor="b">
            <a:normAutofit/>
          </a:bodyPr>
          <a:lstStyle>
            <a:lvl1pPr marL="0" indent="0">
              <a:buNone/>
              <a:defRPr sz="1800" b="0" cap="all" spc="3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D70FB3D-60AC-DEF2-4472-31B4E076CBCC}"/>
              </a:ext>
            </a:extLst>
          </p:cNvPr>
          <p:cNvSpPr>
            <a:spLocks noGrp="1"/>
          </p:cNvSpPr>
          <p:nvPr>
            <p:ph sz="half" idx="2"/>
          </p:nvPr>
        </p:nvSpPr>
        <p:spPr>
          <a:xfrm>
            <a:off x="952501" y="3048001"/>
            <a:ext cx="4886325" cy="32226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16E5BDB-B29C-788F-E2FB-6C154E8FE82E}"/>
              </a:ext>
            </a:extLst>
          </p:cNvPr>
          <p:cNvSpPr>
            <a:spLocks noGrp="1"/>
          </p:cNvSpPr>
          <p:nvPr>
            <p:ph type="body" sz="quarter" idx="3"/>
          </p:nvPr>
        </p:nvSpPr>
        <p:spPr>
          <a:xfrm>
            <a:off x="6353174" y="2085959"/>
            <a:ext cx="4886325" cy="590566"/>
          </a:xfrm>
        </p:spPr>
        <p:txBody>
          <a:bodyPr anchor="b">
            <a:normAutofit/>
          </a:bodyPr>
          <a:lstStyle>
            <a:lvl1pPr marL="0" indent="0">
              <a:buNone/>
              <a:defRPr sz="1800" b="0" cap="all" spc="3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513FF49-3276-24CA-BC81-FA92C0A9309A}"/>
              </a:ext>
            </a:extLst>
          </p:cNvPr>
          <p:cNvSpPr>
            <a:spLocks noGrp="1"/>
          </p:cNvSpPr>
          <p:nvPr>
            <p:ph sz="quarter" idx="4"/>
          </p:nvPr>
        </p:nvSpPr>
        <p:spPr>
          <a:xfrm>
            <a:off x="6353174" y="3048000"/>
            <a:ext cx="4886325" cy="32226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9E8FA1C8-C196-9BE1-F603-3FC17EDD91F8}"/>
              </a:ext>
            </a:extLst>
          </p:cNvPr>
          <p:cNvSpPr>
            <a:spLocks noGrp="1"/>
          </p:cNvSpPr>
          <p:nvPr>
            <p:ph type="dt" sz="half" idx="10"/>
          </p:nvPr>
        </p:nvSpPr>
        <p:spPr/>
        <p:txBody>
          <a:bodyPr/>
          <a:lstStyle/>
          <a:p>
            <a:fld id="{9D0D92BC-42A9-434B-8530-ADBF4485E407}" type="datetimeFigureOut">
              <a:rPr lang="en-US" smtClean="0"/>
              <a:t>12/12/2023</a:t>
            </a:fld>
            <a:endParaRPr lang="en-US"/>
          </a:p>
        </p:txBody>
      </p:sp>
      <p:sp>
        <p:nvSpPr>
          <p:cNvPr id="8" name="Footer Placeholder 7">
            <a:extLst>
              <a:ext uri="{FF2B5EF4-FFF2-40B4-BE49-F238E27FC236}">
                <a16:creationId xmlns:a16="http://schemas.microsoft.com/office/drawing/2014/main" id="{CFB79692-E142-E1D7-AD17-30C5F13657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90FCF2-7B78-2A2A-F878-58335FEA390C}"/>
              </a:ext>
            </a:extLst>
          </p:cNvPr>
          <p:cNvSpPr>
            <a:spLocks noGrp="1"/>
          </p:cNvSpPr>
          <p:nvPr>
            <p:ph type="sldNum" sz="quarter" idx="12"/>
          </p:nvPr>
        </p:nvSpPr>
        <p:spPr/>
        <p:txBody>
          <a:bodyPr/>
          <a:lstStyle/>
          <a:p>
            <a:fld id="{A0289F9E-9962-4B7B-BA18-A15907CCC6BF}" type="slidenum">
              <a:rPr lang="en-US" smtClean="0"/>
              <a:t>‹#›</a:t>
            </a:fld>
            <a:endParaRPr lang="en-US"/>
          </a:p>
        </p:txBody>
      </p:sp>
      <p:cxnSp>
        <p:nvCxnSpPr>
          <p:cNvPr id="11" name="Straight Connector 10">
            <a:extLst>
              <a:ext uri="{FF2B5EF4-FFF2-40B4-BE49-F238E27FC236}">
                <a16:creationId xmlns:a16="http://schemas.microsoft.com/office/drawing/2014/main" id="{BC2D0356-1ECF-682B-F87A-811BDD28B2CB}"/>
              </a:ext>
            </a:extLst>
          </p:cNvPr>
          <p:cNvCxnSpPr>
            <a:cxnSpLocks/>
          </p:cNvCxnSpPr>
          <p:nvPr/>
        </p:nvCxnSpPr>
        <p:spPr>
          <a:xfrm>
            <a:off x="1052513" y="287681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906CA06-9701-E645-C0A5-594B227B288F}"/>
              </a:ext>
            </a:extLst>
          </p:cNvPr>
          <p:cNvCxnSpPr>
            <a:cxnSpLocks/>
          </p:cNvCxnSpPr>
          <p:nvPr/>
        </p:nvCxnSpPr>
        <p:spPr>
          <a:xfrm>
            <a:off x="6435725" y="287681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8213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214DA-C0D4-E152-7F42-F6352C961E82}"/>
              </a:ext>
            </a:extLst>
          </p:cNvPr>
          <p:cNvSpPr>
            <a:spLocks noGrp="1"/>
          </p:cNvSpPr>
          <p:nvPr>
            <p:ph type="title"/>
          </p:nvPr>
        </p:nvSpPr>
        <p:spPr>
          <a:xfrm>
            <a:off x="1524000" y="914400"/>
            <a:ext cx="9715500" cy="9906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4EC2AA04-1E84-460C-F560-A228F930F0AF}"/>
              </a:ext>
            </a:extLst>
          </p:cNvPr>
          <p:cNvSpPr>
            <a:spLocks noGrp="1"/>
          </p:cNvSpPr>
          <p:nvPr>
            <p:ph type="dt" sz="half" idx="10"/>
          </p:nvPr>
        </p:nvSpPr>
        <p:spPr/>
        <p:txBody>
          <a:bodyPr/>
          <a:lstStyle/>
          <a:p>
            <a:fld id="{9D0D92BC-42A9-434B-8530-ADBF4485E407}" type="datetimeFigureOut">
              <a:rPr lang="en-US" smtClean="0"/>
              <a:t>12/12/2023</a:t>
            </a:fld>
            <a:endParaRPr lang="en-US"/>
          </a:p>
        </p:txBody>
      </p:sp>
      <p:sp>
        <p:nvSpPr>
          <p:cNvPr id="4" name="Footer Placeholder 3">
            <a:extLst>
              <a:ext uri="{FF2B5EF4-FFF2-40B4-BE49-F238E27FC236}">
                <a16:creationId xmlns:a16="http://schemas.microsoft.com/office/drawing/2014/main" id="{24AB260E-3910-7D1B-5074-24F5F0AB53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2020F1-A878-9B80-6B4F-7D71406BBF38}"/>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1585347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7652D6-7AE9-3E3B-5C1B-2B4399B150D5}"/>
              </a:ext>
            </a:extLst>
          </p:cNvPr>
          <p:cNvSpPr>
            <a:spLocks noGrp="1"/>
          </p:cNvSpPr>
          <p:nvPr>
            <p:ph type="dt" sz="half" idx="10"/>
          </p:nvPr>
        </p:nvSpPr>
        <p:spPr/>
        <p:txBody>
          <a:bodyPr/>
          <a:lstStyle/>
          <a:p>
            <a:fld id="{9D0D92BC-42A9-434B-8530-ADBF4485E407}" type="datetimeFigureOut">
              <a:rPr lang="en-US" smtClean="0"/>
              <a:t>12/12/2023</a:t>
            </a:fld>
            <a:endParaRPr lang="en-US"/>
          </a:p>
        </p:txBody>
      </p:sp>
      <p:sp>
        <p:nvSpPr>
          <p:cNvPr id="3" name="Footer Placeholder 2">
            <a:extLst>
              <a:ext uri="{FF2B5EF4-FFF2-40B4-BE49-F238E27FC236}">
                <a16:creationId xmlns:a16="http://schemas.microsoft.com/office/drawing/2014/main" id="{A9A7127E-2A63-6F45-4C40-8358436307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56FB79-D9D1-5381-0019-E24F8B4DAAB2}"/>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508439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C23B5-7DA9-0E4F-DA39-4624DB8A252E}"/>
              </a:ext>
            </a:extLst>
          </p:cNvPr>
          <p:cNvSpPr>
            <a:spLocks noGrp="1"/>
          </p:cNvSpPr>
          <p:nvPr>
            <p:ph type="title"/>
          </p:nvPr>
        </p:nvSpPr>
        <p:spPr>
          <a:xfrm>
            <a:off x="1524000" y="1369065"/>
            <a:ext cx="3266536" cy="2312979"/>
          </a:xfrm>
        </p:spPr>
        <p:txBody>
          <a:bodyPr anchor="b">
            <a:no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B94A5E77-518A-1FB9-B473-E19CADE04669}"/>
              </a:ext>
            </a:extLst>
          </p:cNvPr>
          <p:cNvSpPr>
            <a:spLocks noGrp="1"/>
          </p:cNvSpPr>
          <p:nvPr>
            <p:ph idx="1"/>
          </p:nvPr>
        </p:nvSpPr>
        <p:spPr>
          <a:xfrm>
            <a:off x="5624423" y="987425"/>
            <a:ext cx="5615077" cy="4873625"/>
          </a:xfrm>
        </p:spPr>
        <p:txBody>
          <a:bodyPr anchor="ct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365344F-7D06-2406-D113-D24587835D69}"/>
              </a:ext>
            </a:extLst>
          </p:cNvPr>
          <p:cNvSpPr>
            <a:spLocks noGrp="1"/>
          </p:cNvSpPr>
          <p:nvPr>
            <p:ph type="body" sz="half" idx="2"/>
          </p:nvPr>
        </p:nvSpPr>
        <p:spPr>
          <a:xfrm>
            <a:off x="1524000" y="3947801"/>
            <a:ext cx="3266536" cy="2382838"/>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22BE708-BAD0-A0A6-9332-9D2179E673FB}"/>
              </a:ext>
            </a:extLst>
          </p:cNvPr>
          <p:cNvSpPr>
            <a:spLocks noGrp="1"/>
          </p:cNvSpPr>
          <p:nvPr>
            <p:ph type="dt" sz="half" idx="10"/>
          </p:nvPr>
        </p:nvSpPr>
        <p:spPr/>
        <p:txBody>
          <a:bodyPr/>
          <a:lstStyle/>
          <a:p>
            <a:fld id="{9D0D92BC-42A9-434B-8530-ADBF4485E407}" type="datetimeFigureOut">
              <a:rPr lang="en-US" smtClean="0"/>
              <a:t>12/12/2023</a:t>
            </a:fld>
            <a:endParaRPr lang="en-US"/>
          </a:p>
        </p:txBody>
      </p:sp>
      <p:sp>
        <p:nvSpPr>
          <p:cNvPr id="6" name="Footer Placeholder 5">
            <a:extLst>
              <a:ext uri="{FF2B5EF4-FFF2-40B4-BE49-F238E27FC236}">
                <a16:creationId xmlns:a16="http://schemas.microsoft.com/office/drawing/2014/main" id="{F8A70050-9362-4EC4-6B73-3A38445B7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DA991-8608-CAB4-33FA-03D380D2F060}"/>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2990623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532FD-157B-437C-E9D5-B66E8B3B19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790A51-A7E8-7A6A-5FD0-F9B250BE41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78C8B8-F999-7D95-435D-17CE6ACCDC87}"/>
              </a:ext>
            </a:extLst>
          </p:cNvPr>
          <p:cNvSpPr>
            <a:spLocks noGrp="1"/>
          </p:cNvSpPr>
          <p:nvPr>
            <p:ph type="dt" sz="half" idx="10"/>
          </p:nvPr>
        </p:nvSpPr>
        <p:spPr/>
        <p:txBody>
          <a:bodyPr/>
          <a:lstStyle/>
          <a:p>
            <a:fld id="{9D0D92BC-42A9-434B-8530-ADBF4485E407}" type="datetimeFigureOut">
              <a:rPr lang="en-US" smtClean="0"/>
              <a:t>12/12/2023</a:t>
            </a:fld>
            <a:endParaRPr lang="en-US"/>
          </a:p>
        </p:txBody>
      </p:sp>
      <p:sp>
        <p:nvSpPr>
          <p:cNvPr id="5" name="Footer Placeholder 4">
            <a:extLst>
              <a:ext uri="{FF2B5EF4-FFF2-40B4-BE49-F238E27FC236}">
                <a16:creationId xmlns:a16="http://schemas.microsoft.com/office/drawing/2014/main" id="{6E427265-C89C-937F-1DA3-F377F6877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6EB89E-4530-3632-3485-F481DB042ED2}"/>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41893627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7B837-332D-9100-E007-7DE279481410}"/>
              </a:ext>
            </a:extLst>
          </p:cNvPr>
          <p:cNvSpPr>
            <a:spLocks noGrp="1"/>
          </p:cNvSpPr>
          <p:nvPr>
            <p:ph type="title"/>
          </p:nvPr>
        </p:nvSpPr>
        <p:spPr>
          <a:xfrm>
            <a:off x="1523999" y="1385457"/>
            <a:ext cx="3312543" cy="2304288"/>
          </a:xfrm>
        </p:spPr>
        <p:txBody>
          <a:bodyPr anchor="b">
            <a:normAutofit/>
          </a:bodyPr>
          <a:lstStyle>
            <a:lvl1pPr>
              <a:defRPr sz="2800"/>
            </a:lvl1pPr>
          </a:lstStyle>
          <a:p>
            <a:r>
              <a:rPr lang="en-US" dirty="0"/>
              <a:t>Click to edit Master title style</a:t>
            </a:r>
          </a:p>
        </p:txBody>
      </p:sp>
      <p:sp>
        <p:nvSpPr>
          <p:cNvPr id="3" name="Picture Placeholder 2">
            <a:extLst>
              <a:ext uri="{FF2B5EF4-FFF2-40B4-BE49-F238E27FC236}">
                <a16:creationId xmlns:a16="http://schemas.microsoft.com/office/drawing/2014/main" id="{3E0DE983-0B0E-07CC-8C57-4EA529E27D19}"/>
              </a:ext>
            </a:extLst>
          </p:cNvPr>
          <p:cNvSpPr>
            <a:spLocks noGrp="1"/>
          </p:cNvSpPr>
          <p:nvPr>
            <p:ph type="pic" idx="1"/>
          </p:nvPr>
        </p:nvSpPr>
        <p:spPr>
          <a:xfrm>
            <a:off x="5624423" y="957263"/>
            <a:ext cx="5372189" cy="4962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CAB867-3FC6-5007-61B0-D9B7E5B0CED6}"/>
              </a:ext>
            </a:extLst>
          </p:cNvPr>
          <p:cNvSpPr>
            <a:spLocks noGrp="1"/>
          </p:cNvSpPr>
          <p:nvPr>
            <p:ph type="body" sz="half" idx="2"/>
          </p:nvPr>
        </p:nvSpPr>
        <p:spPr>
          <a:xfrm>
            <a:off x="1524000" y="3958315"/>
            <a:ext cx="3312542" cy="1961473"/>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6FC7E0F-BFE1-7134-163B-B777970B762A}"/>
              </a:ext>
            </a:extLst>
          </p:cNvPr>
          <p:cNvSpPr>
            <a:spLocks noGrp="1"/>
          </p:cNvSpPr>
          <p:nvPr>
            <p:ph type="dt" sz="half" idx="10"/>
          </p:nvPr>
        </p:nvSpPr>
        <p:spPr/>
        <p:txBody>
          <a:bodyPr/>
          <a:lstStyle/>
          <a:p>
            <a:fld id="{9D0D92BC-42A9-434B-8530-ADBF4485E407}" type="datetimeFigureOut">
              <a:rPr lang="en-US" smtClean="0"/>
              <a:t>12/12/2023</a:t>
            </a:fld>
            <a:endParaRPr lang="en-US"/>
          </a:p>
        </p:txBody>
      </p:sp>
      <p:sp>
        <p:nvSpPr>
          <p:cNvPr id="6" name="Footer Placeholder 5">
            <a:extLst>
              <a:ext uri="{FF2B5EF4-FFF2-40B4-BE49-F238E27FC236}">
                <a16:creationId xmlns:a16="http://schemas.microsoft.com/office/drawing/2014/main" id="{AD395D0B-4F98-F3BE-FB23-22D8C5D41F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FB2E3D-2188-B7A9-0ECE-978147358479}"/>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23963418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F4143-3C41-D626-8F64-36A9C9F1A606}"/>
              </a:ext>
            </a:extLst>
          </p:cNvPr>
          <p:cNvSpPr>
            <a:spLocks noGrp="1"/>
          </p:cNvSpPr>
          <p:nvPr>
            <p:ph type="title"/>
          </p:nvPr>
        </p:nvSpPr>
        <p:spPr>
          <a:xfrm>
            <a:off x="952500" y="914400"/>
            <a:ext cx="9962791" cy="990600"/>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52C4FB-B560-A0FC-6435-952981BC9A1D}"/>
              </a:ext>
            </a:extLst>
          </p:cNvPr>
          <p:cNvSpPr>
            <a:spLocks noGrp="1"/>
          </p:cNvSpPr>
          <p:nvPr>
            <p:ph type="body" orient="vert" idx="1"/>
          </p:nvPr>
        </p:nvSpPr>
        <p:spPr>
          <a:xfrm>
            <a:off x="952500" y="2285997"/>
            <a:ext cx="9962791" cy="389096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87CEC4F-0A90-11E2-E43E-B9E765AFBD3A}"/>
              </a:ext>
            </a:extLst>
          </p:cNvPr>
          <p:cNvSpPr>
            <a:spLocks noGrp="1"/>
          </p:cNvSpPr>
          <p:nvPr>
            <p:ph type="dt" sz="half" idx="10"/>
          </p:nvPr>
        </p:nvSpPr>
        <p:spPr/>
        <p:txBody>
          <a:bodyPr/>
          <a:lstStyle/>
          <a:p>
            <a:fld id="{9D0D92BC-42A9-434B-8530-ADBF4485E407}" type="datetimeFigureOut">
              <a:rPr lang="en-US" smtClean="0"/>
              <a:t>12/12/2023</a:t>
            </a:fld>
            <a:endParaRPr lang="en-US"/>
          </a:p>
        </p:txBody>
      </p:sp>
      <p:sp>
        <p:nvSpPr>
          <p:cNvPr id="5" name="Footer Placeholder 4">
            <a:extLst>
              <a:ext uri="{FF2B5EF4-FFF2-40B4-BE49-F238E27FC236}">
                <a16:creationId xmlns:a16="http://schemas.microsoft.com/office/drawing/2014/main" id="{51B2A5B4-1D77-B0AC-49E7-CAE9556B1C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396EF9-2FDA-8E87-D546-8840CEBF038C}"/>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3017695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085AB7-38B3-7F80-0B2D-7960F5637521}"/>
              </a:ext>
            </a:extLst>
          </p:cNvPr>
          <p:cNvSpPr>
            <a:spLocks noGrp="1"/>
          </p:cNvSpPr>
          <p:nvPr>
            <p:ph type="title" orient="vert"/>
          </p:nvPr>
        </p:nvSpPr>
        <p:spPr>
          <a:xfrm>
            <a:off x="9224513" y="1052423"/>
            <a:ext cx="1771292" cy="49170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B5ADBDC3-E9EA-8699-B2E4-4C7784455BA8}"/>
              </a:ext>
            </a:extLst>
          </p:cNvPr>
          <p:cNvSpPr>
            <a:spLocks noGrp="1"/>
          </p:cNvSpPr>
          <p:nvPr>
            <p:ph type="body" orient="vert" idx="1"/>
          </p:nvPr>
        </p:nvSpPr>
        <p:spPr>
          <a:xfrm>
            <a:off x="1006414" y="1052424"/>
            <a:ext cx="7873043" cy="49170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E1DBEDE-3A67-6FCA-25F3-B91F7C82ED89}"/>
              </a:ext>
            </a:extLst>
          </p:cNvPr>
          <p:cNvSpPr>
            <a:spLocks noGrp="1"/>
          </p:cNvSpPr>
          <p:nvPr>
            <p:ph type="dt" sz="half" idx="10"/>
          </p:nvPr>
        </p:nvSpPr>
        <p:spPr/>
        <p:txBody>
          <a:bodyPr/>
          <a:lstStyle/>
          <a:p>
            <a:fld id="{9D0D92BC-42A9-434B-8530-ADBF4485E407}" type="datetimeFigureOut">
              <a:rPr lang="en-US" smtClean="0"/>
              <a:t>12/12/2023</a:t>
            </a:fld>
            <a:endParaRPr lang="en-US"/>
          </a:p>
        </p:txBody>
      </p:sp>
      <p:sp>
        <p:nvSpPr>
          <p:cNvPr id="5" name="Footer Placeholder 4">
            <a:extLst>
              <a:ext uri="{FF2B5EF4-FFF2-40B4-BE49-F238E27FC236}">
                <a16:creationId xmlns:a16="http://schemas.microsoft.com/office/drawing/2014/main" id="{BB9EFF51-4318-20EA-3A3A-8FE203B1A7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CD9703-5BAD-DE95-98D9-0F30E7C09372}"/>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31370890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D96F2-02BD-E71F-EFBD-14FECCF2D331}"/>
              </a:ext>
            </a:extLst>
          </p:cNvPr>
          <p:cNvSpPr>
            <a:spLocks noGrp="1"/>
          </p:cNvSpPr>
          <p:nvPr>
            <p:ph type="ctrTitle"/>
          </p:nvPr>
        </p:nvSpPr>
        <p:spPr>
          <a:xfrm>
            <a:off x="1524000" y="1122362"/>
            <a:ext cx="7172325" cy="3152251"/>
          </a:xfrm>
        </p:spPr>
        <p:txBody>
          <a:bodyPr anchor="b">
            <a:normAutofit/>
          </a:bodyPr>
          <a:lstStyle>
            <a:lvl1pPr algn="l">
              <a:defRPr sz="2800"/>
            </a:lvl1pPr>
          </a:lstStyle>
          <a:p>
            <a:r>
              <a:rPr lang="en-US" dirty="0"/>
              <a:t>Click to edit Master title style</a:t>
            </a:r>
          </a:p>
        </p:txBody>
      </p:sp>
      <p:sp>
        <p:nvSpPr>
          <p:cNvPr id="3" name="Subtitle 2">
            <a:extLst>
              <a:ext uri="{FF2B5EF4-FFF2-40B4-BE49-F238E27FC236}">
                <a16:creationId xmlns:a16="http://schemas.microsoft.com/office/drawing/2014/main" id="{BBE90113-E8E1-4E48-41BC-583802BFC956}"/>
              </a:ext>
            </a:extLst>
          </p:cNvPr>
          <p:cNvSpPr>
            <a:spLocks noGrp="1"/>
          </p:cNvSpPr>
          <p:nvPr>
            <p:ph type="subTitle" idx="1"/>
          </p:nvPr>
        </p:nvSpPr>
        <p:spPr>
          <a:xfrm>
            <a:off x="1524000" y="4920137"/>
            <a:ext cx="7172325" cy="112236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FFAC7EE5-BFF0-D779-4261-E239DB450A69}"/>
              </a:ext>
            </a:extLst>
          </p:cNvPr>
          <p:cNvSpPr>
            <a:spLocks noGrp="1"/>
          </p:cNvSpPr>
          <p:nvPr>
            <p:ph type="dt" sz="half" idx="10"/>
          </p:nvPr>
        </p:nvSpPr>
        <p:spPr/>
        <p:txBody>
          <a:bodyPr/>
          <a:lstStyle/>
          <a:p>
            <a:fld id="{9D0D92BC-42A9-434B-8530-ADBF4485E407}" type="datetimeFigureOut">
              <a:rPr lang="en-US" smtClean="0"/>
              <a:t>12/12/2023</a:t>
            </a:fld>
            <a:endParaRPr lang="en-US"/>
          </a:p>
        </p:txBody>
      </p:sp>
      <p:sp>
        <p:nvSpPr>
          <p:cNvPr id="5" name="Footer Placeholder 4">
            <a:extLst>
              <a:ext uri="{FF2B5EF4-FFF2-40B4-BE49-F238E27FC236}">
                <a16:creationId xmlns:a16="http://schemas.microsoft.com/office/drawing/2014/main" id="{63789492-34ED-FE24-4F29-E4C8F5497B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0C886-7F1E-7BC1-9A9E-B24C2AC2F0F5}"/>
              </a:ext>
            </a:extLst>
          </p:cNvPr>
          <p:cNvSpPr>
            <a:spLocks noGrp="1"/>
          </p:cNvSpPr>
          <p:nvPr>
            <p:ph type="sldNum" sz="quarter" idx="12"/>
          </p:nvPr>
        </p:nvSpPr>
        <p:spPr/>
        <p:txBody>
          <a:bodyPr/>
          <a:lstStyle/>
          <a:p>
            <a:fld id="{A0289F9E-9962-4B7B-BA18-A15907CCC6BF}" type="slidenum">
              <a:rPr lang="en-US" smtClean="0"/>
              <a:t>‹#›</a:t>
            </a:fld>
            <a:endParaRPr lang="en-US"/>
          </a:p>
        </p:txBody>
      </p:sp>
      <p:cxnSp>
        <p:nvCxnSpPr>
          <p:cNvPr id="8" name="Straight Connector 7">
            <a:extLst>
              <a:ext uri="{FF2B5EF4-FFF2-40B4-BE49-F238E27FC236}">
                <a16:creationId xmlns:a16="http://schemas.microsoft.com/office/drawing/2014/main" id="{1C74AEE6-9CA7-5247-DC34-99634247DF50}"/>
              </a:ext>
            </a:extLst>
          </p:cNvPr>
          <p:cNvCxnSpPr>
            <a:cxnSpLocks/>
          </p:cNvCxnSpPr>
          <p:nvPr/>
        </p:nvCxnSpPr>
        <p:spPr>
          <a:xfrm>
            <a:off x="1638300" y="459663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5904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532FD-157B-437C-E9D5-B66E8B3B19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790A51-A7E8-7A6A-5FD0-F9B250BE41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78C8B8-F999-7D95-435D-17CE6ACCDC87}"/>
              </a:ext>
            </a:extLst>
          </p:cNvPr>
          <p:cNvSpPr>
            <a:spLocks noGrp="1"/>
          </p:cNvSpPr>
          <p:nvPr>
            <p:ph type="dt" sz="half" idx="10"/>
          </p:nvPr>
        </p:nvSpPr>
        <p:spPr/>
        <p:txBody>
          <a:bodyPr/>
          <a:lstStyle/>
          <a:p>
            <a:fld id="{9D0D92BC-42A9-434B-8530-ADBF4485E407}" type="datetimeFigureOut">
              <a:rPr lang="en-US" smtClean="0"/>
              <a:t>12/12/2023</a:t>
            </a:fld>
            <a:endParaRPr lang="en-US"/>
          </a:p>
        </p:txBody>
      </p:sp>
      <p:sp>
        <p:nvSpPr>
          <p:cNvPr id="5" name="Footer Placeholder 4">
            <a:extLst>
              <a:ext uri="{FF2B5EF4-FFF2-40B4-BE49-F238E27FC236}">
                <a16:creationId xmlns:a16="http://schemas.microsoft.com/office/drawing/2014/main" id="{6E427265-C89C-937F-1DA3-F377F6877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6EB89E-4530-3632-3485-F481DB042ED2}"/>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22489623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8056A-761D-1DBC-276A-2A46D153C03F}"/>
              </a:ext>
            </a:extLst>
          </p:cNvPr>
          <p:cNvSpPr>
            <a:spLocks noGrp="1"/>
          </p:cNvSpPr>
          <p:nvPr>
            <p:ph type="title"/>
          </p:nvPr>
        </p:nvSpPr>
        <p:spPr>
          <a:xfrm>
            <a:off x="1471613" y="1355763"/>
            <a:ext cx="6972300" cy="2255794"/>
          </a:xfrm>
        </p:spPr>
        <p:txBody>
          <a:bodyPr anchor="t">
            <a:normAutofit/>
          </a:bodyPr>
          <a:lstStyle>
            <a:lvl1pPr>
              <a:lnSpc>
                <a:spcPct val="110000"/>
              </a:lnSpc>
              <a:defRPr sz="3600"/>
            </a:lvl1pPr>
          </a:lstStyle>
          <a:p>
            <a:r>
              <a:rPr lang="en-US" dirty="0"/>
              <a:t>Click to edit Master title style</a:t>
            </a:r>
          </a:p>
        </p:txBody>
      </p:sp>
      <p:sp>
        <p:nvSpPr>
          <p:cNvPr id="3" name="Text Placeholder 2">
            <a:extLst>
              <a:ext uri="{FF2B5EF4-FFF2-40B4-BE49-F238E27FC236}">
                <a16:creationId xmlns:a16="http://schemas.microsoft.com/office/drawing/2014/main" id="{193904B3-6AC1-19D5-3EAE-2009A3B4CE65}"/>
              </a:ext>
            </a:extLst>
          </p:cNvPr>
          <p:cNvSpPr>
            <a:spLocks noGrp="1"/>
          </p:cNvSpPr>
          <p:nvPr>
            <p:ph type="body" idx="1"/>
          </p:nvPr>
        </p:nvSpPr>
        <p:spPr>
          <a:xfrm>
            <a:off x="1524000" y="4921820"/>
            <a:ext cx="5524500" cy="1150934"/>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9FA2A86D-493D-5BF6-8AA6-F1231E3BAE7D}"/>
              </a:ext>
            </a:extLst>
          </p:cNvPr>
          <p:cNvSpPr>
            <a:spLocks noGrp="1"/>
          </p:cNvSpPr>
          <p:nvPr>
            <p:ph type="dt" sz="half" idx="10"/>
          </p:nvPr>
        </p:nvSpPr>
        <p:spPr/>
        <p:txBody>
          <a:bodyPr/>
          <a:lstStyle/>
          <a:p>
            <a:fld id="{9D0D92BC-42A9-434B-8530-ADBF4485E407}" type="datetimeFigureOut">
              <a:rPr lang="en-US" smtClean="0"/>
              <a:t>12/12/2023</a:t>
            </a:fld>
            <a:endParaRPr lang="en-US"/>
          </a:p>
        </p:txBody>
      </p:sp>
      <p:sp>
        <p:nvSpPr>
          <p:cNvPr id="5" name="Footer Placeholder 4">
            <a:extLst>
              <a:ext uri="{FF2B5EF4-FFF2-40B4-BE49-F238E27FC236}">
                <a16:creationId xmlns:a16="http://schemas.microsoft.com/office/drawing/2014/main" id="{79CCCD76-6623-164A-7BFA-207AFA0576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A64312-1F20-5486-62B0-A8BB8829D6CA}"/>
              </a:ext>
            </a:extLst>
          </p:cNvPr>
          <p:cNvSpPr>
            <a:spLocks noGrp="1"/>
          </p:cNvSpPr>
          <p:nvPr>
            <p:ph type="sldNum" sz="quarter" idx="12"/>
          </p:nvPr>
        </p:nvSpPr>
        <p:spPr/>
        <p:txBody>
          <a:bodyPr/>
          <a:lstStyle/>
          <a:p>
            <a:fld id="{A0289F9E-9962-4B7B-BA18-A15907CCC6BF}" type="slidenum">
              <a:rPr lang="en-US" smtClean="0"/>
              <a:t>‹#›</a:t>
            </a:fld>
            <a:endParaRPr lang="en-US"/>
          </a:p>
        </p:txBody>
      </p:sp>
      <p:cxnSp>
        <p:nvCxnSpPr>
          <p:cNvPr id="14" name="Straight Connector 13">
            <a:extLst>
              <a:ext uri="{FF2B5EF4-FFF2-40B4-BE49-F238E27FC236}">
                <a16:creationId xmlns:a16="http://schemas.microsoft.com/office/drawing/2014/main" id="{4703F1C9-9114-4426-6F07-F7FF9CCD5FC4}"/>
              </a:ext>
            </a:extLst>
          </p:cNvPr>
          <p:cNvCxnSpPr>
            <a:cxnSpLocks/>
          </p:cNvCxnSpPr>
          <p:nvPr/>
        </p:nvCxnSpPr>
        <p:spPr>
          <a:xfrm>
            <a:off x="1638300" y="459663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238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CFC4C-4D16-E5A8-F934-8B158F6F273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79BDE54-F935-945D-3E4F-B659695E84DA}"/>
              </a:ext>
            </a:extLst>
          </p:cNvPr>
          <p:cNvSpPr>
            <a:spLocks noGrp="1"/>
          </p:cNvSpPr>
          <p:nvPr>
            <p:ph sz="half" idx="1"/>
          </p:nvPr>
        </p:nvSpPr>
        <p:spPr>
          <a:xfrm>
            <a:off x="952500" y="2286002"/>
            <a:ext cx="5067300" cy="38909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28F3710-E06B-05DE-937A-C92E52569E34}"/>
              </a:ext>
            </a:extLst>
          </p:cNvPr>
          <p:cNvSpPr>
            <a:spLocks noGrp="1"/>
          </p:cNvSpPr>
          <p:nvPr>
            <p:ph sz="half" idx="2"/>
          </p:nvPr>
        </p:nvSpPr>
        <p:spPr>
          <a:xfrm>
            <a:off x="6172200" y="2286001"/>
            <a:ext cx="5067300" cy="3890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7302EFD-42D3-11C1-677E-0E478B93F7B2}"/>
              </a:ext>
            </a:extLst>
          </p:cNvPr>
          <p:cNvSpPr>
            <a:spLocks noGrp="1"/>
          </p:cNvSpPr>
          <p:nvPr>
            <p:ph type="dt" sz="half" idx="10"/>
          </p:nvPr>
        </p:nvSpPr>
        <p:spPr/>
        <p:txBody>
          <a:bodyPr/>
          <a:lstStyle/>
          <a:p>
            <a:fld id="{9D0D92BC-42A9-434B-8530-ADBF4485E407}" type="datetimeFigureOut">
              <a:rPr lang="en-US" smtClean="0"/>
              <a:t>12/12/2023</a:t>
            </a:fld>
            <a:endParaRPr lang="en-US"/>
          </a:p>
        </p:txBody>
      </p:sp>
      <p:sp>
        <p:nvSpPr>
          <p:cNvPr id="6" name="Footer Placeholder 5">
            <a:extLst>
              <a:ext uri="{FF2B5EF4-FFF2-40B4-BE49-F238E27FC236}">
                <a16:creationId xmlns:a16="http://schemas.microsoft.com/office/drawing/2014/main" id="{224C2F08-0D93-B14B-6106-2925DF3E16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A5DE81-F2AB-CCB9-8B68-5E4F31011FF8}"/>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24041212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2D81B-4E36-1511-E9A7-8FB931B41FCF}"/>
              </a:ext>
            </a:extLst>
          </p:cNvPr>
          <p:cNvSpPr>
            <a:spLocks noGrp="1"/>
          </p:cNvSpPr>
          <p:nvPr>
            <p:ph type="title"/>
          </p:nvPr>
        </p:nvSpPr>
        <p:spPr>
          <a:xfrm>
            <a:off x="952500" y="1004888"/>
            <a:ext cx="10287000" cy="90011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7FA73DE-183B-9473-20AD-2D3BFED8439F}"/>
              </a:ext>
            </a:extLst>
          </p:cNvPr>
          <p:cNvSpPr>
            <a:spLocks noGrp="1"/>
          </p:cNvSpPr>
          <p:nvPr>
            <p:ph type="body" idx="1"/>
          </p:nvPr>
        </p:nvSpPr>
        <p:spPr>
          <a:xfrm>
            <a:off x="952501" y="2085959"/>
            <a:ext cx="4886325" cy="590566"/>
          </a:xfrm>
        </p:spPr>
        <p:txBody>
          <a:bodyPr anchor="b">
            <a:normAutofit/>
          </a:bodyPr>
          <a:lstStyle>
            <a:lvl1pPr marL="0" indent="0">
              <a:buNone/>
              <a:defRPr sz="1800" b="0" cap="all" spc="3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D70FB3D-60AC-DEF2-4472-31B4E076CBCC}"/>
              </a:ext>
            </a:extLst>
          </p:cNvPr>
          <p:cNvSpPr>
            <a:spLocks noGrp="1"/>
          </p:cNvSpPr>
          <p:nvPr>
            <p:ph sz="half" idx="2"/>
          </p:nvPr>
        </p:nvSpPr>
        <p:spPr>
          <a:xfrm>
            <a:off x="952501" y="3048001"/>
            <a:ext cx="4886325" cy="32226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16E5BDB-B29C-788F-E2FB-6C154E8FE82E}"/>
              </a:ext>
            </a:extLst>
          </p:cNvPr>
          <p:cNvSpPr>
            <a:spLocks noGrp="1"/>
          </p:cNvSpPr>
          <p:nvPr>
            <p:ph type="body" sz="quarter" idx="3"/>
          </p:nvPr>
        </p:nvSpPr>
        <p:spPr>
          <a:xfrm>
            <a:off x="6353174" y="2085959"/>
            <a:ext cx="4886325" cy="590566"/>
          </a:xfrm>
        </p:spPr>
        <p:txBody>
          <a:bodyPr anchor="b">
            <a:normAutofit/>
          </a:bodyPr>
          <a:lstStyle>
            <a:lvl1pPr marL="0" indent="0">
              <a:buNone/>
              <a:defRPr sz="1800" b="0" cap="all" spc="3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513FF49-3276-24CA-BC81-FA92C0A9309A}"/>
              </a:ext>
            </a:extLst>
          </p:cNvPr>
          <p:cNvSpPr>
            <a:spLocks noGrp="1"/>
          </p:cNvSpPr>
          <p:nvPr>
            <p:ph sz="quarter" idx="4"/>
          </p:nvPr>
        </p:nvSpPr>
        <p:spPr>
          <a:xfrm>
            <a:off x="6353174" y="3048000"/>
            <a:ext cx="4886325" cy="32226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9E8FA1C8-C196-9BE1-F603-3FC17EDD91F8}"/>
              </a:ext>
            </a:extLst>
          </p:cNvPr>
          <p:cNvSpPr>
            <a:spLocks noGrp="1"/>
          </p:cNvSpPr>
          <p:nvPr>
            <p:ph type="dt" sz="half" idx="10"/>
          </p:nvPr>
        </p:nvSpPr>
        <p:spPr/>
        <p:txBody>
          <a:bodyPr/>
          <a:lstStyle/>
          <a:p>
            <a:fld id="{9D0D92BC-42A9-434B-8530-ADBF4485E407}" type="datetimeFigureOut">
              <a:rPr lang="en-US" smtClean="0"/>
              <a:t>12/12/2023</a:t>
            </a:fld>
            <a:endParaRPr lang="en-US"/>
          </a:p>
        </p:txBody>
      </p:sp>
      <p:sp>
        <p:nvSpPr>
          <p:cNvPr id="8" name="Footer Placeholder 7">
            <a:extLst>
              <a:ext uri="{FF2B5EF4-FFF2-40B4-BE49-F238E27FC236}">
                <a16:creationId xmlns:a16="http://schemas.microsoft.com/office/drawing/2014/main" id="{CFB79692-E142-E1D7-AD17-30C5F13657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90FCF2-7B78-2A2A-F878-58335FEA390C}"/>
              </a:ext>
            </a:extLst>
          </p:cNvPr>
          <p:cNvSpPr>
            <a:spLocks noGrp="1"/>
          </p:cNvSpPr>
          <p:nvPr>
            <p:ph type="sldNum" sz="quarter" idx="12"/>
          </p:nvPr>
        </p:nvSpPr>
        <p:spPr/>
        <p:txBody>
          <a:bodyPr/>
          <a:lstStyle/>
          <a:p>
            <a:fld id="{A0289F9E-9962-4B7B-BA18-A15907CCC6BF}" type="slidenum">
              <a:rPr lang="en-US" smtClean="0"/>
              <a:t>‹#›</a:t>
            </a:fld>
            <a:endParaRPr lang="en-US"/>
          </a:p>
        </p:txBody>
      </p:sp>
      <p:cxnSp>
        <p:nvCxnSpPr>
          <p:cNvPr id="11" name="Straight Connector 10">
            <a:extLst>
              <a:ext uri="{FF2B5EF4-FFF2-40B4-BE49-F238E27FC236}">
                <a16:creationId xmlns:a16="http://schemas.microsoft.com/office/drawing/2014/main" id="{BC2D0356-1ECF-682B-F87A-811BDD28B2CB}"/>
              </a:ext>
            </a:extLst>
          </p:cNvPr>
          <p:cNvCxnSpPr>
            <a:cxnSpLocks/>
          </p:cNvCxnSpPr>
          <p:nvPr/>
        </p:nvCxnSpPr>
        <p:spPr>
          <a:xfrm>
            <a:off x="1052513" y="287681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906CA06-9701-E645-C0A5-594B227B288F}"/>
              </a:ext>
            </a:extLst>
          </p:cNvPr>
          <p:cNvCxnSpPr>
            <a:cxnSpLocks/>
          </p:cNvCxnSpPr>
          <p:nvPr/>
        </p:nvCxnSpPr>
        <p:spPr>
          <a:xfrm>
            <a:off x="6435725" y="287681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01399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214DA-C0D4-E152-7F42-F6352C961E82}"/>
              </a:ext>
            </a:extLst>
          </p:cNvPr>
          <p:cNvSpPr>
            <a:spLocks noGrp="1"/>
          </p:cNvSpPr>
          <p:nvPr>
            <p:ph type="title"/>
          </p:nvPr>
        </p:nvSpPr>
        <p:spPr>
          <a:xfrm>
            <a:off x="1524000" y="914400"/>
            <a:ext cx="9715500" cy="9906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4EC2AA04-1E84-460C-F560-A228F930F0AF}"/>
              </a:ext>
            </a:extLst>
          </p:cNvPr>
          <p:cNvSpPr>
            <a:spLocks noGrp="1"/>
          </p:cNvSpPr>
          <p:nvPr>
            <p:ph type="dt" sz="half" idx="10"/>
          </p:nvPr>
        </p:nvSpPr>
        <p:spPr/>
        <p:txBody>
          <a:bodyPr/>
          <a:lstStyle/>
          <a:p>
            <a:fld id="{9D0D92BC-42A9-434B-8530-ADBF4485E407}" type="datetimeFigureOut">
              <a:rPr lang="en-US" smtClean="0"/>
              <a:t>12/12/2023</a:t>
            </a:fld>
            <a:endParaRPr lang="en-US"/>
          </a:p>
        </p:txBody>
      </p:sp>
      <p:sp>
        <p:nvSpPr>
          <p:cNvPr id="4" name="Footer Placeholder 3">
            <a:extLst>
              <a:ext uri="{FF2B5EF4-FFF2-40B4-BE49-F238E27FC236}">
                <a16:creationId xmlns:a16="http://schemas.microsoft.com/office/drawing/2014/main" id="{24AB260E-3910-7D1B-5074-24F5F0AB53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2020F1-A878-9B80-6B4F-7D71406BBF38}"/>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25514922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7652D6-7AE9-3E3B-5C1B-2B4399B150D5}"/>
              </a:ext>
            </a:extLst>
          </p:cNvPr>
          <p:cNvSpPr>
            <a:spLocks noGrp="1"/>
          </p:cNvSpPr>
          <p:nvPr>
            <p:ph type="dt" sz="half" idx="10"/>
          </p:nvPr>
        </p:nvSpPr>
        <p:spPr/>
        <p:txBody>
          <a:bodyPr/>
          <a:lstStyle/>
          <a:p>
            <a:fld id="{9D0D92BC-42A9-434B-8530-ADBF4485E407}" type="datetimeFigureOut">
              <a:rPr lang="en-US" smtClean="0"/>
              <a:t>12/12/2023</a:t>
            </a:fld>
            <a:endParaRPr lang="en-US"/>
          </a:p>
        </p:txBody>
      </p:sp>
      <p:sp>
        <p:nvSpPr>
          <p:cNvPr id="3" name="Footer Placeholder 2">
            <a:extLst>
              <a:ext uri="{FF2B5EF4-FFF2-40B4-BE49-F238E27FC236}">
                <a16:creationId xmlns:a16="http://schemas.microsoft.com/office/drawing/2014/main" id="{A9A7127E-2A63-6F45-4C40-8358436307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56FB79-D9D1-5381-0019-E24F8B4DAAB2}"/>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451073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8056A-761D-1DBC-276A-2A46D153C03F}"/>
              </a:ext>
            </a:extLst>
          </p:cNvPr>
          <p:cNvSpPr>
            <a:spLocks noGrp="1"/>
          </p:cNvSpPr>
          <p:nvPr>
            <p:ph type="title"/>
          </p:nvPr>
        </p:nvSpPr>
        <p:spPr>
          <a:xfrm>
            <a:off x="1471613" y="1355763"/>
            <a:ext cx="6972300" cy="2255794"/>
          </a:xfrm>
        </p:spPr>
        <p:txBody>
          <a:bodyPr anchor="t">
            <a:normAutofit/>
          </a:bodyPr>
          <a:lstStyle>
            <a:lvl1pPr>
              <a:lnSpc>
                <a:spcPct val="110000"/>
              </a:lnSpc>
              <a:defRPr sz="3600"/>
            </a:lvl1pPr>
          </a:lstStyle>
          <a:p>
            <a:r>
              <a:rPr lang="en-US" dirty="0"/>
              <a:t>Click to edit Master title style</a:t>
            </a:r>
          </a:p>
        </p:txBody>
      </p:sp>
      <p:sp>
        <p:nvSpPr>
          <p:cNvPr id="3" name="Text Placeholder 2">
            <a:extLst>
              <a:ext uri="{FF2B5EF4-FFF2-40B4-BE49-F238E27FC236}">
                <a16:creationId xmlns:a16="http://schemas.microsoft.com/office/drawing/2014/main" id="{193904B3-6AC1-19D5-3EAE-2009A3B4CE65}"/>
              </a:ext>
            </a:extLst>
          </p:cNvPr>
          <p:cNvSpPr>
            <a:spLocks noGrp="1"/>
          </p:cNvSpPr>
          <p:nvPr>
            <p:ph type="body" idx="1"/>
          </p:nvPr>
        </p:nvSpPr>
        <p:spPr>
          <a:xfrm>
            <a:off x="1524000" y="4921820"/>
            <a:ext cx="5524500" cy="1150934"/>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9FA2A86D-493D-5BF6-8AA6-F1231E3BAE7D}"/>
              </a:ext>
            </a:extLst>
          </p:cNvPr>
          <p:cNvSpPr>
            <a:spLocks noGrp="1"/>
          </p:cNvSpPr>
          <p:nvPr>
            <p:ph type="dt" sz="half" idx="10"/>
          </p:nvPr>
        </p:nvSpPr>
        <p:spPr/>
        <p:txBody>
          <a:bodyPr/>
          <a:lstStyle/>
          <a:p>
            <a:fld id="{9D0D92BC-42A9-434B-8530-ADBF4485E407}" type="datetimeFigureOut">
              <a:rPr lang="en-US" smtClean="0"/>
              <a:t>12/12/2023</a:t>
            </a:fld>
            <a:endParaRPr lang="en-US"/>
          </a:p>
        </p:txBody>
      </p:sp>
      <p:sp>
        <p:nvSpPr>
          <p:cNvPr id="5" name="Footer Placeholder 4">
            <a:extLst>
              <a:ext uri="{FF2B5EF4-FFF2-40B4-BE49-F238E27FC236}">
                <a16:creationId xmlns:a16="http://schemas.microsoft.com/office/drawing/2014/main" id="{79CCCD76-6623-164A-7BFA-207AFA0576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A64312-1F20-5486-62B0-A8BB8829D6CA}"/>
              </a:ext>
            </a:extLst>
          </p:cNvPr>
          <p:cNvSpPr>
            <a:spLocks noGrp="1"/>
          </p:cNvSpPr>
          <p:nvPr>
            <p:ph type="sldNum" sz="quarter" idx="12"/>
          </p:nvPr>
        </p:nvSpPr>
        <p:spPr/>
        <p:txBody>
          <a:bodyPr/>
          <a:lstStyle/>
          <a:p>
            <a:fld id="{A0289F9E-9962-4B7B-BA18-A15907CCC6BF}" type="slidenum">
              <a:rPr lang="en-US" smtClean="0"/>
              <a:t>‹#›</a:t>
            </a:fld>
            <a:endParaRPr lang="en-US"/>
          </a:p>
        </p:txBody>
      </p:sp>
      <p:cxnSp>
        <p:nvCxnSpPr>
          <p:cNvPr id="14" name="Straight Connector 13">
            <a:extLst>
              <a:ext uri="{FF2B5EF4-FFF2-40B4-BE49-F238E27FC236}">
                <a16:creationId xmlns:a16="http://schemas.microsoft.com/office/drawing/2014/main" id="{4703F1C9-9114-4426-6F07-F7FF9CCD5FC4}"/>
              </a:ext>
            </a:extLst>
          </p:cNvPr>
          <p:cNvCxnSpPr>
            <a:cxnSpLocks/>
          </p:cNvCxnSpPr>
          <p:nvPr/>
        </p:nvCxnSpPr>
        <p:spPr>
          <a:xfrm>
            <a:off x="1638300" y="459663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3757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C23B5-7DA9-0E4F-DA39-4624DB8A252E}"/>
              </a:ext>
            </a:extLst>
          </p:cNvPr>
          <p:cNvSpPr>
            <a:spLocks noGrp="1"/>
          </p:cNvSpPr>
          <p:nvPr>
            <p:ph type="title"/>
          </p:nvPr>
        </p:nvSpPr>
        <p:spPr>
          <a:xfrm>
            <a:off x="1524000" y="1369065"/>
            <a:ext cx="3266536" cy="2312979"/>
          </a:xfrm>
        </p:spPr>
        <p:txBody>
          <a:bodyPr anchor="b">
            <a:no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B94A5E77-518A-1FB9-B473-E19CADE04669}"/>
              </a:ext>
            </a:extLst>
          </p:cNvPr>
          <p:cNvSpPr>
            <a:spLocks noGrp="1"/>
          </p:cNvSpPr>
          <p:nvPr>
            <p:ph idx="1"/>
          </p:nvPr>
        </p:nvSpPr>
        <p:spPr>
          <a:xfrm>
            <a:off x="5624423" y="987425"/>
            <a:ext cx="5615077" cy="4873625"/>
          </a:xfrm>
        </p:spPr>
        <p:txBody>
          <a:bodyPr anchor="ct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365344F-7D06-2406-D113-D24587835D69}"/>
              </a:ext>
            </a:extLst>
          </p:cNvPr>
          <p:cNvSpPr>
            <a:spLocks noGrp="1"/>
          </p:cNvSpPr>
          <p:nvPr>
            <p:ph type="body" sz="half" idx="2"/>
          </p:nvPr>
        </p:nvSpPr>
        <p:spPr>
          <a:xfrm>
            <a:off x="1524000" y="3947801"/>
            <a:ext cx="3266536" cy="2382838"/>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22BE708-BAD0-A0A6-9332-9D2179E673FB}"/>
              </a:ext>
            </a:extLst>
          </p:cNvPr>
          <p:cNvSpPr>
            <a:spLocks noGrp="1"/>
          </p:cNvSpPr>
          <p:nvPr>
            <p:ph type="dt" sz="half" idx="10"/>
          </p:nvPr>
        </p:nvSpPr>
        <p:spPr/>
        <p:txBody>
          <a:bodyPr/>
          <a:lstStyle/>
          <a:p>
            <a:fld id="{9D0D92BC-42A9-434B-8530-ADBF4485E407}" type="datetimeFigureOut">
              <a:rPr lang="en-US" smtClean="0"/>
              <a:t>12/12/2023</a:t>
            </a:fld>
            <a:endParaRPr lang="en-US"/>
          </a:p>
        </p:txBody>
      </p:sp>
      <p:sp>
        <p:nvSpPr>
          <p:cNvPr id="6" name="Footer Placeholder 5">
            <a:extLst>
              <a:ext uri="{FF2B5EF4-FFF2-40B4-BE49-F238E27FC236}">
                <a16:creationId xmlns:a16="http://schemas.microsoft.com/office/drawing/2014/main" id="{F8A70050-9362-4EC4-6B73-3A38445B7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DA991-8608-CAB4-33FA-03D380D2F060}"/>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10430790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7B837-332D-9100-E007-7DE279481410}"/>
              </a:ext>
            </a:extLst>
          </p:cNvPr>
          <p:cNvSpPr>
            <a:spLocks noGrp="1"/>
          </p:cNvSpPr>
          <p:nvPr>
            <p:ph type="title"/>
          </p:nvPr>
        </p:nvSpPr>
        <p:spPr>
          <a:xfrm>
            <a:off x="1523999" y="1385457"/>
            <a:ext cx="3312543" cy="2304288"/>
          </a:xfrm>
        </p:spPr>
        <p:txBody>
          <a:bodyPr anchor="b">
            <a:normAutofit/>
          </a:bodyPr>
          <a:lstStyle>
            <a:lvl1pPr>
              <a:defRPr sz="2800"/>
            </a:lvl1pPr>
          </a:lstStyle>
          <a:p>
            <a:r>
              <a:rPr lang="en-US" dirty="0"/>
              <a:t>Click to edit Master title style</a:t>
            </a:r>
          </a:p>
        </p:txBody>
      </p:sp>
      <p:sp>
        <p:nvSpPr>
          <p:cNvPr id="3" name="Picture Placeholder 2">
            <a:extLst>
              <a:ext uri="{FF2B5EF4-FFF2-40B4-BE49-F238E27FC236}">
                <a16:creationId xmlns:a16="http://schemas.microsoft.com/office/drawing/2014/main" id="{3E0DE983-0B0E-07CC-8C57-4EA529E27D19}"/>
              </a:ext>
            </a:extLst>
          </p:cNvPr>
          <p:cNvSpPr>
            <a:spLocks noGrp="1"/>
          </p:cNvSpPr>
          <p:nvPr>
            <p:ph type="pic" idx="1"/>
          </p:nvPr>
        </p:nvSpPr>
        <p:spPr>
          <a:xfrm>
            <a:off x="5624423" y="957263"/>
            <a:ext cx="5372189" cy="4962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CAB867-3FC6-5007-61B0-D9B7E5B0CED6}"/>
              </a:ext>
            </a:extLst>
          </p:cNvPr>
          <p:cNvSpPr>
            <a:spLocks noGrp="1"/>
          </p:cNvSpPr>
          <p:nvPr>
            <p:ph type="body" sz="half" idx="2"/>
          </p:nvPr>
        </p:nvSpPr>
        <p:spPr>
          <a:xfrm>
            <a:off x="1524000" y="3958315"/>
            <a:ext cx="3312542" cy="1961473"/>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6FC7E0F-BFE1-7134-163B-B777970B762A}"/>
              </a:ext>
            </a:extLst>
          </p:cNvPr>
          <p:cNvSpPr>
            <a:spLocks noGrp="1"/>
          </p:cNvSpPr>
          <p:nvPr>
            <p:ph type="dt" sz="half" idx="10"/>
          </p:nvPr>
        </p:nvSpPr>
        <p:spPr/>
        <p:txBody>
          <a:bodyPr/>
          <a:lstStyle/>
          <a:p>
            <a:fld id="{9D0D92BC-42A9-434B-8530-ADBF4485E407}" type="datetimeFigureOut">
              <a:rPr lang="en-US" smtClean="0"/>
              <a:t>12/12/2023</a:t>
            </a:fld>
            <a:endParaRPr lang="en-US"/>
          </a:p>
        </p:txBody>
      </p:sp>
      <p:sp>
        <p:nvSpPr>
          <p:cNvPr id="6" name="Footer Placeholder 5">
            <a:extLst>
              <a:ext uri="{FF2B5EF4-FFF2-40B4-BE49-F238E27FC236}">
                <a16:creationId xmlns:a16="http://schemas.microsoft.com/office/drawing/2014/main" id="{AD395D0B-4F98-F3BE-FB23-22D8C5D41F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FB2E3D-2188-B7A9-0ECE-978147358479}"/>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26198555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F4143-3C41-D626-8F64-36A9C9F1A606}"/>
              </a:ext>
            </a:extLst>
          </p:cNvPr>
          <p:cNvSpPr>
            <a:spLocks noGrp="1"/>
          </p:cNvSpPr>
          <p:nvPr>
            <p:ph type="title"/>
          </p:nvPr>
        </p:nvSpPr>
        <p:spPr>
          <a:xfrm>
            <a:off x="952500" y="914400"/>
            <a:ext cx="9962791" cy="990600"/>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52C4FB-B560-A0FC-6435-952981BC9A1D}"/>
              </a:ext>
            </a:extLst>
          </p:cNvPr>
          <p:cNvSpPr>
            <a:spLocks noGrp="1"/>
          </p:cNvSpPr>
          <p:nvPr>
            <p:ph type="body" orient="vert" idx="1"/>
          </p:nvPr>
        </p:nvSpPr>
        <p:spPr>
          <a:xfrm>
            <a:off x="952500" y="2285997"/>
            <a:ext cx="9962791" cy="389096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87CEC4F-0A90-11E2-E43E-B9E765AFBD3A}"/>
              </a:ext>
            </a:extLst>
          </p:cNvPr>
          <p:cNvSpPr>
            <a:spLocks noGrp="1"/>
          </p:cNvSpPr>
          <p:nvPr>
            <p:ph type="dt" sz="half" idx="10"/>
          </p:nvPr>
        </p:nvSpPr>
        <p:spPr/>
        <p:txBody>
          <a:bodyPr/>
          <a:lstStyle/>
          <a:p>
            <a:fld id="{9D0D92BC-42A9-434B-8530-ADBF4485E407}" type="datetimeFigureOut">
              <a:rPr lang="en-US" smtClean="0"/>
              <a:t>12/12/2023</a:t>
            </a:fld>
            <a:endParaRPr lang="en-US"/>
          </a:p>
        </p:txBody>
      </p:sp>
      <p:sp>
        <p:nvSpPr>
          <p:cNvPr id="5" name="Footer Placeholder 4">
            <a:extLst>
              <a:ext uri="{FF2B5EF4-FFF2-40B4-BE49-F238E27FC236}">
                <a16:creationId xmlns:a16="http://schemas.microsoft.com/office/drawing/2014/main" id="{51B2A5B4-1D77-B0AC-49E7-CAE9556B1C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396EF9-2FDA-8E87-D546-8840CEBF038C}"/>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29127038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085AB7-38B3-7F80-0B2D-7960F5637521}"/>
              </a:ext>
            </a:extLst>
          </p:cNvPr>
          <p:cNvSpPr>
            <a:spLocks noGrp="1"/>
          </p:cNvSpPr>
          <p:nvPr>
            <p:ph type="title" orient="vert"/>
          </p:nvPr>
        </p:nvSpPr>
        <p:spPr>
          <a:xfrm>
            <a:off x="9224513" y="1052423"/>
            <a:ext cx="1771292" cy="49170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B5ADBDC3-E9EA-8699-B2E4-4C7784455BA8}"/>
              </a:ext>
            </a:extLst>
          </p:cNvPr>
          <p:cNvSpPr>
            <a:spLocks noGrp="1"/>
          </p:cNvSpPr>
          <p:nvPr>
            <p:ph type="body" orient="vert" idx="1"/>
          </p:nvPr>
        </p:nvSpPr>
        <p:spPr>
          <a:xfrm>
            <a:off x="1006414" y="1052424"/>
            <a:ext cx="7873043" cy="49170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E1DBEDE-3A67-6FCA-25F3-B91F7C82ED89}"/>
              </a:ext>
            </a:extLst>
          </p:cNvPr>
          <p:cNvSpPr>
            <a:spLocks noGrp="1"/>
          </p:cNvSpPr>
          <p:nvPr>
            <p:ph type="dt" sz="half" idx="10"/>
          </p:nvPr>
        </p:nvSpPr>
        <p:spPr/>
        <p:txBody>
          <a:bodyPr/>
          <a:lstStyle/>
          <a:p>
            <a:fld id="{9D0D92BC-42A9-434B-8530-ADBF4485E407}" type="datetimeFigureOut">
              <a:rPr lang="en-US" smtClean="0"/>
              <a:t>12/12/2023</a:t>
            </a:fld>
            <a:endParaRPr lang="en-US"/>
          </a:p>
        </p:txBody>
      </p:sp>
      <p:sp>
        <p:nvSpPr>
          <p:cNvPr id="5" name="Footer Placeholder 4">
            <a:extLst>
              <a:ext uri="{FF2B5EF4-FFF2-40B4-BE49-F238E27FC236}">
                <a16:creationId xmlns:a16="http://schemas.microsoft.com/office/drawing/2014/main" id="{BB9EFF51-4318-20EA-3A3A-8FE203B1A7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CD9703-5BAD-DE95-98D9-0F30E7C09372}"/>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14415629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D96F2-02BD-E71F-EFBD-14FECCF2D331}"/>
              </a:ext>
            </a:extLst>
          </p:cNvPr>
          <p:cNvSpPr>
            <a:spLocks noGrp="1"/>
          </p:cNvSpPr>
          <p:nvPr>
            <p:ph type="ctrTitle"/>
          </p:nvPr>
        </p:nvSpPr>
        <p:spPr>
          <a:xfrm>
            <a:off x="1524000" y="1122362"/>
            <a:ext cx="7172325" cy="3152251"/>
          </a:xfrm>
        </p:spPr>
        <p:txBody>
          <a:bodyPr anchor="b">
            <a:normAutofit/>
          </a:bodyPr>
          <a:lstStyle>
            <a:lvl1pPr algn="l">
              <a:defRPr sz="2800"/>
            </a:lvl1pPr>
          </a:lstStyle>
          <a:p>
            <a:r>
              <a:rPr lang="en-US" dirty="0"/>
              <a:t>Click to edit Master title style</a:t>
            </a:r>
          </a:p>
        </p:txBody>
      </p:sp>
      <p:sp>
        <p:nvSpPr>
          <p:cNvPr id="3" name="Subtitle 2">
            <a:extLst>
              <a:ext uri="{FF2B5EF4-FFF2-40B4-BE49-F238E27FC236}">
                <a16:creationId xmlns:a16="http://schemas.microsoft.com/office/drawing/2014/main" id="{BBE90113-E8E1-4E48-41BC-583802BFC956}"/>
              </a:ext>
            </a:extLst>
          </p:cNvPr>
          <p:cNvSpPr>
            <a:spLocks noGrp="1"/>
          </p:cNvSpPr>
          <p:nvPr>
            <p:ph type="subTitle" idx="1"/>
          </p:nvPr>
        </p:nvSpPr>
        <p:spPr>
          <a:xfrm>
            <a:off x="1524000" y="4920137"/>
            <a:ext cx="7172325" cy="112236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FFAC7EE5-BFF0-D779-4261-E239DB450A69}"/>
              </a:ext>
            </a:extLst>
          </p:cNvPr>
          <p:cNvSpPr>
            <a:spLocks noGrp="1"/>
          </p:cNvSpPr>
          <p:nvPr>
            <p:ph type="dt" sz="half" idx="10"/>
          </p:nvPr>
        </p:nvSpPr>
        <p:spPr/>
        <p:txBody>
          <a:bodyPr/>
          <a:lstStyle/>
          <a:p>
            <a:fld id="{9D0D92BC-42A9-434B-8530-ADBF4485E407}" type="datetimeFigureOut">
              <a:rPr lang="en-US" smtClean="0"/>
              <a:t>12/12/2023</a:t>
            </a:fld>
            <a:endParaRPr lang="en-US"/>
          </a:p>
        </p:txBody>
      </p:sp>
      <p:sp>
        <p:nvSpPr>
          <p:cNvPr id="5" name="Footer Placeholder 4">
            <a:extLst>
              <a:ext uri="{FF2B5EF4-FFF2-40B4-BE49-F238E27FC236}">
                <a16:creationId xmlns:a16="http://schemas.microsoft.com/office/drawing/2014/main" id="{63789492-34ED-FE24-4F29-E4C8F5497B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0C886-7F1E-7BC1-9A9E-B24C2AC2F0F5}"/>
              </a:ext>
            </a:extLst>
          </p:cNvPr>
          <p:cNvSpPr>
            <a:spLocks noGrp="1"/>
          </p:cNvSpPr>
          <p:nvPr>
            <p:ph type="sldNum" sz="quarter" idx="12"/>
          </p:nvPr>
        </p:nvSpPr>
        <p:spPr/>
        <p:txBody>
          <a:bodyPr/>
          <a:lstStyle/>
          <a:p>
            <a:fld id="{A0289F9E-9962-4B7B-BA18-A15907CCC6BF}" type="slidenum">
              <a:rPr lang="en-US" smtClean="0"/>
              <a:t>‹#›</a:t>
            </a:fld>
            <a:endParaRPr lang="en-US"/>
          </a:p>
        </p:txBody>
      </p:sp>
      <p:cxnSp>
        <p:nvCxnSpPr>
          <p:cNvPr id="8" name="Straight Connector 7">
            <a:extLst>
              <a:ext uri="{FF2B5EF4-FFF2-40B4-BE49-F238E27FC236}">
                <a16:creationId xmlns:a16="http://schemas.microsoft.com/office/drawing/2014/main" id="{1C74AEE6-9CA7-5247-DC34-99634247DF50}"/>
              </a:ext>
            </a:extLst>
          </p:cNvPr>
          <p:cNvCxnSpPr>
            <a:cxnSpLocks/>
          </p:cNvCxnSpPr>
          <p:nvPr/>
        </p:nvCxnSpPr>
        <p:spPr>
          <a:xfrm>
            <a:off x="1638300" y="459663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7115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532FD-157B-437C-E9D5-B66E8B3B19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790A51-A7E8-7A6A-5FD0-F9B250BE41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78C8B8-F999-7D95-435D-17CE6ACCDC87}"/>
              </a:ext>
            </a:extLst>
          </p:cNvPr>
          <p:cNvSpPr>
            <a:spLocks noGrp="1"/>
          </p:cNvSpPr>
          <p:nvPr>
            <p:ph type="dt" sz="half" idx="10"/>
          </p:nvPr>
        </p:nvSpPr>
        <p:spPr/>
        <p:txBody>
          <a:bodyPr/>
          <a:lstStyle/>
          <a:p>
            <a:fld id="{9D0D92BC-42A9-434B-8530-ADBF4485E407}" type="datetimeFigureOut">
              <a:rPr lang="en-US" smtClean="0"/>
              <a:t>12/12/2023</a:t>
            </a:fld>
            <a:endParaRPr lang="en-US"/>
          </a:p>
        </p:txBody>
      </p:sp>
      <p:sp>
        <p:nvSpPr>
          <p:cNvPr id="5" name="Footer Placeholder 4">
            <a:extLst>
              <a:ext uri="{FF2B5EF4-FFF2-40B4-BE49-F238E27FC236}">
                <a16:creationId xmlns:a16="http://schemas.microsoft.com/office/drawing/2014/main" id="{6E427265-C89C-937F-1DA3-F377F6877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6EB89E-4530-3632-3485-F481DB042ED2}"/>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41893627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8056A-761D-1DBC-276A-2A46D153C03F}"/>
              </a:ext>
            </a:extLst>
          </p:cNvPr>
          <p:cNvSpPr>
            <a:spLocks noGrp="1"/>
          </p:cNvSpPr>
          <p:nvPr>
            <p:ph type="title"/>
          </p:nvPr>
        </p:nvSpPr>
        <p:spPr>
          <a:xfrm>
            <a:off x="1471613" y="1355763"/>
            <a:ext cx="6972300" cy="2255794"/>
          </a:xfrm>
        </p:spPr>
        <p:txBody>
          <a:bodyPr anchor="t">
            <a:normAutofit/>
          </a:bodyPr>
          <a:lstStyle>
            <a:lvl1pPr>
              <a:lnSpc>
                <a:spcPct val="110000"/>
              </a:lnSpc>
              <a:defRPr sz="3600"/>
            </a:lvl1pPr>
          </a:lstStyle>
          <a:p>
            <a:r>
              <a:rPr lang="en-US" dirty="0"/>
              <a:t>Click to edit Master title style</a:t>
            </a:r>
          </a:p>
        </p:txBody>
      </p:sp>
      <p:sp>
        <p:nvSpPr>
          <p:cNvPr id="3" name="Text Placeholder 2">
            <a:extLst>
              <a:ext uri="{FF2B5EF4-FFF2-40B4-BE49-F238E27FC236}">
                <a16:creationId xmlns:a16="http://schemas.microsoft.com/office/drawing/2014/main" id="{193904B3-6AC1-19D5-3EAE-2009A3B4CE65}"/>
              </a:ext>
            </a:extLst>
          </p:cNvPr>
          <p:cNvSpPr>
            <a:spLocks noGrp="1"/>
          </p:cNvSpPr>
          <p:nvPr>
            <p:ph type="body" idx="1"/>
          </p:nvPr>
        </p:nvSpPr>
        <p:spPr>
          <a:xfrm>
            <a:off x="1524000" y="4921820"/>
            <a:ext cx="5524500" cy="1150934"/>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9FA2A86D-493D-5BF6-8AA6-F1231E3BAE7D}"/>
              </a:ext>
            </a:extLst>
          </p:cNvPr>
          <p:cNvSpPr>
            <a:spLocks noGrp="1"/>
          </p:cNvSpPr>
          <p:nvPr>
            <p:ph type="dt" sz="half" idx="10"/>
          </p:nvPr>
        </p:nvSpPr>
        <p:spPr/>
        <p:txBody>
          <a:bodyPr/>
          <a:lstStyle/>
          <a:p>
            <a:fld id="{9D0D92BC-42A9-434B-8530-ADBF4485E407}" type="datetimeFigureOut">
              <a:rPr lang="en-US" smtClean="0"/>
              <a:t>12/12/2023</a:t>
            </a:fld>
            <a:endParaRPr lang="en-US"/>
          </a:p>
        </p:txBody>
      </p:sp>
      <p:sp>
        <p:nvSpPr>
          <p:cNvPr id="5" name="Footer Placeholder 4">
            <a:extLst>
              <a:ext uri="{FF2B5EF4-FFF2-40B4-BE49-F238E27FC236}">
                <a16:creationId xmlns:a16="http://schemas.microsoft.com/office/drawing/2014/main" id="{79CCCD76-6623-164A-7BFA-207AFA0576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A64312-1F20-5486-62B0-A8BB8829D6CA}"/>
              </a:ext>
            </a:extLst>
          </p:cNvPr>
          <p:cNvSpPr>
            <a:spLocks noGrp="1"/>
          </p:cNvSpPr>
          <p:nvPr>
            <p:ph type="sldNum" sz="quarter" idx="12"/>
          </p:nvPr>
        </p:nvSpPr>
        <p:spPr/>
        <p:txBody>
          <a:bodyPr/>
          <a:lstStyle/>
          <a:p>
            <a:fld id="{A0289F9E-9962-4B7B-BA18-A15907CCC6BF}" type="slidenum">
              <a:rPr lang="en-US" smtClean="0"/>
              <a:t>‹#›</a:t>
            </a:fld>
            <a:endParaRPr lang="en-US"/>
          </a:p>
        </p:txBody>
      </p:sp>
      <p:cxnSp>
        <p:nvCxnSpPr>
          <p:cNvPr id="14" name="Straight Connector 13">
            <a:extLst>
              <a:ext uri="{FF2B5EF4-FFF2-40B4-BE49-F238E27FC236}">
                <a16:creationId xmlns:a16="http://schemas.microsoft.com/office/drawing/2014/main" id="{4703F1C9-9114-4426-6F07-F7FF9CCD5FC4}"/>
              </a:ext>
            </a:extLst>
          </p:cNvPr>
          <p:cNvCxnSpPr>
            <a:cxnSpLocks/>
          </p:cNvCxnSpPr>
          <p:nvPr/>
        </p:nvCxnSpPr>
        <p:spPr>
          <a:xfrm>
            <a:off x="1638300" y="459663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3757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CFC4C-4D16-E5A8-F934-8B158F6F273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79BDE54-F935-945D-3E4F-B659695E84DA}"/>
              </a:ext>
            </a:extLst>
          </p:cNvPr>
          <p:cNvSpPr>
            <a:spLocks noGrp="1"/>
          </p:cNvSpPr>
          <p:nvPr>
            <p:ph sz="half" idx="1"/>
          </p:nvPr>
        </p:nvSpPr>
        <p:spPr>
          <a:xfrm>
            <a:off x="952500" y="2286002"/>
            <a:ext cx="5067300" cy="38909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28F3710-E06B-05DE-937A-C92E52569E34}"/>
              </a:ext>
            </a:extLst>
          </p:cNvPr>
          <p:cNvSpPr>
            <a:spLocks noGrp="1"/>
          </p:cNvSpPr>
          <p:nvPr>
            <p:ph sz="half" idx="2"/>
          </p:nvPr>
        </p:nvSpPr>
        <p:spPr>
          <a:xfrm>
            <a:off x="6172200" y="2286001"/>
            <a:ext cx="5067300" cy="3890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7302EFD-42D3-11C1-677E-0E478B93F7B2}"/>
              </a:ext>
            </a:extLst>
          </p:cNvPr>
          <p:cNvSpPr>
            <a:spLocks noGrp="1"/>
          </p:cNvSpPr>
          <p:nvPr>
            <p:ph type="dt" sz="half" idx="10"/>
          </p:nvPr>
        </p:nvSpPr>
        <p:spPr/>
        <p:txBody>
          <a:bodyPr/>
          <a:lstStyle/>
          <a:p>
            <a:fld id="{9D0D92BC-42A9-434B-8530-ADBF4485E407}" type="datetimeFigureOut">
              <a:rPr lang="en-US" smtClean="0"/>
              <a:t>12/12/2023</a:t>
            </a:fld>
            <a:endParaRPr lang="en-US"/>
          </a:p>
        </p:txBody>
      </p:sp>
      <p:sp>
        <p:nvSpPr>
          <p:cNvPr id="6" name="Footer Placeholder 5">
            <a:extLst>
              <a:ext uri="{FF2B5EF4-FFF2-40B4-BE49-F238E27FC236}">
                <a16:creationId xmlns:a16="http://schemas.microsoft.com/office/drawing/2014/main" id="{224C2F08-0D93-B14B-6106-2925DF3E16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A5DE81-F2AB-CCB9-8B68-5E4F31011FF8}"/>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10280036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2D81B-4E36-1511-E9A7-8FB931B41FCF}"/>
              </a:ext>
            </a:extLst>
          </p:cNvPr>
          <p:cNvSpPr>
            <a:spLocks noGrp="1"/>
          </p:cNvSpPr>
          <p:nvPr>
            <p:ph type="title"/>
          </p:nvPr>
        </p:nvSpPr>
        <p:spPr>
          <a:xfrm>
            <a:off x="952500" y="1004888"/>
            <a:ext cx="10287000" cy="90011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7FA73DE-183B-9473-20AD-2D3BFED8439F}"/>
              </a:ext>
            </a:extLst>
          </p:cNvPr>
          <p:cNvSpPr>
            <a:spLocks noGrp="1"/>
          </p:cNvSpPr>
          <p:nvPr>
            <p:ph type="body" idx="1"/>
          </p:nvPr>
        </p:nvSpPr>
        <p:spPr>
          <a:xfrm>
            <a:off x="952501" y="2085959"/>
            <a:ext cx="4886325" cy="590566"/>
          </a:xfrm>
        </p:spPr>
        <p:txBody>
          <a:bodyPr anchor="b">
            <a:normAutofit/>
          </a:bodyPr>
          <a:lstStyle>
            <a:lvl1pPr marL="0" indent="0">
              <a:buNone/>
              <a:defRPr sz="1800" b="0" cap="all" spc="3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D70FB3D-60AC-DEF2-4472-31B4E076CBCC}"/>
              </a:ext>
            </a:extLst>
          </p:cNvPr>
          <p:cNvSpPr>
            <a:spLocks noGrp="1"/>
          </p:cNvSpPr>
          <p:nvPr>
            <p:ph sz="half" idx="2"/>
          </p:nvPr>
        </p:nvSpPr>
        <p:spPr>
          <a:xfrm>
            <a:off x="952501" y="3048001"/>
            <a:ext cx="4886325" cy="32226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16E5BDB-B29C-788F-E2FB-6C154E8FE82E}"/>
              </a:ext>
            </a:extLst>
          </p:cNvPr>
          <p:cNvSpPr>
            <a:spLocks noGrp="1"/>
          </p:cNvSpPr>
          <p:nvPr>
            <p:ph type="body" sz="quarter" idx="3"/>
          </p:nvPr>
        </p:nvSpPr>
        <p:spPr>
          <a:xfrm>
            <a:off x="6353174" y="2085959"/>
            <a:ext cx="4886325" cy="590566"/>
          </a:xfrm>
        </p:spPr>
        <p:txBody>
          <a:bodyPr anchor="b">
            <a:normAutofit/>
          </a:bodyPr>
          <a:lstStyle>
            <a:lvl1pPr marL="0" indent="0">
              <a:buNone/>
              <a:defRPr sz="1800" b="0" cap="all" spc="3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513FF49-3276-24CA-BC81-FA92C0A9309A}"/>
              </a:ext>
            </a:extLst>
          </p:cNvPr>
          <p:cNvSpPr>
            <a:spLocks noGrp="1"/>
          </p:cNvSpPr>
          <p:nvPr>
            <p:ph sz="quarter" idx="4"/>
          </p:nvPr>
        </p:nvSpPr>
        <p:spPr>
          <a:xfrm>
            <a:off x="6353174" y="3048000"/>
            <a:ext cx="4886325" cy="32226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9E8FA1C8-C196-9BE1-F603-3FC17EDD91F8}"/>
              </a:ext>
            </a:extLst>
          </p:cNvPr>
          <p:cNvSpPr>
            <a:spLocks noGrp="1"/>
          </p:cNvSpPr>
          <p:nvPr>
            <p:ph type="dt" sz="half" idx="10"/>
          </p:nvPr>
        </p:nvSpPr>
        <p:spPr/>
        <p:txBody>
          <a:bodyPr/>
          <a:lstStyle/>
          <a:p>
            <a:fld id="{9D0D92BC-42A9-434B-8530-ADBF4485E407}" type="datetimeFigureOut">
              <a:rPr lang="en-US" smtClean="0"/>
              <a:t>12/12/2023</a:t>
            </a:fld>
            <a:endParaRPr lang="en-US"/>
          </a:p>
        </p:txBody>
      </p:sp>
      <p:sp>
        <p:nvSpPr>
          <p:cNvPr id="8" name="Footer Placeholder 7">
            <a:extLst>
              <a:ext uri="{FF2B5EF4-FFF2-40B4-BE49-F238E27FC236}">
                <a16:creationId xmlns:a16="http://schemas.microsoft.com/office/drawing/2014/main" id="{CFB79692-E142-E1D7-AD17-30C5F13657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90FCF2-7B78-2A2A-F878-58335FEA390C}"/>
              </a:ext>
            </a:extLst>
          </p:cNvPr>
          <p:cNvSpPr>
            <a:spLocks noGrp="1"/>
          </p:cNvSpPr>
          <p:nvPr>
            <p:ph type="sldNum" sz="quarter" idx="12"/>
          </p:nvPr>
        </p:nvSpPr>
        <p:spPr/>
        <p:txBody>
          <a:bodyPr/>
          <a:lstStyle/>
          <a:p>
            <a:fld id="{A0289F9E-9962-4B7B-BA18-A15907CCC6BF}" type="slidenum">
              <a:rPr lang="en-US" smtClean="0"/>
              <a:t>‹#›</a:t>
            </a:fld>
            <a:endParaRPr lang="en-US"/>
          </a:p>
        </p:txBody>
      </p:sp>
      <p:cxnSp>
        <p:nvCxnSpPr>
          <p:cNvPr id="11" name="Straight Connector 10">
            <a:extLst>
              <a:ext uri="{FF2B5EF4-FFF2-40B4-BE49-F238E27FC236}">
                <a16:creationId xmlns:a16="http://schemas.microsoft.com/office/drawing/2014/main" id="{BC2D0356-1ECF-682B-F87A-811BDD28B2CB}"/>
              </a:ext>
            </a:extLst>
          </p:cNvPr>
          <p:cNvCxnSpPr>
            <a:cxnSpLocks/>
          </p:cNvCxnSpPr>
          <p:nvPr/>
        </p:nvCxnSpPr>
        <p:spPr>
          <a:xfrm>
            <a:off x="1052513" y="287681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906CA06-9701-E645-C0A5-594B227B288F}"/>
              </a:ext>
            </a:extLst>
          </p:cNvPr>
          <p:cNvCxnSpPr>
            <a:cxnSpLocks/>
          </p:cNvCxnSpPr>
          <p:nvPr/>
        </p:nvCxnSpPr>
        <p:spPr>
          <a:xfrm>
            <a:off x="6435725" y="287681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81401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214DA-C0D4-E152-7F42-F6352C961E82}"/>
              </a:ext>
            </a:extLst>
          </p:cNvPr>
          <p:cNvSpPr>
            <a:spLocks noGrp="1"/>
          </p:cNvSpPr>
          <p:nvPr>
            <p:ph type="title"/>
          </p:nvPr>
        </p:nvSpPr>
        <p:spPr>
          <a:xfrm>
            <a:off x="1524000" y="914400"/>
            <a:ext cx="9715500" cy="9906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4EC2AA04-1E84-460C-F560-A228F930F0AF}"/>
              </a:ext>
            </a:extLst>
          </p:cNvPr>
          <p:cNvSpPr>
            <a:spLocks noGrp="1"/>
          </p:cNvSpPr>
          <p:nvPr>
            <p:ph type="dt" sz="half" idx="10"/>
          </p:nvPr>
        </p:nvSpPr>
        <p:spPr/>
        <p:txBody>
          <a:bodyPr/>
          <a:lstStyle/>
          <a:p>
            <a:fld id="{9D0D92BC-42A9-434B-8530-ADBF4485E407}" type="datetimeFigureOut">
              <a:rPr lang="en-US" smtClean="0"/>
              <a:t>12/12/2023</a:t>
            </a:fld>
            <a:endParaRPr lang="en-US"/>
          </a:p>
        </p:txBody>
      </p:sp>
      <p:sp>
        <p:nvSpPr>
          <p:cNvPr id="4" name="Footer Placeholder 3">
            <a:extLst>
              <a:ext uri="{FF2B5EF4-FFF2-40B4-BE49-F238E27FC236}">
                <a16:creationId xmlns:a16="http://schemas.microsoft.com/office/drawing/2014/main" id="{24AB260E-3910-7D1B-5074-24F5F0AB53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2020F1-A878-9B80-6B4F-7D71406BBF38}"/>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846116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CFC4C-4D16-E5A8-F934-8B158F6F273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79BDE54-F935-945D-3E4F-B659695E84DA}"/>
              </a:ext>
            </a:extLst>
          </p:cNvPr>
          <p:cNvSpPr>
            <a:spLocks noGrp="1"/>
          </p:cNvSpPr>
          <p:nvPr>
            <p:ph sz="half" idx="1"/>
          </p:nvPr>
        </p:nvSpPr>
        <p:spPr>
          <a:xfrm>
            <a:off x="952500" y="2286002"/>
            <a:ext cx="5067300" cy="38909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28F3710-E06B-05DE-937A-C92E52569E34}"/>
              </a:ext>
            </a:extLst>
          </p:cNvPr>
          <p:cNvSpPr>
            <a:spLocks noGrp="1"/>
          </p:cNvSpPr>
          <p:nvPr>
            <p:ph sz="half" idx="2"/>
          </p:nvPr>
        </p:nvSpPr>
        <p:spPr>
          <a:xfrm>
            <a:off x="6172200" y="2286001"/>
            <a:ext cx="5067300" cy="3890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7302EFD-42D3-11C1-677E-0E478B93F7B2}"/>
              </a:ext>
            </a:extLst>
          </p:cNvPr>
          <p:cNvSpPr>
            <a:spLocks noGrp="1"/>
          </p:cNvSpPr>
          <p:nvPr>
            <p:ph type="dt" sz="half" idx="10"/>
          </p:nvPr>
        </p:nvSpPr>
        <p:spPr/>
        <p:txBody>
          <a:bodyPr/>
          <a:lstStyle/>
          <a:p>
            <a:fld id="{9D0D92BC-42A9-434B-8530-ADBF4485E407}" type="datetimeFigureOut">
              <a:rPr lang="en-US" smtClean="0"/>
              <a:t>12/12/2023</a:t>
            </a:fld>
            <a:endParaRPr lang="en-US"/>
          </a:p>
        </p:txBody>
      </p:sp>
      <p:sp>
        <p:nvSpPr>
          <p:cNvPr id="6" name="Footer Placeholder 5">
            <a:extLst>
              <a:ext uri="{FF2B5EF4-FFF2-40B4-BE49-F238E27FC236}">
                <a16:creationId xmlns:a16="http://schemas.microsoft.com/office/drawing/2014/main" id="{224C2F08-0D93-B14B-6106-2925DF3E16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A5DE81-F2AB-CCB9-8B68-5E4F31011FF8}"/>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10280036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7652D6-7AE9-3E3B-5C1B-2B4399B150D5}"/>
              </a:ext>
            </a:extLst>
          </p:cNvPr>
          <p:cNvSpPr>
            <a:spLocks noGrp="1"/>
          </p:cNvSpPr>
          <p:nvPr>
            <p:ph type="dt" sz="half" idx="10"/>
          </p:nvPr>
        </p:nvSpPr>
        <p:spPr/>
        <p:txBody>
          <a:bodyPr/>
          <a:lstStyle/>
          <a:p>
            <a:fld id="{9D0D92BC-42A9-434B-8530-ADBF4485E407}" type="datetimeFigureOut">
              <a:rPr lang="en-US" smtClean="0"/>
              <a:t>12/12/2023</a:t>
            </a:fld>
            <a:endParaRPr lang="en-US"/>
          </a:p>
        </p:txBody>
      </p:sp>
      <p:sp>
        <p:nvSpPr>
          <p:cNvPr id="3" name="Footer Placeholder 2">
            <a:extLst>
              <a:ext uri="{FF2B5EF4-FFF2-40B4-BE49-F238E27FC236}">
                <a16:creationId xmlns:a16="http://schemas.microsoft.com/office/drawing/2014/main" id="{A9A7127E-2A63-6F45-4C40-8358436307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56FB79-D9D1-5381-0019-E24F8B4DAAB2}"/>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6212555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C23B5-7DA9-0E4F-DA39-4624DB8A252E}"/>
              </a:ext>
            </a:extLst>
          </p:cNvPr>
          <p:cNvSpPr>
            <a:spLocks noGrp="1"/>
          </p:cNvSpPr>
          <p:nvPr>
            <p:ph type="title"/>
          </p:nvPr>
        </p:nvSpPr>
        <p:spPr>
          <a:xfrm>
            <a:off x="1524000" y="1369065"/>
            <a:ext cx="3266536" cy="2312979"/>
          </a:xfrm>
        </p:spPr>
        <p:txBody>
          <a:bodyPr anchor="b">
            <a:no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B94A5E77-518A-1FB9-B473-E19CADE04669}"/>
              </a:ext>
            </a:extLst>
          </p:cNvPr>
          <p:cNvSpPr>
            <a:spLocks noGrp="1"/>
          </p:cNvSpPr>
          <p:nvPr>
            <p:ph idx="1"/>
          </p:nvPr>
        </p:nvSpPr>
        <p:spPr>
          <a:xfrm>
            <a:off x="5624423" y="987425"/>
            <a:ext cx="5615077" cy="4873625"/>
          </a:xfrm>
        </p:spPr>
        <p:txBody>
          <a:bodyPr anchor="ct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365344F-7D06-2406-D113-D24587835D69}"/>
              </a:ext>
            </a:extLst>
          </p:cNvPr>
          <p:cNvSpPr>
            <a:spLocks noGrp="1"/>
          </p:cNvSpPr>
          <p:nvPr>
            <p:ph type="body" sz="half" idx="2"/>
          </p:nvPr>
        </p:nvSpPr>
        <p:spPr>
          <a:xfrm>
            <a:off x="1524000" y="3947801"/>
            <a:ext cx="3266536" cy="2382838"/>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22BE708-BAD0-A0A6-9332-9D2179E673FB}"/>
              </a:ext>
            </a:extLst>
          </p:cNvPr>
          <p:cNvSpPr>
            <a:spLocks noGrp="1"/>
          </p:cNvSpPr>
          <p:nvPr>
            <p:ph type="dt" sz="half" idx="10"/>
          </p:nvPr>
        </p:nvSpPr>
        <p:spPr/>
        <p:txBody>
          <a:bodyPr/>
          <a:lstStyle/>
          <a:p>
            <a:fld id="{9D0D92BC-42A9-434B-8530-ADBF4485E407}" type="datetimeFigureOut">
              <a:rPr lang="en-US" smtClean="0"/>
              <a:t>12/12/2023</a:t>
            </a:fld>
            <a:endParaRPr lang="en-US"/>
          </a:p>
        </p:txBody>
      </p:sp>
      <p:sp>
        <p:nvSpPr>
          <p:cNvPr id="6" name="Footer Placeholder 5">
            <a:extLst>
              <a:ext uri="{FF2B5EF4-FFF2-40B4-BE49-F238E27FC236}">
                <a16:creationId xmlns:a16="http://schemas.microsoft.com/office/drawing/2014/main" id="{F8A70050-9362-4EC4-6B73-3A38445B7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DA991-8608-CAB4-33FA-03D380D2F060}"/>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41117321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7B837-332D-9100-E007-7DE279481410}"/>
              </a:ext>
            </a:extLst>
          </p:cNvPr>
          <p:cNvSpPr>
            <a:spLocks noGrp="1"/>
          </p:cNvSpPr>
          <p:nvPr>
            <p:ph type="title"/>
          </p:nvPr>
        </p:nvSpPr>
        <p:spPr>
          <a:xfrm>
            <a:off x="1523999" y="1385457"/>
            <a:ext cx="3312543" cy="2304288"/>
          </a:xfrm>
        </p:spPr>
        <p:txBody>
          <a:bodyPr anchor="b">
            <a:normAutofit/>
          </a:bodyPr>
          <a:lstStyle>
            <a:lvl1pPr>
              <a:defRPr sz="2800"/>
            </a:lvl1pPr>
          </a:lstStyle>
          <a:p>
            <a:r>
              <a:rPr lang="en-US" dirty="0"/>
              <a:t>Click to edit Master title style</a:t>
            </a:r>
          </a:p>
        </p:txBody>
      </p:sp>
      <p:sp>
        <p:nvSpPr>
          <p:cNvPr id="3" name="Picture Placeholder 2">
            <a:extLst>
              <a:ext uri="{FF2B5EF4-FFF2-40B4-BE49-F238E27FC236}">
                <a16:creationId xmlns:a16="http://schemas.microsoft.com/office/drawing/2014/main" id="{3E0DE983-0B0E-07CC-8C57-4EA529E27D19}"/>
              </a:ext>
            </a:extLst>
          </p:cNvPr>
          <p:cNvSpPr>
            <a:spLocks noGrp="1"/>
          </p:cNvSpPr>
          <p:nvPr>
            <p:ph type="pic" idx="1"/>
          </p:nvPr>
        </p:nvSpPr>
        <p:spPr>
          <a:xfrm>
            <a:off x="5624423" y="957263"/>
            <a:ext cx="5372189" cy="4962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CAB867-3FC6-5007-61B0-D9B7E5B0CED6}"/>
              </a:ext>
            </a:extLst>
          </p:cNvPr>
          <p:cNvSpPr>
            <a:spLocks noGrp="1"/>
          </p:cNvSpPr>
          <p:nvPr>
            <p:ph type="body" sz="half" idx="2"/>
          </p:nvPr>
        </p:nvSpPr>
        <p:spPr>
          <a:xfrm>
            <a:off x="1524000" y="3958315"/>
            <a:ext cx="3312542" cy="1961473"/>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6FC7E0F-BFE1-7134-163B-B777970B762A}"/>
              </a:ext>
            </a:extLst>
          </p:cNvPr>
          <p:cNvSpPr>
            <a:spLocks noGrp="1"/>
          </p:cNvSpPr>
          <p:nvPr>
            <p:ph type="dt" sz="half" idx="10"/>
          </p:nvPr>
        </p:nvSpPr>
        <p:spPr/>
        <p:txBody>
          <a:bodyPr/>
          <a:lstStyle/>
          <a:p>
            <a:fld id="{9D0D92BC-42A9-434B-8530-ADBF4485E407}" type="datetimeFigureOut">
              <a:rPr lang="en-US" smtClean="0"/>
              <a:t>12/12/2023</a:t>
            </a:fld>
            <a:endParaRPr lang="en-US"/>
          </a:p>
        </p:txBody>
      </p:sp>
      <p:sp>
        <p:nvSpPr>
          <p:cNvPr id="6" name="Footer Placeholder 5">
            <a:extLst>
              <a:ext uri="{FF2B5EF4-FFF2-40B4-BE49-F238E27FC236}">
                <a16:creationId xmlns:a16="http://schemas.microsoft.com/office/drawing/2014/main" id="{AD395D0B-4F98-F3BE-FB23-22D8C5D41F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FB2E3D-2188-B7A9-0ECE-978147358479}"/>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1588878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F4143-3C41-D626-8F64-36A9C9F1A606}"/>
              </a:ext>
            </a:extLst>
          </p:cNvPr>
          <p:cNvSpPr>
            <a:spLocks noGrp="1"/>
          </p:cNvSpPr>
          <p:nvPr>
            <p:ph type="title"/>
          </p:nvPr>
        </p:nvSpPr>
        <p:spPr>
          <a:xfrm>
            <a:off x="952500" y="914400"/>
            <a:ext cx="9962791" cy="990600"/>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52C4FB-B560-A0FC-6435-952981BC9A1D}"/>
              </a:ext>
            </a:extLst>
          </p:cNvPr>
          <p:cNvSpPr>
            <a:spLocks noGrp="1"/>
          </p:cNvSpPr>
          <p:nvPr>
            <p:ph type="body" orient="vert" idx="1"/>
          </p:nvPr>
        </p:nvSpPr>
        <p:spPr>
          <a:xfrm>
            <a:off x="952500" y="2285997"/>
            <a:ext cx="9962791" cy="389096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87CEC4F-0A90-11E2-E43E-B9E765AFBD3A}"/>
              </a:ext>
            </a:extLst>
          </p:cNvPr>
          <p:cNvSpPr>
            <a:spLocks noGrp="1"/>
          </p:cNvSpPr>
          <p:nvPr>
            <p:ph type="dt" sz="half" idx="10"/>
          </p:nvPr>
        </p:nvSpPr>
        <p:spPr/>
        <p:txBody>
          <a:bodyPr/>
          <a:lstStyle/>
          <a:p>
            <a:fld id="{9D0D92BC-42A9-434B-8530-ADBF4485E407}" type="datetimeFigureOut">
              <a:rPr lang="en-US" smtClean="0"/>
              <a:t>12/12/2023</a:t>
            </a:fld>
            <a:endParaRPr lang="en-US"/>
          </a:p>
        </p:txBody>
      </p:sp>
      <p:sp>
        <p:nvSpPr>
          <p:cNvPr id="5" name="Footer Placeholder 4">
            <a:extLst>
              <a:ext uri="{FF2B5EF4-FFF2-40B4-BE49-F238E27FC236}">
                <a16:creationId xmlns:a16="http://schemas.microsoft.com/office/drawing/2014/main" id="{51B2A5B4-1D77-B0AC-49E7-CAE9556B1C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396EF9-2FDA-8E87-D546-8840CEBF038C}"/>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32505671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085AB7-38B3-7F80-0B2D-7960F5637521}"/>
              </a:ext>
            </a:extLst>
          </p:cNvPr>
          <p:cNvSpPr>
            <a:spLocks noGrp="1"/>
          </p:cNvSpPr>
          <p:nvPr>
            <p:ph type="title" orient="vert"/>
          </p:nvPr>
        </p:nvSpPr>
        <p:spPr>
          <a:xfrm>
            <a:off x="9224513" y="1052423"/>
            <a:ext cx="1771292" cy="49170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B5ADBDC3-E9EA-8699-B2E4-4C7784455BA8}"/>
              </a:ext>
            </a:extLst>
          </p:cNvPr>
          <p:cNvSpPr>
            <a:spLocks noGrp="1"/>
          </p:cNvSpPr>
          <p:nvPr>
            <p:ph type="body" orient="vert" idx="1"/>
          </p:nvPr>
        </p:nvSpPr>
        <p:spPr>
          <a:xfrm>
            <a:off x="1006414" y="1052424"/>
            <a:ext cx="7873043" cy="49170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E1DBEDE-3A67-6FCA-25F3-B91F7C82ED89}"/>
              </a:ext>
            </a:extLst>
          </p:cNvPr>
          <p:cNvSpPr>
            <a:spLocks noGrp="1"/>
          </p:cNvSpPr>
          <p:nvPr>
            <p:ph type="dt" sz="half" idx="10"/>
          </p:nvPr>
        </p:nvSpPr>
        <p:spPr/>
        <p:txBody>
          <a:bodyPr/>
          <a:lstStyle/>
          <a:p>
            <a:fld id="{9D0D92BC-42A9-434B-8530-ADBF4485E407}" type="datetimeFigureOut">
              <a:rPr lang="en-US" smtClean="0"/>
              <a:t>12/12/2023</a:t>
            </a:fld>
            <a:endParaRPr lang="en-US"/>
          </a:p>
        </p:txBody>
      </p:sp>
      <p:sp>
        <p:nvSpPr>
          <p:cNvPr id="5" name="Footer Placeholder 4">
            <a:extLst>
              <a:ext uri="{FF2B5EF4-FFF2-40B4-BE49-F238E27FC236}">
                <a16:creationId xmlns:a16="http://schemas.microsoft.com/office/drawing/2014/main" id="{BB9EFF51-4318-20EA-3A3A-8FE203B1A7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CD9703-5BAD-DE95-98D9-0F30E7C09372}"/>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1172632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2D81B-4E36-1511-E9A7-8FB931B41FCF}"/>
              </a:ext>
            </a:extLst>
          </p:cNvPr>
          <p:cNvSpPr>
            <a:spLocks noGrp="1"/>
          </p:cNvSpPr>
          <p:nvPr>
            <p:ph type="title"/>
          </p:nvPr>
        </p:nvSpPr>
        <p:spPr>
          <a:xfrm>
            <a:off x="952500" y="1004888"/>
            <a:ext cx="10287000" cy="90011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7FA73DE-183B-9473-20AD-2D3BFED8439F}"/>
              </a:ext>
            </a:extLst>
          </p:cNvPr>
          <p:cNvSpPr>
            <a:spLocks noGrp="1"/>
          </p:cNvSpPr>
          <p:nvPr>
            <p:ph type="body" idx="1"/>
          </p:nvPr>
        </p:nvSpPr>
        <p:spPr>
          <a:xfrm>
            <a:off x="952501" y="2085959"/>
            <a:ext cx="4886325" cy="590566"/>
          </a:xfrm>
        </p:spPr>
        <p:txBody>
          <a:bodyPr anchor="b">
            <a:normAutofit/>
          </a:bodyPr>
          <a:lstStyle>
            <a:lvl1pPr marL="0" indent="0">
              <a:buNone/>
              <a:defRPr sz="1800" b="0" cap="all" spc="3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D70FB3D-60AC-DEF2-4472-31B4E076CBCC}"/>
              </a:ext>
            </a:extLst>
          </p:cNvPr>
          <p:cNvSpPr>
            <a:spLocks noGrp="1"/>
          </p:cNvSpPr>
          <p:nvPr>
            <p:ph sz="half" idx="2"/>
          </p:nvPr>
        </p:nvSpPr>
        <p:spPr>
          <a:xfrm>
            <a:off x="952501" y="3048001"/>
            <a:ext cx="4886325" cy="32226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16E5BDB-B29C-788F-E2FB-6C154E8FE82E}"/>
              </a:ext>
            </a:extLst>
          </p:cNvPr>
          <p:cNvSpPr>
            <a:spLocks noGrp="1"/>
          </p:cNvSpPr>
          <p:nvPr>
            <p:ph type="body" sz="quarter" idx="3"/>
          </p:nvPr>
        </p:nvSpPr>
        <p:spPr>
          <a:xfrm>
            <a:off x="6353174" y="2085959"/>
            <a:ext cx="4886325" cy="590566"/>
          </a:xfrm>
        </p:spPr>
        <p:txBody>
          <a:bodyPr anchor="b">
            <a:normAutofit/>
          </a:bodyPr>
          <a:lstStyle>
            <a:lvl1pPr marL="0" indent="0">
              <a:buNone/>
              <a:defRPr sz="1800" b="0" cap="all" spc="3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513FF49-3276-24CA-BC81-FA92C0A9309A}"/>
              </a:ext>
            </a:extLst>
          </p:cNvPr>
          <p:cNvSpPr>
            <a:spLocks noGrp="1"/>
          </p:cNvSpPr>
          <p:nvPr>
            <p:ph sz="quarter" idx="4"/>
          </p:nvPr>
        </p:nvSpPr>
        <p:spPr>
          <a:xfrm>
            <a:off x="6353174" y="3048000"/>
            <a:ext cx="4886325" cy="32226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9E8FA1C8-C196-9BE1-F603-3FC17EDD91F8}"/>
              </a:ext>
            </a:extLst>
          </p:cNvPr>
          <p:cNvSpPr>
            <a:spLocks noGrp="1"/>
          </p:cNvSpPr>
          <p:nvPr>
            <p:ph type="dt" sz="half" idx="10"/>
          </p:nvPr>
        </p:nvSpPr>
        <p:spPr/>
        <p:txBody>
          <a:bodyPr/>
          <a:lstStyle/>
          <a:p>
            <a:fld id="{9D0D92BC-42A9-434B-8530-ADBF4485E407}" type="datetimeFigureOut">
              <a:rPr lang="en-US" smtClean="0"/>
              <a:t>12/12/2023</a:t>
            </a:fld>
            <a:endParaRPr lang="en-US"/>
          </a:p>
        </p:txBody>
      </p:sp>
      <p:sp>
        <p:nvSpPr>
          <p:cNvPr id="8" name="Footer Placeholder 7">
            <a:extLst>
              <a:ext uri="{FF2B5EF4-FFF2-40B4-BE49-F238E27FC236}">
                <a16:creationId xmlns:a16="http://schemas.microsoft.com/office/drawing/2014/main" id="{CFB79692-E142-E1D7-AD17-30C5F13657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90FCF2-7B78-2A2A-F878-58335FEA390C}"/>
              </a:ext>
            </a:extLst>
          </p:cNvPr>
          <p:cNvSpPr>
            <a:spLocks noGrp="1"/>
          </p:cNvSpPr>
          <p:nvPr>
            <p:ph type="sldNum" sz="quarter" idx="12"/>
          </p:nvPr>
        </p:nvSpPr>
        <p:spPr/>
        <p:txBody>
          <a:bodyPr/>
          <a:lstStyle/>
          <a:p>
            <a:fld id="{A0289F9E-9962-4B7B-BA18-A15907CCC6BF}" type="slidenum">
              <a:rPr lang="en-US" smtClean="0"/>
              <a:t>‹#›</a:t>
            </a:fld>
            <a:endParaRPr lang="en-US"/>
          </a:p>
        </p:txBody>
      </p:sp>
      <p:cxnSp>
        <p:nvCxnSpPr>
          <p:cNvPr id="11" name="Straight Connector 10">
            <a:extLst>
              <a:ext uri="{FF2B5EF4-FFF2-40B4-BE49-F238E27FC236}">
                <a16:creationId xmlns:a16="http://schemas.microsoft.com/office/drawing/2014/main" id="{BC2D0356-1ECF-682B-F87A-811BDD28B2CB}"/>
              </a:ext>
            </a:extLst>
          </p:cNvPr>
          <p:cNvCxnSpPr>
            <a:cxnSpLocks/>
          </p:cNvCxnSpPr>
          <p:nvPr/>
        </p:nvCxnSpPr>
        <p:spPr>
          <a:xfrm>
            <a:off x="1052513" y="287681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906CA06-9701-E645-C0A5-594B227B288F}"/>
              </a:ext>
            </a:extLst>
          </p:cNvPr>
          <p:cNvCxnSpPr>
            <a:cxnSpLocks/>
          </p:cNvCxnSpPr>
          <p:nvPr/>
        </p:nvCxnSpPr>
        <p:spPr>
          <a:xfrm>
            <a:off x="6435725" y="287681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8140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214DA-C0D4-E152-7F42-F6352C961E82}"/>
              </a:ext>
            </a:extLst>
          </p:cNvPr>
          <p:cNvSpPr>
            <a:spLocks noGrp="1"/>
          </p:cNvSpPr>
          <p:nvPr>
            <p:ph type="title"/>
          </p:nvPr>
        </p:nvSpPr>
        <p:spPr>
          <a:xfrm>
            <a:off x="1524000" y="914400"/>
            <a:ext cx="9715500" cy="9906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4EC2AA04-1E84-460C-F560-A228F930F0AF}"/>
              </a:ext>
            </a:extLst>
          </p:cNvPr>
          <p:cNvSpPr>
            <a:spLocks noGrp="1"/>
          </p:cNvSpPr>
          <p:nvPr>
            <p:ph type="dt" sz="half" idx="10"/>
          </p:nvPr>
        </p:nvSpPr>
        <p:spPr/>
        <p:txBody>
          <a:bodyPr/>
          <a:lstStyle/>
          <a:p>
            <a:fld id="{9D0D92BC-42A9-434B-8530-ADBF4485E407}" type="datetimeFigureOut">
              <a:rPr lang="en-US" smtClean="0"/>
              <a:t>12/12/2023</a:t>
            </a:fld>
            <a:endParaRPr lang="en-US"/>
          </a:p>
        </p:txBody>
      </p:sp>
      <p:sp>
        <p:nvSpPr>
          <p:cNvPr id="4" name="Footer Placeholder 3">
            <a:extLst>
              <a:ext uri="{FF2B5EF4-FFF2-40B4-BE49-F238E27FC236}">
                <a16:creationId xmlns:a16="http://schemas.microsoft.com/office/drawing/2014/main" id="{24AB260E-3910-7D1B-5074-24F5F0AB53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2020F1-A878-9B80-6B4F-7D71406BBF38}"/>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846116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7652D6-7AE9-3E3B-5C1B-2B4399B150D5}"/>
              </a:ext>
            </a:extLst>
          </p:cNvPr>
          <p:cNvSpPr>
            <a:spLocks noGrp="1"/>
          </p:cNvSpPr>
          <p:nvPr>
            <p:ph type="dt" sz="half" idx="10"/>
          </p:nvPr>
        </p:nvSpPr>
        <p:spPr/>
        <p:txBody>
          <a:bodyPr/>
          <a:lstStyle/>
          <a:p>
            <a:fld id="{9D0D92BC-42A9-434B-8530-ADBF4485E407}" type="datetimeFigureOut">
              <a:rPr lang="en-US" smtClean="0"/>
              <a:t>12/12/2023</a:t>
            </a:fld>
            <a:endParaRPr lang="en-US"/>
          </a:p>
        </p:txBody>
      </p:sp>
      <p:sp>
        <p:nvSpPr>
          <p:cNvPr id="3" name="Footer Placeholder 2">
            <a:extLst>
              <a:ext uri="{FF2B5EF4-FFF2-40B4-BE49-F238E27FC236}">
                <a16:creationId xmlns:a16="http://schemas.microsoft.com/office/drawing/2014/main" id="{A9A7127E-2A63-6F45-4C40-8358436307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56FB79-D9D1-5381-0019-E24F8B4DAAB2}"/>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621255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C23B5-7DA9-0E4F-DA39-4624DB8A252E}"/>
              </a:ext>
            </a:extLst>
          </p:cNvPr>
          <p:cNvSpPr>
            <a:spLocks noGrp="1"/>
          </p:cNvSpPr>
          <p:nvPr>
            <p:ph type="title"/>
          </p:nvPr>
        </p:nvSpPr>
        <p:spPr>
          <a:xfrm>
            <a:off x="1524000" y="1369065"/>
            <a:ext cx="3266536" cy="2312979"/>
          </a:xfrm>
        </p:spPr>
        <p:txBody>
          <a:bodyPr anchor="b">
            <a:no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B94A5E77-518A-1FB9-B473-E19CADE04669}"/>
              </a:ext>
            </a:extLst>
          </p:cNvPr>
          <p:cNvSpPr>
            <a:spLocks noGrp="1"/>
          </p:cNvSpPr>
          <p:nvPr>
            <p:ph idx="1"/>
          </p:nvPr>
        </p:nvSpPr>
        <p:spPr>
          <a:xfrm>
            <a:off x="5624423" y="987425"/>
            <a:ext cx="5615077" cy="4873625"/>
          </a:xfrm>
        </p:spPr>
        <p:txBody>
          <a:bodyPr anchor="ct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365344F-7D06-2406-D113-D24587835D69}"/>
              </a:ext>
            </a:extLst>
          </p:cNvPr>
          <p:cNvSpPr>
            <a:spLocks noGrp="1"/>
          </p:cNvSpPr>
          <p:nvPr>
            <p:ph type="body" sz="half" idx="2"/>
          </p:nvPr>
        </p:nvSpPr>
        <p:spPr>
          <a:xfrm>
            <a:off x="1524000" y="3947801"/>
            <a:ext cx="3266536" cy="2382838"/>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22BE708-BAD0-A0A6-9332-9D2179E673FB}"/>
              </a:ext>
            </a:extLst>
          </p:cNvPr>
          <p:cNvSpPr>
            <a:spLocks noGrp="1"/>
          </p:cNvSpPr>
          <p:nvPr>
            <p:ph type="dt" sz="half" idx="10"/>
          </p:nvPr>
        </p:nvSpPr>
        <p:spPr/>
        <p:txBody>
          <a:bodyPr/>
          <a:lstStyle/>
          <a:p>
            <a:fld id="{9D0D92BC-42A9-434B-8530-ADBF4485E407}" type="datetimeFigureOut">
              <a:rPr lang="en-US" smtClean="0"/>
              <a:t>12/12/2023</a:t>
            </a:fld>
            <a:endParaRPr lang="en-US"/>
          </a:p>
        </p:txBody>
      </p:sp>
      <p:sp>
        <p:nvSpPr>
          <p:cNvPr id="6" name="Footer Placeholder 5">
            <a:extLst>
              <a:ext uri="{FF2B5EF4-FFF2-40B4-BE49-F238E27FC236}">
                <a16:creationId xmlns:a16="http://schemas.microsoft.com/office/drawing/2014/main" id="{F8A70050-9362-4EC4-6B73-3A38445B7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DA991-8608-CAB4-33FA-03D380D2F060}"/>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4111732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7B837-332D-9100-E007-7DE279481410}"/>
              </a:ext>
            </a:extLst>
          </p:cNvPr>
          <p:cNvSpPr>
            <a:spLocks noGrp="1"/>
          </p:cNvSpPr>
          <p:nvPr>
            <p:ph type="title"/>
          </p:nvPr>
        </p:nvSpPr>
        <p:spPr>
          <a:xfrm>
            <a:off x="1523999" y="1385457"/>
            <a:ext cx="3312543" cy="2304288"/>
          </a:xfrm>
        </p:spPr>
        <p:txBody>
          <a:bodyPr anchor="b">
            <a:normAutofit/>
          </a:bodyPr>
          <a:lstStyle>
            <a:lvl1pPr>
              <a:defRPr sz="2800"/>
            </a:lvl1pPr>
          </a:lstStyle>
          <a:p>
            <a:r>
              <a:rPr lang="en-US" dirty="0"/>
              <a:t>Click to edit Master title style</a:t>
            </a:r>
          </a:p>
        </p:txBody>
      </p:sp>
      <p:sp>
        <p:nvSpPr>
          <p:cNvPr id="3" name="Picture Placeholder 2">
            <a:extLst>
              <a:ext uri="{FF2B5EF4-FFF2-40B4-BE49-F238E27FC236}">
                <a16:creationId xmlns:a16="http://schemas.microsoft.com/office/drawing/2014/main" id="{3E0DE983-0B0E-07CC-8C57-4EA529E27D19}"/>
              </a:ext>
            </a:extLst>
          </p:cNvPr>
          <p:cNvSpPr>
            <a:spLocks noGrp="1"/>
          </p:cNvSpPr>
          <p:nvPr>
            <p:ph type="pic" idx="1"/>
          </p:nvPr>
        </p:nvSpPr>
        <p:spPr>
          <a:xfrm>
            <a:off x="5624423" y="957263"/>
            <a:ext cx="5372189" cy="4962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CAB867-3FC6-5007-61B0-D9B7E5B0CED6}"/>
              </a:ext>
            </a:extLst>
          </p:cNvPr>
          <p:cNvSpPr>
            <a:spLocks noGrp="1"/>
          </p:cNvSpPr>
          <p:nvPr>
            <p:ph type="body" sz="half" idx="2"/>
          </p:nvPr>
        </p:nvSpPr>
        <p:spPr>
          <a:xfrm>
            <a:off x="1524000" y="3958315"/>
            <a:ext cx="3312542" cy="1961473"/>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6FC7E0F-BFE1-7134-163B-B777970B762A}"/>
              </a:ext>
            </a:extLst>
          </p:cNvPr>
          <p:cNvSpPr>
            <a:spLocks noGrp="1"/>
          </p:cNvSpPr>
          <p:nvPr>
            <p:ph type="dt" sz="half" idx="10"/>
          </p:nvPr>
        </p:nvSpPr>
        <p:spPr/>
        <p:txBody>
          <a:bodyPr/>
          <a:lstStyle/>
          <a:p>
            <a:fld id="{9D0D92BC-42A9-434B-8530-ADBF4485E407}" type="datetimeFigureOut">
              <a:rPr lang="en-US" smtClean="0"/>
              <a:t>12/12/2023</a:t>
            </a:fld>
            <a:endParaRPr lang="en-US"/>
          </a:p>
        </p:txBody>
      </p:sp>
      <p:sp>
        <p:nvSpPr>
          <p:cNvPr id="6" name="Footer Placeholder 5">
            <a:extLst>
              <a:ext uri="{FF2B5EF4-FFF2-40B4-BE49-F238E27FC236}">
                <a16:creationId xmlns:a16="http://schemas.microsoft.com/office/drawing/2014/main" id="{AD395D0B-4F98-F3BE-FB23-22D8C5D41F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FB2E3D-2188-B7A9-0ECE-978147358479}"/>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1588878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258B98-3BD5-0A20-B0E7-944EAEB2654A}"/>
              </a:ext>
            </a:extLst>
          </p:cNvPr>
          <p:cNvSpPr/>
          <p:nvPr/>
        </p:nvSpPr>
        <p:spPr>
          <a:xfrm>
            <a:off x="0" y="3510612"/>
            <a:ext cx="12192000" cy="3347388"/>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C0D404C1-E8A5-65FC-C068-21EA0397ED63}"/>
              </a:ext>
            </a:extLst>
          </p:cNvPr>
          <p:cNvSpPr>
            <a:spLocks noGrp="1"/>
          </p:cNvSpPr>
          <p:nvPr>
            <p:ph type="title"/>
          </p:nvPr>
        </p:nvSpPr>
        <p:spPr>
          <a:xfrm>
            <a:off x="952500" y="757238"/>
            <a:ext cx="10287000" cy="114776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26DCFD78-F171-BA47-AAF3-C6EB75F94C78}"/>
              </a:ext>
            </a:extLst>
          </p:cNvPr>
          <p:cNvSpPr>
            <a:spLocks noGrp="1"/>
          </p:cNvSpPr>
          <p:nvPr>
            <p:ph type="body" idx="1"/>
          </p:nvPr>
        </p:nvSpPr>
        <p:spPr>
          <a:xfrm>
            <a:off x="952500" y="2285997"/>
            <a:ext cx="10287000" cy="389096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5965A77-B1AB-D608-A6C5-F0F99B6913D8}"/>
              </a:ext>
            </a:extLst>
          </p:cNvPr>
          <p:cNvSpPr>
            <a:spLocks noGrp="1"/>
          </p:cNvSpPr>
          <p:nvPr>
            <p:ph type="dt" sz="half" idx="2"/>
          </p:nvPr>
        </p:nvSpPr>
        <p:spPr>
          <a:xfrm rot="5400000">
            <a:off x="10568087" y="4756249"/>
            <a:ext cx="2476307"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9D0D92BC-42A9-434B-8530-ADBF4485E407}" type="datetimeFigureOut">
              <a:rPr lang="en-US" smtClean="0"/>
              <a:pPr/>
              <a:t>12/12/2023</a:t>
            </a:fld>
            <a:endParaRPr lang="en-US" dirty="0"/>
          </a:p>
        </p:txBody>
      </p:sp>
      <p:sp>
        <p:nvSpPr>
          <p:cNvPr id="5" name="Footer Placeholder 4">
            <a:extLst>
              <a:ext uri="{FF2B5EF4-FFF2-40B4-BE49-F238E27FC236}">
                <a16:creationId xmlns:a16="http://schemas.microsoft.com/office/drawing/2014/main" id="{05DE34E5-5E9B-7786-05B5-B93241EE2F42}"/>
              </a:ext>
            </a:extLst>
          </p:cNvPr>
          <p:cNvSpPr>
            <a:spLocks noGrp="1"/>
          </p:cNvSpPr>
          <p:nvPr>
            <p:ph type="ftr" sz="quarter" idx="3"/>
          </p:nvPr>
        </p:nvSpPr>
        <p:spPr>
          <a:xfrm rot="5400000">
            <a:off x="10589519" y="1758059"/>
            <a:ext cx="2433442" cy="365125"/>
          </a:xfrm>
          <a:prstGeom prst="rect">
            <a:avLst/>
          </a:prstGeom>
        </p:spPr>
        <p:txBody>
          <a:bodyPr vert="horz" lIns="91440" tIns="45720" rIns="91440" bIns="45720" rtlCol="0" anchor="ctr"/>
          <a:lstStyle>
            <a:lvl1pPr algn="r">
              <a:defRPr sz="7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525CD4B-611E-32FA-419D-326099EEF340}"/>
              </a:ext>
            </a:extLst>
          </p:cNvPr>
          <p:cNvSpPr>
            <a:spLocks noGrp="1"/>
          </p:cNvSpPr>
          <p:nvPr>
            <p:ph type="sldNum" sz="quarter" idx="4"/>
          </p:nvPr>
        </p:nvSpPr>
        <p:spPr>
          <a:xfrm>
            <a:off x="11539542" y="3246437"/>
            <a:ext cx="533399" cy="365125"/>
          </a:xfrm>
          <a:prstGeom prst="rect">
            <a:avLst/>
          </a:prstGeom>
        </p:spPr>
        <p:txBody>
          <a:bodyPr vert="horz" lIns="91440" tIns="45720" rIns="91440" bIns="45720" rtlCol="0" anchor="ctr"/>
          <a:lstStyle>
            <a:lvl1pPr algn="ctr">
              <a:defRPr sz="1600" b="1" cap="all" baseline="0">
                <a:solidFill>
                  <a:schemeClr val="tx1"/>
                </a:solidFill>
                <a:latin typeface="+mj-lt"/>
              </a:defRPr>
            </a:lvl1p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284203858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56032"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21208"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39496"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32104"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600">
          <p15:clr>
            <a:srgbClr val="F26B43"/>
          </p15:clr>
        </p15:guide>
        <p15:guide id="4" pos="3240">
          <p15:clr>
            <a:srgbClr val="F26B43"/>
          </p15:clr>
        </p15:guide>
        <p15:guide id="5" pos="4440">
          <p15:clr>
            <a:srgbClr val="F26B43"/>
          </p15:clr>
        </p15:guide>
        <p15:guide id="6" pos="7080">
          <p15:clr>
            <a:srgbClr val="F26B43"/>
          </p15:clr>
        </p15:guide>
        <p15:guide id="7" orient="horz" pos="1440">
          <p15:clr>
            <a:srgbClr val="F26B43"/>
          </p15:clr>
        </p15:guide>
        <p15:guide id="8" orient="horz" pos="120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258B98-3BD5-0A20-B0E7-944EAEB2654A}"/>
              </a:ext>
            </a:extLst>
          </p:cNvPr>
          <p:cNvSpPr/>
          <p:nvPr/>
        </p:nvSpPr>
        <p:spPr>
          <a:xfrm>
            <a:off x="0" y="3510612"/>
            <a:ext cx="12192000" cy="3347388"/>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C0D404C1-E8A5-65FC-C068-21EA0397ED63}"/>
              </a:ext>
            </a:extLst>
          </p:cNvPr>
          <p:cNvSpPr>
            <a:spLocks noGrp="1"/>
          </p:cNvSpPr>
          <p:nvPr>
            <p:ph type="title"/>
          </p:nvPr>
        </p:nvSpPr>
        <p:spPr>
          <a:xfrm>
            <a:off x="952500" y="757238"/>
            <a:ext cx="10287000" cy="114776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26DCFD78-F171-BA47-AAF3-C6EB75F94C78}"/>
              </a:ext>
            </a:extLst>
          </p:cNvPr>
          <p:cNvSpPr>
            <a:spLocks noGrp="1"/>
          </p:cNvSpPr>
          <p:nvPr>
            <p:ph type="body" idx="1"/>
          </p:nvPr>
        </p:nvSpPr>
        <p:spPr>
          <a:xfrm>
            <a:off x="952500" y="2285997"/>
            <a:ext cx="10287000" cy="389096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5965A77-B1AB-D608-A6C5-F0F99B6913D8}"/>
              </a:ext>
            </a:extLst>
          </p:cNvPr>
          <p:cNvSpPr>
            <a:spLocks noGrp="1"/>
          </p:cNvSpPr>
          <p:nvPr>
            <p:ph type="dt" sz="half" idx="2"/>
          </p:nvPr>
        </p:nvSpPr>
        <p:spPr>
          <a:xfrm rot="5400000">
            <a:off x="10568087" y="4756249"/>
            <a:ext cx="2476307"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9D0D92BC-42A9-434B-8530-ADBF4485E407}" type="datetimeFigureOut">
              <a:rPr lang="en-US" smtClean="0"/>
              <a:pPr/>
              <a:t>12/12/2023</a:t>
            </a:fld>
            <a:endParaRPr lang="en-US" dirty="0"/>
          </a:p>
        </p:txBody>
      </p:sp>
      <p:sp>
        <p:nvSpPr>
          <p:cNvPr id="5" name="Footer Placeholder 4">
            <a:extLst>
              <a:ext uri="{FF2B5EF4-FFF2-40B4-BE49-F238E27FC236}">
                <a16:creationId xmlns:a16="http://schemas.microsoft.com/office/drawing/2014/main" id="{05DE34E5-5E9B-7786-05B5-B93241EE2F42}"/>
              </a:ext>
            </a:extLst>
          </p:cNvPr>
          <p:cNvSpPr>
            <a:spLocks noGrp="1"/>
          </p:cNvSpPr>
          <p:nvPr>
            <p:ph type="ftr" sz="quarter" idx="3"/>
          </p:nvPr>
        </p:nvSpPr>
        <p:spPr>
          <a:xfrm rot="5400000">
            <a:off x="10589519" y="1758059"/>
            <a:ext cx="2433442" cy="365125"/>
          </a:xfrm>
          <a:prstGeom prst="rect">
            <a:avLst/>
          </a:prstGeom>
        </p:spPr>
        <p:txBody>
          <a:bodyPr vert="horz" lIns="91440" tIns="45720" rIns="91440" bIns="45720" rtlCol="0" anchor="ctr"/>
          <a:lstStyle>
            <a:lvl1pPr algn="r">
              <a:defRPr sz="7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525CD4B-611E-32FA-419D-326099EEF340}"/>
              </a:ext>
            </a:extLst>
          </p:cNvPr>
          <p:cNvSpPr>
            <a:spLocks noGrp="1"/>
          </p:cNvSpPr>
          <p:nvPr>
            <p:ph type="sldNum" sz="quarter" idx="4"/>
          </p:nvPr>
        </p:nvSpPr>
        <p:spPr>
          <a:xfrm>
            <a:off x="11539542" y="3246437"/>
            <a:ext cx="533399" cy="365125"/>
          </a:xfrm>
          <a:prstGeom prst="rect">
            <a:avLst/>
          </a:prstGeom>
        </p:spPr>
        <p:txBody>
          <a:bodyPr vert="horz" lIns="91440" tIns="45720" rIns="91440" bIns="45720" rtlCol="0" anchor="ctr"/>
          <a:lstStyle>
            <a:lvl1pPr algn="ctr">
              <a:defRPr sz="1600" b="1" cap="all" baseline="0">
                <a:solidFill>
                  <a:schemeClr val="tx1"/>
                </a:solidFill>
                <a:latin typeface="+mj-lt"/>
              </a:defRPr>
            </a:lvl1p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1167083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56032"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21208"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39496"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32104"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600">
          <p15:clr>
            <a:srgbClr val="F26B43"/>
          </p15:clr>
        </p15:guide>
        <p15:guide id="4" pos="3240">
          <p15:clr>
            <a:srgbClr val="F26B43"/>
          </p15:clr>
        </p15:guide>
        <p15:guide id="5" pos="4440">
          <p15:clr>
            <a:srgbClr val="F26B43"/>
          </p15:clr>
        </p15:guide>
        <p15:guide id="6" pos="7080">
          <p15:clr>
            <a:srgbClr val="F26B43"/>
          </p15:clr>
        </p15:guide>
        <p15:guide id="7" orient="horz" pos="1440">
          <p15:clr>
            <a:srgbClr val="F26B43"/>
          </p15:clr>
        </p15:guide>
        <p15:guide id="8" orient="horz" pos="120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258B98-3BD5-0A20-B0E7-944EAEB2654A}"/>
              </a:ext>
            </a:extLst>
          </p:cNvPr>
          <p:cNvSpPr/>
          <p:nvPr/>
        </p:nvSpPr>
        <p:spPr>
          <a:xfrm>
            <a:off x="0" y="3510612"/>
            <a:ext cx="12192000" cy="3347388"/>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C0D404C1-E8A5-65FC-C068-21EA0397ED63}"/>
              </a:ext>
            </a:extLst>
          </p:cNvPr>
          <p:cNvSpPr>
            <a:spLocks noGrp="1"/>
          </p:cNvSpPr>
          <p:nvPr>
            <p:ph type="title"/>
          </p:nvPr>
        </p:nvSpPr>
        <p:spPr>
          <a:xfrm>
            <a:off x="952500" y="757238"/>
            <a:ext cx="10287000" cy="114776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26DCFD78-F171-BA47-AAF3-C6EB75F94C78}"/>
              </a:ext>
            </a:extLst>
          </p:cNvPr>
          <p:cNvSpPr>
            <a:spLocks noGrp="1"/>
          </p:cNvSpPr>
          <p:nvPr>
            <p:ph type="body" idx="1"/>
          </p:nvPr>
        </p:nvSpPr>
        <p:spPr>
          <a:xfrm>
            <a:off x="952500" y="2285997"/>
            <a:ext cx="10287000" cy="389096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5965A77-B1AB-D608-A6C5-F0F99B6913D8}"/>
              </a:ext>
            </a:extLst>
          </p:cNvPr>
          <p:cNvSpPr>
            <a:spLocks noGrp="1"/>
          </p:cNvSpPr>
          <p:nvPr>
            <p:ph type="dt" sz="half" idx="2"/>
          </p:nvPr>
        </p:nvSpPr>
        <p:spPr>
          <a:xfrm rot="5400000">
            <a:off x="10568087" y="4756249"/>
            <a:ext cx="2476307"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9D0D92BC-42A9-434B-8530-ADBF4485E407}" type="datetimeFigureOut">
              <a:rPr lang="en-US" smtClean="0"/>
              <a:pPr/>
              <a:t>12/12/2023</a:t>
            </a:fld>
            <a:endParaRPr lang="en-US" dirty="0"/>
          </a:p>
        </p:txBody>
      </p:sp>
      <p:sp>
        <p:nvSpPr>
          <p:cNvPr id="5" name="Footer Placeholder 4">
            <a:extLst>
              <a:ext uri="{FF2B5EF4-FFF2-40B4-BE49-F238E27FC236}">
                <a16:creationId xmlns:a16="http://schemas.microsoft.com/office/drawing/2014/main" id="{05DE34E5-5E9B-7786-05B5-B93241EE2F42}"/>
              </a:ext>
            </a:extLst>
          </p:cNvPr>
          <p:cNvSpPr>
            <a:spLocks noGrp="1"/>
          </p:cNvSpPr>
          <p:nvPr>
            <p:ph type="ftr" sz="quarter" idx="3"/>
          </p:nvPr>
        </p:nvSpPr>
        <p:spPr>
          <a:xfrm rot="5400000">
            <a:off x="10589519" y="1758059"/>
            <a:ext cx="2433442" cy="365125"/>
          </a:xfrm>
          <a:prstGeom prst="rect">
            <a:avLst/>
          </a:prstGeom>
        </p:spPr>
        <p:txBody>
          <a:bodyPr vert="horz" lIns="91440" tIns="45720" rIns="91440" bIns="45720" rtlCol="0" anchor="ctr"/>
          <a:lstStyle>
            <a:lvl1pPr algn="r">
              <a:defRPr sz="7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525CD4B-611E-32FA-419D-326099EEF340}"/>
              </a:ext>
            </a:extLst>
          </p:cNvPr>
          <p:cNvSpPr>
            <a:spLocks noGrp="1"/>
          </p:cNvSpPr>
          <p:nvPr>
            <p:ph type="sldNum" sz="quarter" idx="4"/>
          </p:nvPr>
        </p:nvSpPr>
        <p:spPr>
          <a:xfrm>
            <a:off x="11539542" y="3246437"/>
            <a:ext cx="533399" cy="365125"/>
          </a:xfrm>
          <a:prstGeom prst="rect">
            <a:avLst/>
          </a:prstGeom>
        </p:spPr>
        <p:txBody>
          <a:bodyPr vert="horz" lIns="91440" tIns="45720" rIns="91440" bIns="45720" rtlCol="0" anchor="ctr"/>
          <a:lstStyle>
            <a:lvl1pPr algn="ctr">
              <a:defRPr sz="1600" b="1" cap="all" baseline="0">
                <a:solidFill>
                  <a:schemeClr val="tx1"/>
                </a:solidFill>
                <a:latin typeface="+mj-lt"/>
              </a:defRPr>
            </a:lvl1p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351931203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56032"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21208"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39496"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32104"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600">
          <p15:clr>
            <a:srgbClr val="F26B43"/>
          </p15:clr>
        </p15:guide>
        <p15:guide id="4" pos="3240">
          <p15:clr>
            <a:srgbClr val="F26B43"/>
          </p15:clr>
        </p15:guide>
        <p15:guide id="5" pos="4440">
          <p15:clr>
            <a:srgbClr val="F26B43"/>
          </p15:clr>
        </p15:guide>
        <p15:guide id="6" pos="7080">
          <p15:clr>
            <a:srgbClr val="F26B43"/>
          </p15:clr>
        </p15:guide>
        <p15:guide id="7" orient="horz" pos="1440">
          <p15:clr>
            <a:srgbClr val="F26B43"/>
          </p15:clr>
        </p15:guide>
        <p15:guide id="8" orient="horz" pos="120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258B98-3BD5-0A20-B0E7-944EAEB2654A}"/>
              </a:ext>
            </a:extLst>
          </p:cNvPr>
          <p:cNvSpPr/>
          <p:nvPr/>
        </p:nvSpPr>
        <p:spPr>
          <a:xfrm>
            <a:off x="0" y="3510612"/>
            <a:ext cx="12192000" cy="3347388"/>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C0D404C1-E8A5-65FC-C068-21EA0397ED63}"/>
              </a:ext>
            </a:extLst>
          </p:cNvPr>
          <p:cNvSpPr>
            <a:spLocks noGrp="1"/>
          </p:cNvSpPr>
          <p:nvPr>
            <p:ph type="title"/>
          </p:nvPr>
        </p:nvSpPr>
        <p:spPr>
          <a:xfrm>
            <a:off x="952500" y="757238"/>
            <a:ext cx="10287000" cy="114776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26DCFD78-F171-BA47-AAF3-C6EB75F94C78}"/>
              </a:ext>
            </a:extLst>
          </p:cNvPr>
          <p:cNvSpPr>
            <a:spLocks noGrp="1"/>
          </p:cNvSpPr>
          <p:nvPr>
            <p:ph type="body" idx="1"/>
          </p:nvPr>
        </p:nvSpPr>
        <p:spPr>
          <a:xfrm>
            <a:off x="952500" y="2285997"/>
            <a:ext cx="10287000" cy="389096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5965A77-B1AB-D608-A6C5-F0F99B6913D8}"/>
              </a:ext>
            </a:extLst>
          </p:cNvPr>
          <p:cNvSpPr>
            <a:spLocks noGrp="1"/>
          </p:cNvSpPr>
          <p:nvPr>
            <p:ph type="dt" sz="half" idx="2"/>
          </p:nvPr>
        </p:nvSpPr>
        <p:spPr>
          <a:xfrm rot="5400000">
            <a:off x="10568087" y="4756249"/>
            <a:ext cx="2476307"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9D0D92BC-42A9-434B-8530-ADBF4485E407}" type="datetimeFigureOut">
              <a:rPr lang="en-US" smtClean="0"/>
              <a:pPr/>
              <a:t>12/12/2023</a:t>
            </a:fld>
            <a:endParaRPr lang="en-US" dirty="0"/>
          </a:p>
        </p:txBody>
      </p:sp>
      <p:sp>
        <p:nvSpPr>
          <p:cNvPr id="5" name="Footer Placeholder 4">
            <a:extLst>
              <a:ext uri="{FF2B5EF4-FFF2-40B4-BE49-F238E27FC236}">
                <a16:creationId xmlns:a16="http://schemas.microsoft.com/office/drawing/2014/main" id="{05DE34E5-5E9B-7786-05B5-B93241EE2F42}"/>
              </a:ext>
            </a:extLst>
          </p:cNvPr>
          <p:cNvSpPr>
            <a:spLocks noGrp="1"/>
          </p:cNvSpPr>
          <p:nvPr>
            <p:ph type="ftr" sz="quarter" idx="3"/>
          </p:nvPr>
        </p:nvSpPr>
        <p:spPr>
          <a:xfrm rot="5400000">
            <a:off x="10589519" y="1758059"/>
            <a:ext cx="2433442" cy="365125"/>
          </a:xfrm>
          <a:prstGeom prst="rect">
            <a:avLst/>
          </a:prstGeom>
        </p:spPr>
        <p:txBody>
          <a:bodyPr vert="horz" lIns="91440" tIns="45720" rIns="91440" bIns="45720" rtlCol="0" anchor="ctr"/>
          <a:lstStyle>
            <a:lvl1pPr algn="r">
              <a:defRPr sz="7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525CD4B-611E-32FA-419D-326099EEF340}"/>
              </a:ext>
            </a:extLst>
          </p:cNvPr>
          <p:cNvSpPr>
            <a:spLocks noGrp="1"/>
          </p:cNvSpPr>
          <p:nvPr>
            <p:ph type="sldNum" sz="quarter" idx="4"/>
          </p:nvPr>
        </p:nvSpPr>
        <p:spPr>
          <a:xfrm>
            <a:off x="11539542" y="3246437"/>
            <a:ext cx="533399" cy="365125"/>
          </a:xfrm>
          <a:prstGeom prst="rect">
            <a:avLst/>
          </a:prstGeom>
        </p:spPr>
        <p:txBody>
          <a:bodyPr vert="horz" lIns="91440" tIns="45720" rIns="91440" bIns="45720" rtlCol="0" anchor="ctr"/>
          <a:lstStyle>
            <a:lvl1pPr algn="ctr">
              <a:defRPr sz="1600" b="1" cap="all" baseline="0">
                <a:solidFill>
                  <a:schemeClr val="tx1"/>
                </a:solidFill>
                <a:latin typeface="+mj-lt"/>
              </a:defRPr>
            </a:lvl1p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284203858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56032"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21208"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39496"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32104"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600">
          <p15:clr>
            <a:srgbClr val="F26B43"/>
          </p15:clr>
        </p15:guide>
        <p15:guide id="4" pos="3240">
          <p15:clr>
            <a:srgbClr val="F26B43"/>
          </p15:clr>
        </p15:guide>
        <p15:guide id="5" pos="4440">
          <p15:clr>
            <a:srgbClr val="F26B43"/>
          </p15:clr>
        </p15:guide>
        <p15:guide id="6" pos="7080">
          <p15:clr>
            <a:srgbClr val="F26B43"/>
          </p15:clr>
        </p15:guide>
        <p15:guide id="7" orient="horz" pos="1440">
          <p15:clr>
            <a:srgbClr val="F26B43"/>
          </p15:clr>
        </p15:guide>
        <p15:guide id="8" orient="horz" pos="120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hyperlink" Target="https://tr.m.wikipedia.org/wiki/Frans%C4%B1z_s%C3%B6m%C3%BCrge_imparatorlu%C4%9Fu#:~:text=Orta%20Do%C4%9Fu&#8217;da%20Osmanl%C4%B1%20%C4%B0mparatorlu%C4%9Fu,geldi%20ise%20de%20geriye%20p%C3%BCsk%C3%BCrt%C3%BClm%C3%BC%C5%9Ft%C3%BCr" TargetMode="External"/><Relationship Id="rId2" Type="http://schemas.openxmlformats.org/officeDocument/2006/relationships/hyperlink" Target="https://tr.m.wikipedia.org/wiki/Fransa_demografisi#:~:text=O%20zaman%2015%20ila%2018,1670&#8217;te%2018%20milyona%20ula%C5%9Ft%C4%B1" TargetMode="External"/><Relationship Id="rId1" Type="http://schemas.openxmlformats.org/officeDocument/2006/relationships/slideLayout" Target="../slideLayouts/slideLayout2.xml"/><Relationship Id="rId4" Type="http://schemas.openxmlformats.org/officeDocument/2006/relationships/hyperlink" Target="https://www.wikiwand.com/tr/Frans%C4%B1z_s%C3%B6m%C3%BCrge_imparatorlu%C4%9F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760E4C7-47B8-4356-ABCA-CC9C79E2D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F828DFF-15B9-6C17-567A-336C066BB8CF}"/>
              </a:ext>
            </a:extLst>
          </p:cNvPr>
          <p:cNvPicPr>
            <a:picLocks noChangeAspect="1"/>
          </p:cNvPicPr>
          <p:nvPr/>
        </p:nvPicPr>
        <p:blipFill rotWithShape="1">
          <a:blip r:embed="rId2">
            <a:alphaModFix/>
          </a:blip>
          <a:srcRect t="1568" r="-2" b="4717"/>
          <a:stretch/>
        </p:blipFill>
        <p:spPr>
          <a:xfrm>
            <a:off x="20" y="1571"/>
            <a:ext cx="12191980" cy="6856429"/>
          </a:xfrm>
          <a:prstGeom prst="rect">
            <a:avLst/>
          </a:prstGeom>
        </p:spPr>
      </p:pic>
      <p:sp>
        <p:nvSpPr>
          <p:cNvPr id="12" name="Rectangle 11">
            <a:extLst>
              <a:ext uri="{FF2B5EF4-FFF2-40B4-BE49-F238E27FC236}">
                <a16:creationId xmlns:a16="http://schemas.microsoft.com/office/drawing/2014/main" id="{ED0A0432-F95F-6441-CC5D-B6BB755FA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42985"/>
            <a:ext cx="12192000" cy="3120318"/>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F0586C3-A19F-D214-ABDE-30AD5B666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17342" y="1250342"/>
            <a:ext cx="4357316" cy="4357316"/>
          </a:xfrm>
          <a:custGeom>
            <a:avLst/>
            <a:gdLst>
              <a:gd name="connsiteX0" fmla="*/ 2178658 w 4357316"/>
              <a:gd name="connsiteY0" fmla="*/ 0 h 4357316"/>
              <a:gd name="connsiteX1" fmla="*/ 4357316 w 4357316"/>
              <a:gd name="connsiteY1" fmla="*/ 2178658 h 4357316"/>
              <a:gd name="connsiteX2" fmla="*/ 2178658 w 4357316"/>
              <a:gd name="connsiteY2" fmla="*/ 4357316 h 4357316"/>
              <a:gd name="connsiteX3" fmla="*/ 0 w 4357316"/>
              <a:gd name="connsiteY3" fmla="*/ 2178658 h 4357316"/>
              <a:gd name="connsiteX4" fmla="*/ 2178658 w 4357316"/>
              <a:gd name="connsiteY4" fmla="*/ 0 h 4357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7316" h="4357316">
                <a:moveTo>
                  <a:pt x="2178658" y="0"/>
                </a:moveTo>
                <a:cubicBezTo>
                  <a:pt x="3381898" y="0"/>
                  <a:pt x="4357316" y="975418"/>
                  <a:pt x="4357316" y="2178658"/>
                </a:cubicBezTo>
                <a:cubicBezTo>
                  <a:pt x="4357316" y="3381898"/>
                  <a:pt x="3381898" y="4357316"/>
                  <a:pt x="2178658" y="4357316"/>
                </a:cubicBezTo>
                <a:cubicBezTo>
                  <a:pt x="975418" y="4357316"/>
                  <a:pt x="0" y="3381898"/>
                  <a:pt x="0" y="2178658"/>
                </a:cubicBezTo>
                <a:cubicBezTo>
                  <a:pt x="0" y="975418"/>
                  <a:pt x="975418" y="0"/>
                  <a:pt x="217865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cNvSpPr>
            <a:spLocks noGrp="1"/>
          </p:cNvSpPr>
          <p:nvPr>
            <p:ph type="ctrTitle"/>
          </p:nvPr>
        </p:nvSpPr>
        <p:spPr>
          <a:xfrm>
            <a:off x="4328161" y="2211978"/>
            <a:ext cx="3535679" cy="1425728"/>
          </a:xfrm>
        </p:spPr>
        <p:txBody>
          <a:bodyPr anchor="b">
            <a:noAutofit/>
          </a:bodyPr>
          <a:lstStyle/>
          <a:p>
            <a:pPr algn="ctr"/>
            <a:r>
              <a:rPr lang="tr-TR" sz="3600" dirty="0"/>
              <a:t>FRANSIZ SÖMÜRGELERİ</a:t>
            </a:r>
          </a:p>
        </p:txBody>
      </p:sp>
      <p:sp>
        <p:nvSpPr>
          <p:cNvPr id="3" name="SubTitle"/>
          <p:cNvSpPr>
            <a:spLocks noGrp="1"/>
          </p:cNvSpPr>
          <p:nvPr>
            <p:ph type="subTitle" idx="1"/>
          </p:nvPr>
        </p:nvSpPr>
        <p:spPr>
          <a:xfrm>
            <a:off x="4572000" y="4249360"/>
            <a:ext cx="3048000" cy="877585"/>
          </a:xfrm>
        </p:spPr>
        <p:txBody>
          <a:bodyPr>
            <a:normAutofit/>
          </a:bodyPr>
          <a:lstStyle/>
          <a:p>
            <a:pPr algn="ctr"/>
            <a:r>
              <a:rPr lang="tr-TR" dirty="0"/>
              <a:t>Derya Akkuş-0410200007
</a:t>
            </a:r>
          </a:p>
        </p:txBody>
      </p:sp>
      <p:cxnSp>
        <p:nvCxnSpPr>
          <p:cNvPr id="16" name="Straight Connector 15">
            <a:extLst>
              <a:ext uri="{FF2B5EF4-FFF2-40B4-BE49-F238E27FC236}">
                <a16:creationId xmlns:a16="http://schemas.microsoft.com/office/drawing/2014/main" id="{414C5C93-B9E9-4392-ADCF-ABF21209DD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10423" y="396058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4007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p:cNvSpPr>
            <a:spLocks noGrp="1"/>
          </p:cNvSpPr>
          <p:nvPr>
            <p:ph idx="4294967295"/>
          </p:nvPr>
        </p:nvSpPr>
        <p:spPr>
          <a:xfrm>
            <a:off x="313532" y="5112057"/>
            <a:ext cx="9699625" cy="1422400"/>
          </a:xfrm>
        </p:spPr>
        <p:txBody>
          <a:bodyPr>
            <a:noAutofit/>
          </a:bodyPr>
          <a:lstStyle/>
          <a:p>
            <a:pPr marL="0" lvl="0" indent="0">
              <a:lnSpc>
                <a:spcPct val="110000"/>
              </a:lnSpc>
              <a:buNone/>
            </a:pPr>
            <a:endParaRPr lang="tr-TR" sz="1600" dirty="0"/>
          </a:p>
          <a:p>
            <a:pPr lvl="0">
              <a:lnSpc>
                <a:spcPct val="110000"/>
              </a:lnSpc>
            </a:pPr>
            <a:r>
              <a:rPr lang="tr-TR" sz="1600" dirty="0"/>
              <a:t>İngiltere ile Fransa arasındaki sürekli çatışma durumunun bu iki sömürgeci devleti de güçsüz bıraktığı bilinmektedir. Kıta Avrupa’sı dışında yenilgiler yaşamaya başlayan Fransızlar Afrika ve Amerika’da hâkimiyetleri altındaki toprakları ya antlaşmalar yoluyla satarak, ya da İngilizlerin egemenliğini kabul ederek kaybederler.  </a:t>
            </a:r>
          </a:p>
          <a:p>
            <a:pPr>
              <a:lnSpc>
                <a:spcPct val="110000"/>
              </a:lnSpc>
            </a:pPr>
            <a:endParaRPr lang="tr-TR" sz="1600" dirty="0"/>
          </a:p>
        </p:txBody>
      </p:sp>
      <p:graphicFrame>
        <p:nvGraphicFramePr>
          <p:cNvPr id="32" name="Diyagram 31">
            <a:extLst>
              <a:ext uri="{FF2B5EF4-FFF2-40B4-BE49-F238E27FC236}">
                <a16:creationId xmlns:a16="http://schemas.microsoft.com/office/drawing/2014/main" id="{F04E577A-7B0F-C573-C45F-569CE131B36A}"/>
              </a:ext>
            </a:extLst>
          </p:cNvPr>
          <p:cNvGraphicFramePr/>
          <p:nvPr>
            <p:extLst>
              <p:ext uri="{D42A27DB-BD31-4B8C-83A1-F6EECF244321}">
                <p14:modId xmlns:p14="http://schemas.microsoft.com/office/powerpoint/2010/main" val="575650366"/>
              </p:ext>
            </p:extLst>
          </p:nvPr>
        </p:nvGraphicFramePr>
        <p:xfrm>
          <a:off x="1190625" y="323543"/>
          <a:ext cx="10132218" cy="5499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etin kutusu 1">
            <a:extLst>
              <a:ext uri="{FF2B5EF4-FFF2-40B4-BE49-F238E27FC236}">
                <a16:creationId xmlns:a16="http://schemas.microsoft.com/office/drawing/2014/main" id="{A6DDDBF1-9510-3D45-98DA-6F99F0D610CB}"/>
              </a:ext>
            </a:extLst>
          </p:cNvPr>
          <p:cNvSpPr txBox="1"/>
          <p:nvPr/>
        </p:nvSpPr>
        <p:spPr>
          <a:xfrm rot="10800000" flipV="1">
            <a:off x="2002631" y="684"/>
            <a:ext cx="7319963" cy="646331"/>
          </a:xfrm>
          <a:prstGeom prst="rect">
            <a:avLst/>
          </a:prstGeom>
          <a:noFill/>
        </p:spPr>
        <p:txBody>
          <a:bodyPr wrap="square" rtlCol="0">
            <a:spAutoFit/>
          </a:bodyPr>
          <a:lstStyle/>
          <a:p>
            <a:pPr algn="l"/>
            <a:r>
              <a:rPr lang="tr-TR" dirty="0"/>
              <a:t>Bu kapsamda sömürgecilik faaliyetlerinin bölgelerin özelliklerine göre sınıflandırılması söz konusu olur. Bu sınıflandırma sırasıyla:</a:t>
            </a:r>
          </a:p>
        </p:txBody>
      </p:sp>
    </p:spTree>
    <p:extLst>
      <p:ext uri="{BB962C8B-B14F-4D97-AF65-F5344CB8AC3E}">
        <p14:creationId xmlns:p14="http://schemas.microsoft.com/office/powerpoint/2010/main" val="3414134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2302">
            <a:extLst>
              <a:ext uri="{FF2B5EF4-FFF2-40B4-BE49-F238E27FC236}">
                <a16:creationId xmlns:a16="http://schemas.microsoft.com/office/drawing/2014/main" id="{B91DB9E3-61BE-784A-91E3-BCF9DD61451E}"/>
              </a:ext>
            </a:extLst>
          </p:cNvPr>
          <p:cNvGrpSpPr/>
          <p:nvPr/>
        </p:nvGrpSpPr>
        <p:grpSpPr>
          <a:xfrm>
            <a:off x="226218" y="123603"/>
            <a:ext cx="9024937" cy="6304358"/>
            <a:chOff x="0" y="0"/>
            <a:chExt cx="4495800" cy="2709672"/>
          </a:xfrm>
        </p:grpSpPr>
        <p:sp>
          <p:nvSpPr>
            <p:cNvPr id="5" name="Rectangle 1179">
              <a:extLst>
                <a:ext uri="{FF2B5EF4-FFF2-40B4-BE49-F238E27FC236}">
                  <a16:creationId xmlns:a16="http://schemas.microsoft.com/office/drawing/2014/main" id="{C327E0C0-D559-CF6C-D2D7-62B26E641A82}"/>
                </a:ext>
              </a:extLst>
            </p:cNvPr>
            <p:cNvSpPr/>
            <p:nvPr/>
          </p:nvSpPr>
          <p:spPr>
            <a:xfrm>
              <a:off x="359664" y="1061027"/>
              <a:ext cx="46610" cy="169630"/>
            </a:xfrm>
            <a:prstGeom prst="rect">
              <a:avLst/>
            </a:prstGeom>
            <a:ln>
              <a:noFill/>
            </a:ln>
          </p:spPr>
          <p:txBody>
            <a:bodyPr vert="horz" lIns="0" tIns="0" rIns="0" bIns="0" rtlCol="0">
              <a:noAutofit/>
            </a:bodyPr>
            <a:lstStyle/>
            <a:p>
              <a:pPr marR="2540" indent="353060" algn="l">
                <a:lnSpc>
                  <a:spcPct val="107000"/>
                </a:lnSpc>
                <a:spcAft>
                  <a:spcPts val="800"/>
                </a:spcAft>
              </a:pPr>
              <a:r>
                <a:rPr lang="tr-TR" sz="1100" kern="100">
                  <a:solidFill>
                    <a:srgbClr val="000000"/>
                  </a:solidFill>
                  <a:effectLst/>
                  <a:latin typeface="Times New Roman" panose="02020603050405020304" pitchFamily="18" charset="0"/>
                  <a:ea typeface="Times New Roman" panose="02020603050405020304" pitchFamily="18" charset="0"/>
                </a:rPr>
                <a:t> </a:t>
              </a:r>
            </a:p>
          </p:txBody>
        </p:sp>
        <p:sp>
          <p:nvSpPr>
            <p:cNvPr id="6" name="Rectangle 1180">
              <a:extLst>
                <a:ext uri="{FF2B5EF4-FFF2-40B4-BE49-F238E27FC236}">
                  <a16:creationId xmlns:a16="http://schemas.microsoft.com/office/drawing/2014/main" id="{9B247A81-1B31-EEFB-DBD6-B2C2E1E1301D}"/>
                </a:ext>
              </a:extLst>
            </p:cNvPr>
            <p:cNvSpPr/>
            <p:nvPr/>
          </p:nvSpPr>
          <p:spPr>
            <a:xfrm>
              <a:off x="448056" y="1061027"/>
              <a:ext cx="46610" cy="169630"/>
            </a:xfrm>
            <a:prstGeom prst="rect">
              <a:avLst/>
            </a:prstGeom>
            <a:ln>
              <a:noFill/>
            </a:ln>
          </p:spPr>
          <p:txBody>
            <a:bodyPr vert="horz" lIns="0" tIns="0" rIns="0" bIns="0" rtlCol="0">
              <a:noAutofit/>
            </a:bodyPr>
            <a:lstStyle/>
            <a:p>
              <a:pPr marR="2540" indent="353060" algn="l">
                <a:lnSpc>
                  <a:spcPct val="107000"/>
                </a:lnSpc>
                <a:spcAft>
                  <a:spcPts val="800"/>
                </a:spcAft>
              </a:pPr>
              <a:r>
                <a:rPr lang="tr-TR" sz="1100" kern="100">
                  <a:solidFill>
                    <a:srgbClr val="000000"/>
                  </a:solidFill>
                  <a:effectLst/>
                  <a:latin typeface="Times New Roman" panose="02020603050405020304" pitchFamily="18" charset="0"/>
                  <a:ea typeface="Times New Roman" panose="02020603050405020304" pitchFamily="18" charset="0"/>
                </a:rPr>
                <a:t> </a:t>
              </a:r>
            </a:p>
          </p:txBody>
        </p:sp>
        <p:sp>
          <p:nvSpPr>
            <p:cNvPr id="7" name="Rectangle 1181">
              <a:extLst>
                <a:ext uri="{FF2B5EF4-FFF2-40B4-BE49-F238E27FC236}">
                  <a16:creationId xmlns:a16="http://schemas.microsoft.com/office/drawing/2014/main" id="{AEE4CA33-CAF0-3F64-D591-55865D1AF10E}"/>
                </a:ext>
              </a:extLst>
            </p:cNvPr>
            <p:cNvSpPr/>
            <p:nvPr/>
          </p:nvSpPr>
          <p:spPr>
            <a:xfrm>
              <a:off x="899160" y="1061027"/>
              <a:ext cx="46610" cy="169630"/>
            </a:xfrm>
            <a:prstGeom prst="rect">
              <a:avLst/>
            </a:prstGeom>
            <a:ln>
              <a:noFill/>
            </a:ln>
          </p:spPr>
          <p:txBody>
            <a:bodyPr vert="horz" lIns="0" tIns="0" rIns="0" bIns="0" rtlCol="0">
              <a:noAutofit/>
            </a:bodyPr>
            <a:lstStyle/>
            <a:p>
              <a:pPr marR="2540" indent="353060" algn="l">
                <a:lnSpc>
                  <a:spcPct val="107000"/>
                </a:lnSpc>
                <a:spcAft>
                  <a:spcPts val="800"/>
                </a:spcAft>
              </a:pPr>
              <a:r>
                <a:rPr lang="tr-TR" sz="1100" kern="100">
                  <a:solidFill>
                    <a:srgbClr val="000000"/>
                  </a:solidFill>
                  <a:effectLst/>
                  <a:latin typeface="Times New Roman" panose="02020603050405020304" pitchFamily="18" charset="0"/>
                  <a:ea typeface="Times New Roman" panose="02020603050405020304" pitchFamily="18" charset="0"/>
                </a:rPr>
                <a:t> </a:t>
              </a:r>
            </a:p>
          </p:txBody>
        </p:sp>
        <p:sp>
          <p:nvSpPr>
            <p:cNvPr id="8" name="Rectangle 1182">
              <a:extLst>
                <a:ext uri="{FF2B5EF4-FFF2-40B4-BE49-F238E27FC236}">
                  <a16:creationId xmlns:a16="http://schemas.microsoft.com/office/drawing/2014/main" id="{C913D5A0-4CF7-BE24-08D0-8EE9E623C087}"/>
                </a:ext>
              </a:extLst>
            </p:cNvPr>
            <p:cNvSpPr/>
            <p:nvPr/>
          </p:nvSpPr>
          <p:spPr>
            <a:xfrm>
              <a:off x="1347216" y="1061027"/>
              <a:ext cx="46610" cy="169630"/>
            </a:xfrm>
            <a:prstGeom prst="rect">
              <a:avLst/>
            </a:prstGeom>
            <a:ln>
              <a:noFill/>
            </a:ln>
          </p:spPr>
          <p:txBody>
            <a:bodyPr vert="horz" lIns="0" tIns="0" rIns="0" bIns="0" rtlCol="0">
              <a:noAutofit/>
            </a:bodyPr>
            <a:lstStyle/>
            <a:p>
              <a:pPr marR="2540" indent="353060" algn="l">
                <a:lnSpc>
                  <a:spcPct val="107000"/>
                </a:lnSpc>
                <a:spcAft>
                  <a:spcPts val="800"/>
                </a:spcAft>
              </a:pPr>
              <a:r>
                <a:rPr lang="tr-TR" sz="1100" kern="100">
                  <a:solidFill>
                    <a:srgbClr val="000000"/>
                  </a:solidFill>
                  <a:effectLst/>
                  <a:latin typeface="Times New Roman" panose="02020603050405020304" pitchFamily="18" charset="0"/>
                  <a:ea typeface="Times New Roman" panose="02020603050405020304" pitchFamily="18" charset="0"/>
                </a:rPr>
                <a:t> </a:t>
              </a:r>
            </a:p>
          </p:txBody>
        </p:sp>
        <p:sp>
          <p:nvSpPr>
            <p:cNvPr id="9" name="Rectangle 1183">
              <a:extLst>
                <a:ext uri="{FF2B5EF4-FFF2-40B4-BE49-F238E27FC236}">
                  <a16:creationId xmlns:a16="http://schemas.microsoft.com/office/drawing/2014/main" id="{CC8E772C-58F2-00F9-0A0D-A7B514C27688}"/>
                </a:ext>
              </a:extLst>
            </p:cNvPr>
            <p:cNvSpPr/>
            <p:nvPr/>
          </p:nvSpPr>
          <p:spPr>
            <a:xfrm>
              <a:off x="1798320" y="1061027"/>
              <a:ext cx="46610" cy="169630"/>
            </a:xfrm>
            <a:prstGeom prst="rect">
              <a:avLst/>
            </a:prstGeom>
            <a:ln>
              <a:noFill/>
            </a:ln>
          </p:spPr>
          <p:txBody>
            <a:bodyPr vert="horz" lIns="0" tIns="0" rIns="0" bIns="0" rtlCol="0">
              <a:noAutofit/>
            </a:bodyPr>
            <a:lstStyle/>
            <a:p>
              <a:pPr marR="2540" indent="353060" algn="l">
                <a:lnSpc>
                  <a:spcPct val="107000"/>
                </a:lnSpc>
                <a:spcAft>
                  <a:spcPts val="800"/>
                </a:spcAft>
              </a:pPr>
              <a:r>
                <a:rPr lang="tr-TR" sz="1100" kern="100">
                  <a:solidFill>
                    <a:srgbClr val="000000"/>
                  </a:solidFill>
                  <a:effectLst/>
                  <a:latin typeface="Times New Roman" panose="02020603050405020304" pitchFamily="18" charset="0"/>
                  <a:ea typeface="Times New Roman" panose="02020603050405020304" pitchFamily="18" charset="0"/>
                </a:rPr>
                <a:t> </a:t>
              </a:r>
            </a:p>
          </p:txBody>
        </p:sp>
        <p:sp>
          <p:nvSpPr>
            <p:cNvPr id="10" name="Rectangle 1184">
              <a:extLst>
                <a:ext uri="{FF2B5EF4-FFF2-40B4-BE49-F238E27FC236}">
                  <a16:creationId xmlns:a16="http://schemas.microsoft.com/office/drawing/2014/main" id="{A45B5080-11B2-CBD8-62A4-EE7FC31C33FC}"/>
                </a:ext>
              </a:extLst>
            </p:cNvPr>
            <p:cNvSpPr/>
            <p:nvPr/>
          </p:nvSpPr>
          <p:spPr>
            <a:xfrm>
              <a:off x="2246376" y="1061027"/>
              <a:ext cx="46610" cy="169630"/>
            </a:xfrm>
            <a:prstGeom prst="rect">
              <a:avLst/>
            </a:prstGeom>
            <a:ln>
              <a:noFill/>
            </a:ln>
          </p:spPr>
          <p:txBody>
            <a:bodyPr vert="horz" lIns="0" tIns="0" rIns="0" bIns="0" rtlCol="0">
              <a:noAutofit/>
            </a:bodyPr>
            <a:lstStyle/>
            <a:p>
              <a:pPr marR="2540" indent="353060" algn="l">
                <a:lnSpc>
                  <a:spcPct val="107000"/>
                </a:lnSpc>
                <a:spcAft>
                  <a:spcPts val="800"/>
                </a:spcAft>
              </a:pPr>
              <a:r>
                <a:rPr lang="tr-TR" sz="1100" kern="100">
                  <a:solidFill>
                    <a:srgbClr val="000000"/>
                  </a:solidFill>
                  <a:effectLst/>
                  <a:latin typeface="Times New Roman" panose="02020603050405020304" pitchFamily="18" charset="0"/>
                  <a:ea typeface="Times New Roman" panose="02020603050405020304" pitchFamily="18" charset="0"/>
                </a:rPr>
                <a:t> </a:t>
              </a:r>
            </a:p>
          </p:txBody>
        </p:sp>
        <p:sp>
          <p:nvSpPr>
            <p:cNvPr id="11" name="Rectangle 1185">
              <a:extLst>
                <a:ext uri="{FF2B5EF4-FFF2-40B4-BE49-F238E27FC236}">
                  <a16:creationId xmlns:a16="http://schemas.microsoft.com/office/drawing/2014/main" id="{E6DBBEB6-1E3B-79B4-A049-B6765E040082}"/>
                </a:ext>
              </a:extLst>
            </p:cNvPr>
            <p:cNvSpPr/>
            <p:nvPr/>
          </p:nvSpPr>
          <p:spPr>
            <a:xfrm>
              <a:off x="2697480" y="1061027"/>
              <a:ext cx="46610" cy="169630"/>
            </a:xfrm>
            <a:prstGeom prst="rect">
              <a:avLst/>
            </a:prstGeom>
            <a:ln>
              <a:noFill/>
            </a:ln>
          </p:spPr>
          <p:txBody>
            <a:bodyPr vert="horz" lIns="0" tIns="0" rIns="0" bIns="0" rtlCol="0">
              <a:noAutofit/>
            </a:bodyPr>
            <a:lstStyle/>
            <a:p>
              <a:pPr marR="2540" indent="353060" algn="l">
                <a:lnSpc>
                  <a:spcPct val="107000"/>
                </a:lnSpc>
                <a:spcAft>
                  <a:spcPts val="800"/>
                </a:spcAft>
              </a:pPr>
              <a:r>
                <a:rPr lang="tr-TR" sz="1100" kern="100">
                  <a:solidFill>
                    <a:srgbClr val="000000"/>
                  </a:solidFill>
                  <a:effectLst/>
                  <a:latin typeface="Times New Roman" panose="02020603050405020304" pitchFamily="18" charset="0"/>
                  <a:ea typeface="Times New Roman" panose="02020603050405020304" pitchFamily="18" charset="0"/>
                </a:rPr>
                <a:t> </a:t>
              </a:r>
            </a:p>
          </p:txBody>
        </p:sp>
        <p:sp>
          <p:nvSpPr>
            <p:cNvPr id="12" name="Rectangle 1186">
              <a:extLst>
                <a:ext uri="{FF2B5EF4-FFF2-40B4-BE49-F238E27FC236}">
                  <a16:creationId xmlns:a16="http://schemas.microsoft.com/office/drawing/2014/main" id="{EF4FEDBA-6AB8-7F6C-F418-B5D97BC226B6}"/>
                </a:ext>
              </a:extLst>
            </p:cNvPr>
            <p:cNvSpPr/>
            <p:nvPr/>
          </p:nvSpPr>
          <p:spPr>
            <a:xfrm>
              <a:off x="3145536" y="1061027"/>
              <a:ext cx="46610" cy="169630"/>
            </a:xfrm>
            <a:prstGeom prst="rect">
              <a:avLst/>
            </a:prstGeom>
            <a:ln>
              <a:noFill/>
            </a:ln>
          </p:spPr>
          <p:txBody>
            <a:bodyPr vert="horz" lIns="0" tIns="0" rIns="0" bIns="0" rtlCol="0">
              <a:noAutofit/>
            </a:bodyPr>
            <a:lstStyle/>
            <a:p>
              <a:pPr marR="2540" indent="353060" algn="l">
                <a:lnSpc>
                  <a:spcPct val="107000"/>
                </a:lnSpc>
                <a:spcAft>
                  <a:spcPts val="800"/>
                </a:spcAft>
              </a:pPr>
              <a:r>
                <a:rPr lang="tr-TR" sz="1100" kern="100">
                  <a:solidFill>
                    <a:srgbClr val="000000"/>
                  </a:solidFill>
                  <a:effectLst/>
                  <a:latin typeface="Times New Roman" panose="02020603050405020304" pitchFamily="18" charset="0"/>
                  <a:ea typeface="Times New Roman" panose="02020603050405020304" pitchFamily="18" charset="0"/>
                </a:rPr>
                <a:t> </a:t>
              </a:r>
            </a:p>
          </p:txBody>
        </p:sp>
        <p:sp>
          <p:nvSpPr>
            <p:cNvPr id="13" name="Rectangle 1187">
              <a:extLst>
                <a:ext uri="{FF2B5EF4-FFF2-40B4-BE49-F238E27FC236}">
                  <a16:creationId xmlns:a16="http://schemas.microsoft.com/office/drawing/2014/main" id="{0166DBE5-6417-6821-371B-C2D321D39EA0}"/>
                </a:ext>
              </a:extLst>
            </p:cNvPr>
            <p:cNvSpPr/>
            <p:nvPr/>
          </p:nvSpPr>
          <p:spPr>
            <a:xfrm>
              <a:off x="3596640" y="1061027"/>
              <a:ext cx="46610" cy="169630"/>
            </a:xfrm>
            <a:prstGeom prst="rect">
              <a:avLst/>
            </a:prstGeom>
            <a:ln>
              <a:noFill/>
            </a:ln>
          </p:spPr>
          <p:txBody>
            <a:bodyPr vert="horz" lIns="0" tIns="0" rIns="0" bIns="0" rtlCol="0">
              <a:noAutofit/>
            </a:bodyPr>
            <a:lstStyle/>
            <a:p>
              <a:pPr marR="2540" indent="353060" algn="l">
                <a:lnSpc>
                  <a:spcPct val="107000"/>
                </a:lnSpc>
                <a:spcAft>
                  <a:spcPts val="800"/>
                </a:spcAft>
              </a:pPr>
              <a:r>
                <a:rPr lang="tr-TR" sz="1100" kern="100">
                  <a:solidFill>
                    <a:srgbClr val="000000"/>
                  </a:solidFill>
                  <a:effectLst/>
                  <a:latin typeface="Times New Roman" panose="02020603050405020304" pitchFamily="18" charset="0"/>
                  <a:ea typeface="Times New Roman" panose="02020603050405020304" pitchFamily="18" charset="0"/>
                </a:rPr>
                <a:t> </a:t>
              </a:r>
            </a:p>
          </p:txBody>
        </p:sp>
        <p:sp>
          <p:nvSpPr>
            <p:cNvPr id="14" name="Rectangle 1188">
              <a:extLst>
                <a:ext uri="{FF2B5EF4-FFF2-40B4-BE49-F238E27FC236}">
                  <a16:creationId xmlns:a16="http://schemas.microsoft.com/office/drawing/2014/main" id="{51AB65A7-DE90-E6D1-018E-E3ECF4E3F2A6}"/>
                </a:ext>
              </a:extLst>
            </p:cNvPr>
            <p:cNvSpPr/>
            <p:nvPr/>
          </p:nvSpPr>
          <p:spPr>
            <a:xfrm>
              <a:off x="4044696" y="1061027"/>
              <a:ext cx="46610" cy="169630"/>
            </a:xfrm>
            <a:prstGeom prst="rect">
              <a:avLst/>
            </a:prstGeom>
            <a:ln>
              <a:noFill/>
            </a:ln>
          </p:spPr>
          <p:txBody>
            <a:bodyPr vert="horz" lIns="0" tIns="0" rIns="0" bIns="0" rtlCol="0">
              <a:noAutofit/>
            </a:bodyPr>
            <a:lstStyle/>
            <a:p>
              <a:pPr marR="2540" indent="353060" algn="l">
                <a:lnSpc>
                  <a:spcPct val="107000"/>
                </a:lnSpc>
                <a:spcAft>
                  <a:spcPts val="800"/>
                </a:spcAft>
              </a:pPr>
              <a:r>
                <a:rPr lang="tr-TR" sz="1100" kern="100">
                  <a:solidFill>
                    <a:srgbClr val="000000"/>
                  </a:solidFill>
                  <a:effectLst/>
                  <a:latin typeface="Times New Roman" panose="02020603050405020304" pitchFamily="18" charset="0"/>
                  <a:ea typeface="Times New Roman" panose="02020603050405020304" pitchFamily="18" charset="0"/>
                </a:rPr>
                <a:t> </a:t>
              </a:r>
            </a:p>
          </p:txBody>
        </p:sp>
        <p:pic>
          <p:nvPicPr>
            <p:cNvPr id="15" name="Picture 1249">
              <a:extLst>
                <a:ext uri="{FF2B5EF4-FFF2-40B4-BE49-F238E27FC236}">
                  <a16:creationId xmlns:a16="http://schemas.microsoft.com/office/drawing/2014/main" id="{50A7F856-97F8-2636-5EEE-9F13DD2C98C9}"/>
                </a:ext>
              </a:extLst>
            </p:cNvPr>
            <p:cNvPicPr/>
            <p:nvPr/>
          </p:nvPicPr>
          <p:blipFill>
            <a:blip r:embed="rId2"/>
            <a:stretch>
              <a:fillRect/>
            </a:stretch>
          </p:blipFill>
          <p:spPr>
            <a:xfrm>
              <a:off x="0" y="0"/>
              <a:ext cx="4495800" cy="2709672"/>
            </a:xfrm>
            <a:prstGeom prst="rect">
              <a:avLst/>
            </a:prstGeom>
          </p:spPr>
        </p:pic>
      </p:grpSp>
      <p:sp>
        <p:nvSpPr>
          <p:cNvPr id="2" name="Metin kutusu 1">
            <a:extLst>
              <a:ext uri="{FF2B5EF4-FFF2-40B4-BE49-F238E27FC236}">
                <a16:creationId xmlns:a16="http://schemas.microsoft.com/office/drawing/2014/main" id="{0F6E8012-7651-3C7F-8923-685C6D1A626A}"/>
              </a:ext>
            </a:extLst>
          </p:cNvPr>
          <p:cNvSpPr txBox="1"/>
          <p:nvPr/>
        </p:nvSpPr>
        <p:spPr>
          <a:xfrm>
            <a:off x="8440852" y="430039"/>
            <a:ext cx="3051810" cy="3970318"/>
          </a:xfrm>
          <a:prstGeom prst="rect">
            <a:avLst/>
          </a:prstGeom>
          <a:noFill/>
        </p:spPr>
        <p:txBody>
          <a:bodyPr wrap="square" rtlCol="0">
            <a:spAutoFit/>
          </a:bodyPr>
          <a:lstStyle/>
          <a:p>
            <a:pPr algn="l"/>
            <a:r>
              <a:rPr lang="tr-TR" sz="1800" i="1" dirty="0">
                <a:solidFill>
                  <a:srgbClr val="000000"/>
                </a:solidFill>
                <a:effectLst/>
                <a:highlight>
                  <a:srgbClr val="00FF00"/>
                </a:highlight>
                <a:latin typeface="Times New Roman" panose="02020603050405020304" pitchFamily="18" charset="0"/>
                <a:ea typeface="Times New Roman" panose="02020603050405020304" pitchFamily="18" charset="0"/>
              </a:rPr>
              <a:t>Fransa ve İngiltere aralarındaki rekabete bir son vermek için 5 ağustos 1890 da bir anlaşma yaparlar. Anlaşmaya göre Gine Körfezi’nin bereketli toprakları İngilizlere veriliyor, Fransızlara ise, bu toprakların kuzeyinde Büyük Sahra Çölü kalıyordu. Bundan dolayıdır ki,  İngiltere başbakanı </a:t>
            </a:r>
            <a:r>
              <a:rPr lang="tr-TR" sz="1800" i="1" dirty="0" err="1">
                <a:solidFill>
                  <a:srgbClr val="000000"/>
                </a:solidFill>
                <a:effectLst/>
                <a:highlight>
                  <a:srgbClr val="00FF00"/>
                </a:highlight>
                <a:latin typeface="Times New Roman" panose="02020603050405020304" pitchFamily="18" charset="0"/>
                <a:ea typeface="Times New Roman" panose="02020603050405020304" pitchFamily="18" charset="0"/>
              </a:rPr>
              <a:t>Salisbury</a:t>
            </a:r>
            <a:r>
              <a:rPr lang="tr-TR" sz="1800" i="1" dirty="0">
                <a:solidFill>
                  <a:srgbClr val="000000"/>
                </a:solidFill>
                <a:effectLst/>
                <a:highlight>
                  <a:srgbClr val="00FF00"/>
                </a:highlight>
                <a:latin typeface="Times New Roman" panose="02020603050405020304" pitchFamily="18" charset="0"/>
                <a:ea typeface="Times New Roman" panose="02020603050405020304" pitchFamily="18" charset="0"/>
              </a:rPr>
              <a:t>, ‘Bırakalım </a:t>
            </a:r>
            <a:r>
              <a:rPr lang="tr-TR" sz="1800" i="1" dirty="0" err="1">
                <a:solidFill>
                  <a:srgbClr val="000000"/>
                </a:solidFill>
                <a:effectLst/>
                <a:highlight>
                  <a:srgbClr val="00FF00"/>
                </a:highlight>
                <a:latin typeface="Times New Roman" panose="02020603050405020304" pitchFamily="18" charset="0"/>
                <a:ea typeface="Times New Roman" panose="02020603050405020304" pitchFamily="18" charset="0"/>
              </a:rPr>
              <a:t>Galyalı</a:t>
            </a:r>
            <a:r>
              <a:rPr lang="tr-TR" sz="1800" i="1" dirty="0">
                <a:solidFill>
                  <a:srgbClr val="000000"/>
                </a:solidFill>
                <a:effectLst/>
                <a:highlight>
                  <a:srgbClr val="00FF00"/>
                </a:highlight>
                <a:latin typeface="Times New Roman" panose="02020603050405020304" pitchFamily="18" charset="0"/>
                <a:ea typeface="Times New Roman" panose="02020603050405020304" pitchFamily="18" charset="0"/>
              </a:rPr>
              <a:t> horoz bu kumlarda eşinsin’ diyordu.</a:t>
            </a:r>
            <a:r>
              <a:rPr lang="tr-TR" sz="1800" dirty="0">
                <a:solidFill>
                  <a:srgbClr val="000000"/>
                </a:solidFill>
                <a:effectLst/>
                <a:highlight>
                  <a:srgbClr val="00FF00"/>
                </a:highlight>
                <a:latin typeface="Times New Roman" panose="02020603050405020304" pitchFamily="18" charset="0"/>
                <a:ea typeface="Times New Roman" panose="02020603050405020304" pitchFamily="18" charset="0"/>
              </a:rPr>
              <a:t>”</a:t>
            </a:r>
            <a:r>
              <a:rPr lang="tr-TR" sz="1800" dirty="0">
                <a:solidFill>
                  <a:srgbClr val="000000"/>
                </a:solidFill>
                <a:effectLst/>
                <a:latin typeface="Times New Roman" panose="02020603050405020304" pitchFamily="18" charset="0"/>
                <a:ea typeface="Times New Roman" panose="02020603050405020304" pitchFamily="18" charset="0"/>
              </a:rPr>
              <a:t> </a:t>
            </a:r>
          </a:p>
          <a:p>
            <a:pPr algn="l"/>
            <a:r>
              <a:rPr lang="tr-TR" sz="1800" dirty="0">
                <a:solidFill>
                  <a:srgbClr val="000000"/>
                </a:solidFill>
                <a:effectLst/>
                <a:latin typeface="Times New Roman" panose="02020603050405020304" pitchFamily="18" charset="0"/>
                <a:ea typeface="Times New Roman" panose="02020603050405020304" pitchFamily="18" charset="0"/>
              </a:rPr>
              <a:t>Harita 1</a:t>
            </a:r>
            <a:endParaRPr lang="tr-TR" dirty="0"/>
          </a:p>
        </p:txBody>
      </p:sp>
    </p:spTree>
    <p:extLst>
      <p:ext uri="{BB962C8B-B14F-4D97-AF65-F5344CB8AC3E}">
        <p14:creationId xmlns:p14="http://schemas.microsoft.com/office/powerpoint/2010/main" val="2018071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p:cNvSpPr>
            <a:spLocks noGrp="1"/>
          </p:cNvSpPr>
          <p:nvPr>
            <p:ph idx="4294967295"/>
          </p:nvPr>
        </p:nvSpPr>
        <p:spPr>
          <a:xfrm>
            <a:off x="6596063" y="523875"/>
            <a:ext cx="5595937" cy="6334125"/>
          </a:xfrm>
        </p:spPr>
        <p:txBody>
          <a:bodyPr>
            <a:noAutofit/>
          </a:bodyPr>
          <a:lstStyle/>
          <a:p>
            <a:pPr lvl="0">
              <a:lnSpc>
                <a:spcPct val="110000"/>
              </a:lnSpc>
            </a:pPr>
            <a:endParaRPr lang="tr-TR" sz="1200" dirty="0"/>
          </a:p>
          <a:p>
            <a:pPr lvl="0">
              <a:lnSpc>
                <a:spcPct val="110000"/>
              </a:lnSpc>
            </a:pPr>
            <a:endParaRPr lang="tr-TR" sz="1200" dirty="0"/>
          </a:p>
          <a:p>
            <a:pPr lvl="0">
              <a:lnSpc>
                <a:spcPct val="110000"/>
              </a:lnSpc>
            </a:pPr>
            <a:endParaRPr lang="tr-TR" sz="1200" dirty="0"/>
          </a:p>
          <a:p>
            <a:pPr lvl="0">
              <a:lnSpc>
                <a:spcPct val="110000"/>
              </a:lnSpc>
            </a:pPr>
            <a:r>
              <a:rPr lang="tr-TR" sz="1200" dirty="0"/>
              <a:t>:</a:t>
            </a:r>
          </a:p>
          <a:p>
            <a:pPr>
              <a:lnSpc>
                <a:spcPct val="110000"/>
              </a:lnSpc>
            </a:pPr>
            <a:endParaRPr lang="tr-TR" sz="1200" dirty="0"/>
          </a:p>
        </p:txBody>
      </p:sp>
      <p:graphicFrame>
        <p:nvGraphicFramePr>
          <p:cNvPr id="4" name="Diyagram 3">
            <a:extLst>
              <a:ext uri="{FF2B5EF4-FFF2-40B4-BE49-F238E27FC236}">
                <a16:creationId xmlns:a16="http://schemas.microsoft.com/office/drawing/2014/main" id="{46618180-E505-D6E4-AE14-1520DBD828AD}"/>
              </a:ext>
            </a:extLst>
          </p:cNvPr>
          <p:cNvGraphicFramePr/>
          <p:nvPr>
            <p:extLst>
              <p:ext uri="{D42A27DB-BD31-4B8C-83A1-F6EECF244321}">
                <p14:modId xmlns:p14="http://schemas.microsoft.com/office/powerpoint/2010/main" val="3672639902"/>
              </p:ext>
            </p:extLst>
          </p:nvPr>
        </p:nvGraphicFramePr>
        <p:xfrm>
          <a:off x="422671" y="-321469"/>
          <a:ext cx="11108531" cy="7322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0498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57B846F9-EE8F-D1D4-2FA7-E11FCB2DB1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90" y="1952625"/>
            <a:ext cx="9180590" cy="4798218"/>
          </a:xfrm>
          <a:prstGeom prst="rect">
            <a:avLst/>
          </a:prstGeom>
        </p:spPr>
      </p:pic>
      <p:sp>
        <p:nvSpPr>
          <p:cNvPr id="5" name="Metin kutusu 4">
            <a:extLst>
              <a:ext uri="{FF2B5EF4-FFF2-40B4-BE49-F238E27FC236}">
                <a16:creationId xmlns:a16="http://schemas.microsoft.com/office/drawing/2014/main" id="{3CE25636-DCDA-6F38-E712-0A4A0ED45201}"/>
              </a:ext>
            </a:extLst>
          </p:cNvPr>
          <p:cNvSpPr txBox="1"/>
          <p:nvPr/>
        </p:nvSpPr>
        <p:spPr>
          <a:xfrm>
            <a:off x="9298780" y="289679"/>
            <a:ext cx="2321720" cy="5632311"/>
          </a:xfrm>
          <a:prstGeom prst="rect">
            <a:avLst/>
          </a:prstGeom>
          <a:noFill/>
        </p:spPr>
        <p:txBody>
          <a:bodyPr wrap="square" rtlCol="0">
            <a:spAutoFit/>
          </a:bodyPr>
          <a:lstStyle/>
          <a:p>
            <a:r>
              <a:rPr lang="tr-TR" sz="2000" dirty="0"/>
              <a:t>Sömürge halkların dillerinin ve inançlarının yerini başka diller ve inançların alması, </a:t>
            </a:r>
            <a:r>
              <a:rPr lang="tr-TR" sz="2000" kern="100" dirty="0">
                <a:solidFill>
                  <a:srgbClr val="000000"/>
                </a:solidFill>
                <a:effectLst/>
                <a:ea typeface="Times New Roman" panose="02020603050405020304" pitchFamily="18" charset="0"/>
              </a:rPr>
              <a:t>Afrika’dan getirilen kölelerin Kuzey Amerika’da pamuk tarlalarında, Güney Amerika’da ise şekerkamışı tarlalarında kamçı zoruyla çalıştırılması döngünün devamını sağlamaya yönelik icraattır. </a:t>
            </a:r>
          </a:p>
          <a:p>
            <a:pPr algn="l"/>
            <a:endParaRPr lang="tr-TR" sz="2000" dirty="0"/>
          </a:p>
        </p:txBody>
      </p:sp>
      <p:sp>
        <p:nvSpPr>
          <p:cNvPr id="3" name="Metin kutusu 2">
            <a:extLst>
              <a:ext uri="{FF2B5EF4-FFF2-40B4-BE49-F238E27FC236}">
                <a16:creationId xmlns:a16="http://schemas.microsoft.com/office/drawing/2014/main" id="{8F57EDAC-B11F-D0B9-F8F9-B57DC6EC22F0}"/>
              </a:ext>
            </a:extLst>
          </p:cNvPr>
          <p:cNvSpPr txBox="1"/>
          <p:nvPr/>
        </p:nvSpPr>
        <p:spPr>
          <a:xfrm>
            <a:off x="571500" y="597932"/>
            <a:ext cx="5682853" cy="523220"/>
          </a:xfrm>
          <a:prstGeom prst="rect">
            <a:avLst/>
          </a:prstGeom>
          <a:noFill/>
        </p:spPr>
        <p:txBody>
          <a:bodyPr wrap="square" rtlCol="0">
            <a:spAutoFit/>
          </a:bodyPr>
          <a:lstStyle/>
          <a:p>
            <a:pPr algn="l"/>
            <a:r>
              <a:rPr lang="tr-TR" sz="2800" b="1" i="1" u="sng" dirty="0">
                <a:solidFill>
                  <a:srgbClr val="002060"/>
                </a:solidFill>
              </a:rPr>
              <a:t>KÖLE-EFENDİ DÖNGÜSÜ</a:t>
            </a:r>
          </a:p>
        </p:txBody>
      </p:sp>
    </p:spTree>
    <p:extLst>
      <p:ext uri="{BB962C8B-B14F-4D97-AF65-F5344CB8AC3E}">
        <p14:creationId xmlns:p14="http://schemas.microsoft.com/office/powerpoint/2010/main" val="4196193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a:extLst>
              <a:ext uri="{FF2B5EF4-FFF2-40B4-BE49-F238E27FC236}">
                <a16:creationId xmlns:a16="http://schemas.microsoft.com/office/drawing/2014/main" id="{2B3E7D43-3DE9-D70F-CD08-F42FE455D1F8}"/>
              </a:ext>
            </a:extLst>
          </p:cNvPr>
          <p:cNvGraphicFramePr>
            <a:graphicFrameLocks noGrp="1"/>
          </p:cNvGraphicFramePr>
          <p:nvPr>
            <p:ph idx="4294967295"/>
            <p:extLst>
              <p:ext uri="{D42A27DB-BD31-4B8C-83A1-F6EECF244321}">
                <p14:modId xmlns:p14="http://schemas.microsoft.com/office/powerpoint/2010/main" val="3426653493"/>
              </p:ext>
            </p:extLst>
          </p:nvPr>
        </p:nvGraphicFramePr>
        <p:xfrm>
          <a:off x="0" y="1"/>
          <a:ext cx="9941719" cy="47744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etin kutusu 1">
            <a:extLst>
              <a:ext uri="{FF2B5EF4-FFF2-40B4-BE49-F238E27FC236}">
                <a16:creationId xmlns:a16="http://schemas.microsoft.com/office/drawing/2014/main" id="{CBE1DC93-CFF6-E4BE-3552-B437584DA5EC}"/>
              </a:ext>
            </a:extLst>
          </p:cNvPr>
          <p:cNvSpPr txBox="1"/>
          <p:nvPr/>
        </p:nvSpPr>
        <p:spPr>
          <a:xfrm rot="9490735" flipV="1">
            <a:off x="3252786" y="3740711"/>
            <a:ext cx="8629651" cy="1569660"/>
          </a:xfrm>
          <a:prstGeom prst="rect">
            <a:avLst/>
          </a:prstGeom>
          <a:noFill/>
        </p:spPr>
        <p:txBody>
          <a:bodyPr wrap="square" rtlCol="0">
            <a:spAutoFit/>
          </a:bodyPr>
          <a:lstStyle/>
          <a:p>
            <a:pPr algn="l"/>
            <a:r>
              <a:rPr lang="tr-TR" sz="2400" b="1" i="1" u="sng" dirty="0">
                <a:solidFill>
                  <a:srgbClr val="7030A0"/>
                </a:solidFill>
              </a:rPr>
              <a:t> 1789 Fransız İhtilali’nin “</a:t>
            </a:r>
            <a:r>
              <a:rPr lang="tr-TR" sz="2400" b="1" i="1" u="sng" dirty="0" err="1">
                <a:solidFill>
                  <a:srgbClr val="7030A0"/>
                </a:solidFill>
              </a:rPr>
              <a:t>Liberté</a:t>
            </a:r>
            <a:r>
              <a:rPr lang="tr-TR" sz="2400" b="1" i="1" u="sng" dirty="0">
                <a:solidFill>
                  <a:srgbClr val="7030A0"/>
                </a:solidFill>
              </a:rPr>
              <a:t>, </a:t>
            </a:r>
            <a:r>
              <a:rPr lang="tr-TR" sz="2400" b="1" i="1" u="sng" dirty="0" err="1">
                <a:solidFill>
                  <a:srgbClr val="7030A0"/>
                </a:solidFill>
              </a:rPr>
              <a:t>Egalité</a:t>
            </a:r>
            <a:r>
              <a:rPr lang="tr-TR" sz="2400" b="1" i="1" u="sng" dirty="0">
                <a:solidFill>
                  <a:srgbClr val="7030A0"/>
                </a:solidFill>
              </a:rPr>
              <a:t>, </a:t>
            </a:r>
            <a:r>
              <a:rPr lang="tr-TR" sz="2400" b="1" i="1" u="sng" dirty="0" err="1">
                <a:solidFill>
                  <a:srgbClr val="7030A0"/>
                </a:solidFill>
              </a:rPr>
              <a:t>Fraternité</a:t>
            </a:r>
            <a:r>
              <a:rPr lang="tr-TR" sz="2400" b="1" i="1" u="sng" dirty="0">
                <a:solidFill>
                  <a:srgbClr val="7030A0"/>
                </a:solidFill>
              </a:rPr>
              <a:t>” “Özgürlük, Eşitlik, Kardeşlik” sloganı ile uyumlu olmayan bir tavır içinde hareket etmeyi sürdürerek,  geride bıraktığımız yüzyılda da sömürge alanlarını genişletmeyi başarmıştır.  </a:t>
            </a:r>
          </a:p>
        </p:txBody>
      </p:sp>
    </p:spTree>
    <p:extLst>
      <p:ext uri="{BB962C8B-B14F-4D97-AF65-F5344CB8AC3E}">
        <p14:creationId xmlns:p14="http://schemas.microsoft.com/office/powerpoint/2010/main" val="920244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13160">
            <a:extLst>
              <a:ext uri="{FF2B5EF4-FFF2-40B4-BE49-F238E27FC236}">
                <a16:creationId xmlns:a16="http://schemas.microsoft.com/office/drawing/2014/main" id="{5772EBA6-2AB4-42D0-4EC0-6F2E0D7983A2}"/>
              </a:ext>
            </a:extLst>
          </p:cNvPr>
          <p:cNvGrpSpPr/>
          <p:nvPr/>
        </p:nvGrpSpPr>
        <p:grpSpPr>
          <a:xfrm>
            <a:off x="571500" y="217785"/>
            <a:ext cx="10763250" cy="5107780"/>
            <a:chOff x="0" y="0"/>
            <a:chExt cx="4465320" cy="2218944"/>
          </a:xfrm>
        </p:grpSpPr>
        <p:sp>
          <p:nvSpPr>
            <p:cNvPr id="15" name="Rectangle 1214">
              <a:extLst>
                <a:ext uri="{FF2B5EF4-FFF2-40B4-BE49-F238E27FC236}">
                  <a16:creationId xmlns:a16="http://schemas.microsoft.com/office/drawing/2014/main" id="{1807D097-D212-B877-32BD-5EB641270AC5}"/>
                </a:ext>
              </a:extLst>
            </p:cNvPr>
            <p:cNvSpPr/>
            <p:nvPr/>
          </p:nvSpPr>
          <p:spPr>
            <a:xfrm>
              <a:off x="0" y="597730"/>
              <a:ext cx="326266" cy="169631"/>
            </a:xfrm>
            <a:prstGeom prst="rect">
              <a:avLst/>
            </a:prstGeom>
            <a:ln>
              <a:noFill/>
            </a:ln>
          </p:spPr>
          <p:txBody>
            <a:bodyPr vert="horz" lIns="0" tIns="0" rIns="0" bIns="0" rtlCol="0">
              <a:noAutofit/>
            </a:bodyPr>
            <a:lstStyle/>
            <a:p>
              <a:pPr marR="2540" indent="353060" algn="l">
                <a:lnSpc>
                  <a:spcPct val="107000"/>
                </a:lnSpc>
                <a:spcAft>
                  <a:spcPts val="800"/>
                </a:spcAft>
              </a:pPr>
              <a:r>
                <a:rPr lang="tr-TR" sz="1100" kern="100">
                  <a:solidFill>
                    <a:srgbClr val="000000"/>
                  </a:solidFill>
                  <a:effectLst/>
                  <a:latin typeface="Times New Roman" panose="02020603050405020304" pitchFamily="18" charset="0"/>
                  <a:ea typeface="Times New Roman" panose="02020603050405020304" pitchFamily="18" charset="0"/>
                </a:rPr>
                <a:t>       </a:t>
              </a:r>
            </a:p>
          </p:txBody>
        </p:sp>
        <p:sp>
          <p:nvSpPr>
            <p:cNvPr id="16" name="Rectangle 1215">
              <a:extLst>
                <a:ext uri="{FF2B5EF4-FFF2-40B4-BE49-F238E27FC236}">
                  <a16:creationId xmlns:a16="http://schemas.microsoft.com/office/drawing/2014/main" id="{80A25B6E-01B9-E301-F0BE-5446931712A7}"/>
                </a:ext>
              </a:extLst>
            </p:cNvPr>
            <p:cNvSpPr/>
            <p:nvPr/>
          </p:nvSpPr>
          <p:spPr>
            <a:xfrm>
              <a:off x="246888" y="597730"/>
              <a:ext cx="322537" cy="169631"/>
            </a:xfrm>
            <a:prstGeom prst="rect">
              <a:avLst/>
            </a:prstGeom>
            <a:ln>
              <a:noFill/>
            </a:ln>
          </p:spPr>
          <p:txBody>
            <a:bodyPr vert="horz" lIns="0" tIns="0" rIns="0" bIns="0" rtlCol="0">
              <a:noAutofit/>
            </a:bodyPr>
            <a:lstStyle/>
            <a:p>
              <a:pPr marR="2540" indent="353060" algn="l">
                <a:lnSpc>
                  <a:spcPct val="107000"/>
                </a:lnSpc>
                <a:spcAft>
                  <a:spcPts val="800"/>
                </a:spcAft>
              </a:pPr>
              <a:r>
                <a:rPr lang="tr-TR" sz="1100" kern="100">
                  <a:solidFill>
                    <a:srgbClr val="000000"/>
                  </a:solidFill>
                  <a:effectLst/>
                  <a:latin typeface="Times New Roman" panose="02020603050405020304" pitchFamily="18" charset="0"/>
                  <a:ea typeface="Times New Roman" panose="02020603050405020304" pitchFamily="18" charset="0"/>
                </a:rPr>
                <a:t>       </a:t>
              </a:r>
            </a:p>
          </p:txBody>
        </p:sp>
        <p:sp>
          <p:nvSpPr>
            <p:cNvPr id="17" name="Rectangle 1216">
              <a:extLst>
                <a:ext uri="{FF2B5EF4-FFF2-40B4-BE49-F238E27FC236}">
                  <a16:creationId xmlns:a16="http://schemas.microsoft.com/office/drawing/2014/main" id="{BE430DBE-DF2D-4C3F-36DE-D53134DD4657}"/>
                </a:ext>
              </a:extLst>
            </p:cNvPr>
            <p:cNvSpPr/>
            <p:nvPr/>
          </p:nvSpPr>
          <p:spPr>
            <a:xfrm>
              <a:off x="490728" y="597730"/>
              <a:ext cx="46610" cy="169631"/>
            </a:xfrm>
            <a:prstGeom prst="rect">
              <a:avLst/>
            </a:prstGeom>
            <a:ln>
              <a:noFill/>
            </a:ln>
          </p:spPr>
          <p:txBody>
            <a:bodyPr vert="horz" lIns="0" tIns="0" rIns="0" bIns="0" rtlCol="0">
              <a:noAutofit/>
            </a:bodyPr>
            <a:lstStyle/>
            <a:p>
              <a:pPr marR="2540" indent="353060" algn="l">
                <a:lnSpc>
                  <a:spcPct val="107000"/>
                </a:lnSpc>
                <a:spcAft>
                  <a:spcPts val="800"/>
                </a:spcAft>
              </a:pPr>
              <a:r>
                <a:rPr lang="tr-TR" sz="1100" kern="100">
                  <a:solidFill>
                    <a:srgbClr val="000000"/>
                  </a:solidFill>
                  <a:effectLst/>
                  <a:latin typeface="Times New Roman" panose="02020603050405020304" pitchFamily="18" charset="0"/>
                  <a:ea typeface="Times New Roman" panose="02020603050405020304" pitchFamily="18" charset="0"/>
                </a:rPr>
                <a:t> </a:t>
              </a:r>
            </a:p>
          </p:txBody>
        </p:sp>
        <p:sp>
          <p:nvSpPr>
            <p:cNvPr id="18" name="Rectangle 1218">
              <a:extLst>
                <a:ext uri="{FF2B5EF4-FFF2-40B4-BE49-F238E27FC236}">
                  <a16:creationId xmlns:a16="http://schemas.microsoft.com/office/drawing/2014/main" id="{13064C04-1CB7-B9ED-7794-955AECA2047F}"/>
                </a:ext>
              </a:extLst>
            </p:cNvPr>
            <p:cNvSpPr/>
            <p:nvPr/>
          </p:nvSpPr>
          <p:spPr>
            <a:xfrm>
              <a:off x="359664" y="789754"/>
              <a:ext cx="46610" cy="169631"/>
            </a:xfrm>
            <a:prstGeom prst="rect">
              <a:avLst/>
            </a:prstGeom>
            <a:ln>
              <a:noFill/>
            </a:ln>
          </p:spPr>
          <p:txBody>
            <a:bodyPr vert="horz" lIns="0" tIns="0" rIns="0" bIns="0" rtlCol="0">
              <a:noAutofit/>
            </a:bodyPr>
            <a:lstStyle/>
            <a:p>
              <a:pPr marR="2540" indent="353060" algn="l">
                <a:lnSpc>
                  <a:spcPct val="107000"/>
                </a:lnSpc>
                <a:spcAft>
                  <a:spcPts val="800"/>
                </a:spcAft>
              </a:pPr>
              <a:r>
                <a:rPr lang="tr-TR" sz="1100" kern="100">
                  <a:solidFill>
                    <a:srgbClr val="000000"/>
                  </a:solidFill>
                  <a:effectLst/>
                  <a:latin typeface="Times New Roman" panose="02020603050405020304" pitchFamily="18" charset="0"/>
                  <a:ea typeface="Times New Roman" panose="02020603050405020304" pitchFamily="18" charset="0"/>
                </a:rPr>
                <a:t> </a:t>
              </a:r>
            </a:p>
          </p:txBody>
        </p:sp>
        <p:sp>
          <p:nvSpPr>
            <p:cNvPr id="19" name="Rectangle 1219">
              <a:extLst>
                <a:ext uri="{FF2B5EF4-FFF2-40B4-BE49-F238E27FC236}">
                  <a16:creationId xmlns:a16="http://schemas.microsoft.com/office/drawing/2014/main" id="{28621306-7FA4-C48B-8D68-507BDF96D9DA}"/>
                </a:ext>
              </a:extLst>
            </p:cNvPr>
            <p:cNvSpPr/>
            <p:nvPr/>
          </p:nvSpPr>
          <p:spPr>
            <a:xfrm>
              <a:off x="448056" y="789754"/>
              <a:ext cx="46610" cy="169631"/>
            </a:xfrm>
            <a:prstGeom prst="rect">
              <a:avLst/>
            </a:prstGeom>
            <a:ln>
              <a:noFill/>
            </a:ln>
          </p:spPr>
          <p:txBody>
            <a:bodyPr vert="horz" lIns="0" tIns="0" rIns="0" bIns="0" rtlCol="0">
              <a:noAutofit/>
            </a:bodyPr>
            <a:lstStyle/>
            <a:p>
              <a:pPr marR="2540" indent="353060" algn="l">
                <a:lnSpc>
                  <a:spcPct val="107000"/>
                </a:lnSpc>
                <a:spcAft>
                  <a:spcPts val="800"/>
                </a:spcAft>
              </a:pPr>
              <a:r>
                <a:rPr lang="tr-TR" sz="1100" kern="100">
                  <a:solidFill>
                    <a:srgbClr val="000000"/>
                  </a:solidFill>
                  <a:effectLst/>
                  <a:latin typeface="Times New Roman" panose="02020603050405020304" pitchFamily="18" charset="0"/>
                  <a:ea typeface="Times New Roman" panose="02020603050405020304" pitchFamily="18" charset="0"/>
                </a:rPr>
                <a:t> </a:t>
              </a:r>
            </a:p>
          </p:txBody>
        </p:sp>
        <p:sp>
          <p:nvSpPr>
            <p:cNvPr id="20" name="Rectangle 1220">
              <a:extLst>
                <a:ext uri="{FF2B5EF4-FFF2-40B4-BE49-F238E27FC236}">
                  <a16:creationId xmlns:a16="http://schemas.microsoft.com/office/drawing/2014/main" id="{09033F6B-2B2F-4A5F-5630-85A4D395A37F}"/>
                </a:ext>
              </a:extLst>
            </p:cNvPr>
            <p:cNvSpPr/>
            <p:nvPr/>
          </p:nvSpPr>
          <p:spPr>
            <a:xfrm>
              <a:off x="899160" y="789754"/>
              <a:ext cx="46610" cy="169631"/>
            </a:xfrm>
            <a:prstGeom prst="rect">
              <a:avLst/>
            </a:prstGeom>
            <a:ln>
              <a:noFill/>
            </a:ln>
          </p:spPr>
          <p:txBody>
            <a:bodyPr vert="horz" lIns="0" tIns="0" rIns="0" bIns="0" rtlCol="0">
              <a:noAutofit/>
            </a:bodyPr>
            <a:lstStyle/>
            <a:p>
              <a:pPr marR="2540" indent="353060" algn="l">
                <a:lnSpc>
                  <a:spcPct val="107000"/>
                </a:lnSpc>
                <a:spcAft>
                  <a:spcPts val="800"/>
                </a:spcAft>
              </a:pPr>
              <a:r>
                <a:rPr lang="tr-TR" sz="1100" kern="100">
                  <a:solidFill>
                    <a:srgbClr val="000000"/>
                  </a:solidFill>
                  <a:effectLst/>
                  <a:latin typeface="Times New Roman" panose="02020603050405020304" pitchFamily="18" charset="0"/>
                  <a:ea typeface="Times New Roman" panose="02020603050405020304" pitchFamily="18" charset="0"/>
                </a:rPr>
                <a:t> </a:t>
              </a:r>
            </a:p>
          </p:txBody>
        </p:sp>
        <p:sp>
          <p:nvSpPr>
            <p:cNvPr id="21" name="Rectangle 1221">
              <a:extLst>
                <a:ext uri="{FF2B5EF4-FFF2-40B4-BE49-F238E27FC236}">
                  <a16:creationId xmlns:a16="http://schemas.microsoft.com/office/drawing/2014/main" id="{2FC99062-F5F6-129C-F253-EC75B7CF477A}"/>
                </a:ext>
              </a:extLst>
            </p:cNvPr>
            <p:cNvSpPr/>
            <p:nvPr/>
          </p:nvSpPr>
          <p:spPr>
            <a:xfrm>
              <a:off x="1347216" y="789754"/>
              <a:ext cx="46610" cy="169631"/>
            </a:xfrm>
            <a:prstGeom prst="rect">
              <a:avLst/>
            </a:prstGeom>
            <a:ln>
              <a:noFill/>
            </a:ln>
          </p:spPr>
          <p:txBody>
            <a:bodyPr vert="horz" lIns="0" tIns="0" rIns="0" bIns="0" rtlCol="0">
              <a:noAutofit/>
            </a:bodyPr>
            <a:lstStyle/>
            <a:p>
              <a:pPr marR="2540" indent="353060" algn="l">
                <a:lnSpc>
                  <a:spcPct val="107000"/>
                </a:lnSpc>
                <a:spcAft>
                  <a:spcPts val="800"/>
                </a:spcAft>
              </a:pPr>
              <a:r>
                <a:rPr lang="tr-TR" sz="1100" kern="100">
                  <a:solidFill>
                    <a:srgbClr val="000000"/>
                  </a:solidFill>
                  <a:effectLst/>
                  <a:latin typeface="Times New Roman" panose="02020603050405020304" pitchFamily="18" charset="0"/>
                  <a:ea typeface="Times New Roman" panose="02020603050405020304" pitchFamily="18" charset="0"/>
                </a:rPr>
                <a:t> </a:t>
              </a:r>
            </a:p>
          </p:txBody>
        </p:sp>
        <p:pic>
          <p:nvPicPr>
            <p:cNvPr id="22" name="Picture 1251">
              <a:extLst>
                <a:ext uri="{FF2B5EF4-FFF2-40B4-BE49-F238E27FC236}">
                  <a16:creationId xmlns:a16="http://schemas.microsoft.com/office/drawing/2014/main" id="{7EC2B763-8569-B84F-8386-EB1A1838827C}"/>
                </a:ext>
              </a:extLst>
            </p:cNvPr>
            <p:cNvPicPr/>
            <p:nvPr/>
          </p:nvPicPr>
          <p:blipFill>
            <a:blip r:embed="rId2"/>
            <a:stretch>
              <a:fillRect/>
            </a:stretch>
          </p:blipFill>
          <p:spPr>
            <a:xfrm>
              <a:off x="76200" y="0"/>
              <a:ext cx="1856232" cy="2191512"/>
            </a:xfrm>
            <a:prstGeom prst="rect">
              <a:avLst/>
            </a:prstGeom>
          </p:spPr>
        </p:pic>
        <p:pic>
          <p:nvPicPr>
            <p:cNvPr id="23" name="Picture 1253">
              <a:extLst>
                <a:ext uri="{FF2B5EF4-FFF2-40B4-BE49-F238E27FC236}">
                  <a16:creationId xmlns:a16="http://schemas.microsoft.com/office/drawing/2014/main" id="{342FAFD4-C041-951C-3990-C05FBC075C93}"/>
                </a:ext>
              </a:extLst>
            </p:cNvPr>
            <p:cNvPicPr/>
            <p:nvPr/>
          </p:nvPicPr>
          <p:blipFill>
            <a:blip r:embed="rId3"/>
            <a:stretch>
              <a:fillRect/>
            </a:stretch>
          </p:blipFill>
          <p:spPr>
            <a:xfrm>
              <a:off x="2667000" y="6096"/>
              <a:ext cx="1798320" cy="2212848"/>
            </a:xfrm>
            <a:prstGeom prst="rect">
              <a:avLst/>
            </a:prstGeom>
          </p:spPr>
        </p:pic>
      </p:grpSp>
      <p:sp>
        <p:nvSpPr>
          <p:cNvPr id="25" name="Metin kutusu 24">
            <a:extLst>
              <a:ext uri="{FF2B5EF4-FFF2-40B4-BE49-F238E27FC236}">
                <a16:creationId xmlns:a16="http://schemas.microsoft.com/office/drawing/2014/main" id="{749A8F71-7BFF-6A09-C5E7-4B84918E3588}"/>
              </a:ext>
            </a:extLst>
          </p:cNvPr>
          <p:cNvSpPr txBox="1"/>
          <p:nvPr/>
        </p:nvSpPr>
        <p:spPr>
          <a:xfrm>
            <a:off x="1842892" y="5325565"/>
            <a:ext cx="10406062" cy="1200329"/>
          </a:xfrm>
          <a:prstGeom prst="rect">
            <a:avLst/>
          </a:prstGeom>
          <a:noFill/>
        </p:spPr>
        <p:txBody>
          <a:bodyPr wrap="square" rtlCol="0">
            <a:spAutoFit/>
          </a:bodyPr>
          <a:lstStyle/>
          <a:p>
            <a:r>
              <a:rPr lang="tr-TR" sz="1800" i="1" kern="100" dirty="0">
                <a:solidFill>
                  <a:srgbClr val="000000"/>
                </a:solidFill>
                <a:effectLst/>
                <a:latin typeface="Times New Roman" panose="02020603050405020304" pitchFamily="18" charset="0"/>
                <a:ea typeface="Times New Roman" panose="02020603050405020304" pitchFamily="18" charset="0"/>
              </a:rPr>
              <a:t>Harita 2 	 	 	 	 	 	Harita 3 </a:t>
            </a:r>
            <a:endParaRPr lang="tr-TR" sz="1800" kern="100" dirty="0">
              <a:solidFill>
                <a:srgbClr val="000000"/>
              </a:solidFill>
              <a:effectLst/>
              <a:latin typeface="Times New Roman" panose="02020603050405020304" pitchFamily="18" charset="0"/>
              <a:ea typeface="Times New Roman" panose="02020603050405020304" pitchFamily="18" charset="0"/>
            </a:endParaRPr>
          </a:p>
          <a:p>
            <a:r>
              <a:rPr lang="tr-TR" sz="1800" i="1" kern="100" dirty="0">
                <a:solidFill>
                  <a:srgbClr val="000000"/>
                </a:solidFill>
                <a:effectLst/>
                <a:latin typeface="Times New Roman" panose="02020603050405020304" pitchFamily="18" charset="0"/>
                <a:ea typeface="Times New Roman" panose="02020603050405020304" pitchFamily="18" charset="0"/>
              </a:rPr>
              <a:t>Fransa’nın Afrika kıtasındaki sömürgeleri 	 Ülkelerin Afrika kıtasındaki sömürgeleri </a:t>
            </a:r>
            <a:endParaRPr lang="tr-TR" sz="1800" kern="100" dirty="0">
              <a:solidFill>
                <a:srgbClr val="000000"/>
              </a:solidFill>
              <a:effectLst/>
              <a:latin typeface="Times New Roman" panose="02020603050405020304" pitchFamily="18" charset="0"/>
              <a:ea typeface="Times New Roman" panose="02020603050405020304" pitchFamily="18" charset="0"/>
            </a:endParaRPr>
          </a:p>
          <a:p>
            <a:r>
              <a:rPr lang="tr-TR" sz="1800" kern="100" dirty="0">
                <a:solidFill>
                  <a:srgbClr val="000000"/>
                </a:solidFill>
                <a:effectLst/>
                <a:latin typeface="Times New Roman" panose="02020603050405020304" pitchFamily="18" charset="0"/>
                <a:ea typeface="Times New Roman" panose="02020603050405020304" pitchFamily="18" charset="0"/>
              </a:rPr>
              <a:t> </a:t>
            </a:r>
          </a:p>
          <a:p>
            <a:pPr algn="l"/>
            <a:endParaRPr lang="tr-TR" dirty="0"/>
          </a:p>
        </p:txBody>
      </p:sp>
    </p:spTree>
    <p:extLst>
      <p:ext uri="{BB962C8B-B14F-4D97-AF65-F5344CB8AC3E}">
        <p14:creationId xmlns:p14="http://schemas.microsoft.com/office/powerpoint/2010/main" val="2834278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idx="4294967295"/>
          </p:nvPr>
        </p:nvSpPr>
        <p:spPr>
          <a:xfrm>
            <a:off x="0" y="0"/>
            <a:ext cx="6654800" cy="681038"/>
          </a:xfrm>
        </p:spPr>
        <p:txBody>
          <a:bodyPr/>
          <a:lstStyle/>
          <a:p>
            <a:r>
              <a:rPr lang="tr-TR" dirty="0"/>
              <a:t>En Sonunda</a:t>
            </a:r>
          </a:p>
        </p:txBody>
      </p:sp>
      <p:sp>
        <p:nvSpPr>
          <p:cNvPr id="3" name="Content Placeholder"/>
          <p:cNvSpPr>
            <a:spLocks noGrp="1"/>
          </p:cNvSpPr>
          <p:nvPr>
            <p:ph idx="4294967295"/>
          </p:nvPr>
        </p:nvSpPr>
        <p:spPr>
          <a:xfrm>
            <a:off x="1905000" y="1154113"/>
            <a:ext cx="10287000" cy="3892550"/>
          </a:xfrm>
        </p:spPr>
        <p:txBody>
          <a:bodyPr>
            <a:normAutofit/>
          </a:bodyPr>
          <a:lstStyle/>
          <a:p>
            <a:pPr lvl="0"/>
            <a:endParaRPr lang="tr-TR" dirty="0"/>
          </a:p>
          <a:p>
            <a:pPr lvl="0"/>
            <a:endParaRPr lang="tr-TR" dirty="0"/>
          </a:p>
          <a:p>
            <a:pPr lvl="0"/>
            <a:endParaRPr lang="tr-TR" dirty="0"/>
          </a:p>
          <a:p>
            <a:endParaRPr lang="tr-TR" dirty="0"/>
          </a:p>
        </p:txBody>
      </p:sp>
      <p:graphicFrame>
        <p:nvGraphicFramePr>
          <p:cNvPr id="4" name="Diyagram 3">
            <a:extLst>
              <a:ext uri="{FF2B5EF4-FFF2-40B4-BE49-F238E27FC236}">
                <a16:creationId xmlns:a16="http://schemas.microsoft.com/office/drawing/2014/main" id="{90169879-38FA-6149-A1E0-79BECB316553}"/>
              </a:ext>
            </a:extLst>
          </p:cNvPr>
          <p:cNvGraphicFramePr/>
          <p:nvPr>
            <p:extLst>
              <p:ext uri="{D42A27DB-BD31-4B8C-83A1-F6EECF244321}">
                <p14:modId xmlns:p14="http://schemas.microsoft.com/office/powerpoint/2010/main" val="2282478260"/>
              </p:ext>
            </p:extLst>
          </p:nvPr>
        </p:nvGraphicFramePr>
        <p:xfrm>
          <a:off x="226219" y="862542"/>
          <a:ext cx="11751468" cy="59954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12423">
            <a:extLst>
              <a:ext uri="{FF2B5EF4-FFF2-40B4-BE49-F238E27FC236}">
                <a16:creationId xmlns:a16="http://schemas.microsoft.com/office/drawing/2014/main" id="{2024C9A7-87ED-0C81-5644-D14A1CDC6722}"/>
              </a:ext>
            </a:extLst>
          </p:cNvPr>
          <p:cNvGrpSpPr/>
          <p:nvPr/>
        </p:nvGrpSpPr>
        <p:grpSpPr>
          <a:xfrm>
            <a:off x="-1" y="1166812"/>
            <a:ext cx="5462588" cy="5690739"/>
            <a:chOff x="0" y="0"/>
            <a:chExt cx="4648200" cy="6284976"/>
          </a:xfrm>
        </p:grpSpPr>
        <p:sp>
          <p:nvSpPr>
            <p:cNvPr id="17" name="Rectangle 1273">
              <a:extLst>
                <a:ext uri="{FF2B5EF4-FFF2-40B4-BE49-F238E27FC236}">
                  <a16:creationId xmlns:a16="http://schemas.microsoft.com/office/drawing/2014/main" id="{9781F1AF-A270-4850-058F-B1E805246EE8}"/>
                </a:ext>
              </a:extLst>
            </p:cNvPr>
            <p:cNvSpPr/>
            <p:nvPr/>
          </p:nvSpPr>
          <p:spPr>
            <a:xfrm>
              <a:off x="76200" y="27755"/>
              <a:ext cx="46609" cy="169630"/>
            </a:xfrm>
            <a:prstGeom prst="rect">
              <a:avLst/>
            </a:prstGeom>
            <a:ln>
              <a:noFill/>
            </a:ln>
          </p:spPr>
          <p:txBody>
            <a:bodyPr vert="horz" lIns="0" tIns="0" rIns="0" bIns="0" rtlCol="0">
              <a:noAutofit/>
            </a:bodyPr>
            <a:lstStyle/>
            <a:p>
              <a:pPr marR="2540" indent="353060" algn="l">
                <a:lnSpc>
                  <a:spcPct val="107000"/>
                </a:lnSpc>
                <a:spcAft>
                  <a:spcPts val="800"/>
                </a:spcAft>
              </a:pPr>
              <a:r>
                <a:rPr lang="tr-TR" sz="1100" kern="100">
                  <a:solidFill>
                    <a:srgbClr val="000000"/>
                  </a:solidFill>
                  <a:effectLst/>
                  <a:latin typeface="Times New Roman" panose="02020603050405020304" pitchFamily="18" charset="0"/>
                  <a:ea typeface="Times New Roman" panose="02020603050405020304" pitchFamily="18" charset="0"/>
                </a:rPr>
                <a:t> </a:t>
              </a:r>
            </a:p>
          </p:txBody>
        </p:sp>
        <p:sp>
          <p:nvSpPr>
            <p:cNvPr id="18" name="Rectangle 1274">
              <a:extLst>
                <a:ext uri="{FF2B5EF4-FFF2-40B4-BE49-F238E27FC236}">
                  <a16:creationId xmlns:a16="http://schemas.microsoft.com/office/drawing/2014/main" id="{74B20B04-E7A4-DF7F-BEBC-E4CD26AFD4B8}"/>
                </a:ext>
              </a:extLst>
            </p:cNvPr>
            <p:cNvSpPr/>
            <p:nvPr/>
          </p:nvSpPr>
          <p:spPr>
            <a:xfrm>
              <a:off x="76200" y="216731"/>
              <a:ext cx="46609" cy="169630"/>
            </a:xfrm>
            <a:prstGeom prst="rect">
              <a:avLst/>
            </a:prstGeom>
            <a:ln>
              <a:noFill/>
            </a:ln>
          </p:spPr>
          <p:txBody>
            <a:bodyPr vert="horz" lIns="0" tIns="0" rIns="0" bIns="0" rtlCol="0">
              <a:noAutofit/>
            </a:bodyPr>
            <a:lstStyle/>
            <a:p>
              <a:pPr marR="2540" indent="353060" algn="l">
                <a:lnSpc>
                  <a:spcPct val="107000"/>
                </a:lnSpc>
                <a:spcAft>
                  <a:spcPts val="800"/>
                </a:spcAft>
              </a:pPr>
              <a:r>
                <a:rPr lang="tr-TR" sz="1100" kern="100">
                  <a:solidFill>
                    <a:srgbClr val="000000"/>
                  </a:solidFill>
                  <a:effectLst/>
                  <a:latin typeface="Times New Roman" panose="02020603050405020304" pitchFamily="18" charset="0"/>
                  <a:ea typeface="Times New Roman" panose="02020603050405020304" pitchFamily="18" charset="0"/>
                </a:rPr>
                <a:t> </a:t>
              </a:r>
            </a:p>
          </p:txBody>
        </p:sp>
        <p:sp>
          <p:nvSpPr>
            <p:cNvPr id="19" name="Rectangle 1275">
              <a:extLst>
                <a:ext uri="{FF2B5EF4-FFF2-40B4-BE49-F238E27FC236}">
                  <a16:creationId xmlns:a16="http://schemas.microsoft.com/office/drawing/2014/main" id="{1874128F-1A0C-D2A4-B033-DB3739FC16B3}"/>
                </a:ext>
              </a:extLst>
            </p:cNvPr>
            <p:cNvSpPr/>
            <p:nvPr/>
          </p:nvSpPr>
          <p:spPr>
            <a:xfrm>
              <a:off x="76200" y="408755"/>
              <a:ext cx="46609" cy="169630"/>
            </a:xfrm>
            <a:prstGeom prst="rect">
              <a:avLst/>
            </a:prstGeom>
            <a:ln>
              <a:noFill/>
            </a:ln>
          </p:spPr>
          <p:txBody>
            <a:bodyPr vert="horz" lIns="0" tIns="0" rIns="0" bIns="0" rtlCol="0">
              <a:noAutofit/>
            </a:bodyPr>
            <a:lstStyle/>
            <a:p>
              <a:pPr marR="2540" indent="353060" algn="l">
                <a:lnSpc>
                  <a:spcPct val="107000"/>
                </a:lnSpc>
                <a:spcAft>
                  <a:spcPts val="800"/>
                </a:spcAft>
              </a:pPr>
              <a:r>
                <a:rPr lang="tr-TR" sz="1100" kern="100">
                  <a:solidFill>
                    <a:srgbClr val="000000"/>
                  </a:solidFill>
                  <a:effectLst/>
                  <a:latin typeface="Times New Roman" panose="02020603050405020304" pitchFamily="18" charset="0"/>
                  <a:ea typeface="Times New Roman" panose="02020603050405020304" pitchFamily="18" charset="0"/>
                </a:rPr>
                <a:t> </a:t>
              </a:r>
            </a:p>
          </p:txBody>
        </p:sp>
        <p:sp>
          <p:nvSpPr>
            <p:cNvPr id="20" name="Rectangle 1276">
              <a:extLst>
                <a:ext uri="{FF2B5EF4-FFF2-40B4-BE49-F238E27FC236}">
                  <a16:creationId xmlns:a16="http://schemas.microsoft.com/office/drawing/2014/main" id="{8D72EBAC-D430-C6F8-4E5F-EAE8331F31FA}"/>
                </a:ext>
              </a:extLst>
            </p:cNvPr>
            <p:cNvSpPr/>
            <p:nvPr/>
          </p:nvSpPr>
          <p:spPr>
            <a:xfrm>
              <a:off x="76200" y="600779"/>
              <a:ext cx="46609" cy="169630"/>
            </a:xfrm>
            <a:prstGeom prst="rect">
              <a:avLst/>
            </a:prstGeom>
            <a:ln>
              <a:noFill/>
            </a:ln>
          </p:spPr>
          <p:txBody>
            <a:bodyPr vert="horz" lIns="0" tIns="0" rIns="0" bIns="0" rtlCol="0">
              <a:noAutofit/>
            </a:bodyPr>
            <a:lstStyle/>
            <a:p>
              <a:pPr marR="2540" indent="353060" algn="l">
                <a:lnSpc>
                  <a:spcPct val="107000"/>
                </a:lnSpc>
                <a:spcAft>
                  <a:spcPts val="800"/>
                </a:spcAft>
              </a:pPr>
              <a:r>
                <a:rPr lang="tr-TR" sz="1100" kern="100">
                  <a:solidFill>
                    <a:srgbClr val="000000"/>
                  </a:solidFill>
                  <a:effectLst/>
                  <a:latin typeface="Times New Roman" panose="02020603050405020304" pitchFamily="18" charset="0"/>
                  <a:ea typeface="Times New Roman" panose="02020603050405020304" pitchFamily="18" charset="0"/>
                </a:rPr>
                <a:t> </a:t>
              </a:r>
            </a:p>
          </p:txBody>
        </p:sp>
        <p:sp>
          <p:nvSpPr>
            <p:cNvPr id="21" name="Rectangle 1277">
              <a:extLst>
                <a:ext uri="{FF2B5EF4-FFF2-40B4-BE49-F238E27FC236}">
                  <a16:creationId xmlns:a16="http://schemas.microsoft.com/office/drawing/2014/main" id="{4A03EC3F-59BC-4BAD-0CAF-4CDA5A35F5D7}"/>
                </a:ext>
              </a:extLst>
            </p:cNvPr>
            <p:cNvSpPr/>
            <p:nvPr/>
          </p:nvSpPr>
          <p:spPr>
            <a:xfrm>
              <a:off x="76200" y="789755"/>
              <a:ext cx="46609" cy="169630"/>
            </a:xfrm>
            <a:prstGeom prst="rect">
              <a:avLst/>
            </a:prstGeom>
            <a:ln>
              <a:noFill/>
            </a:ln>
          </p:spPr>
          <p:txBody>
            <a:bodyPr vert="horz" lIns="0" tIns="0" rIns="0" bIns="0" rtlCol="0">
              <a:noAutofit/>
            </a:bodyPr>
            <a:lstStyle/>
            <a:p>
              <a:pPr marR="2540" indent="353060" algn="l">
                <a:lnSpc>
                  <a:spcPct val="107000"/>
                </a:lnSpc>
                <a:spcAft>
                  <a:spcPts val="800"/>
                </a:spcAft>
              </a:pPr>
              <a:r>
                <a:rPr lang="tr-TR" sz="1100" kern="100">
                  <a:solidFill>
                    <a:srgbClr val="000000"/>
                  </a:solidFill>
                  <a:effectLst/>
                  <a:latin typeface="Times New Roman" panose="02020603050405020304" pitchFamily="18" charset="0"/>
                  <a:ea typeface="Times New Roman" panose="02020603050405020304" pitchFamily="18" charset="0"/>
                </a:rPr>
                <a:t> </a:t>
              </a:r>
            </a:p>
          </p:txBody>
        </p:sp>
        <p:sp>
          <p:nvSpPr>
            <p:cNvPr id="22" name="Rectangle 1278">
              <a:extLst>
                <a:ext uri="{FF2B5EF4-FFF2-40B4-BE49-F238E27FC236}">
                  <a16:creationId xmlns:a16="http://schemas.microsoft.com/office/drawing/2014/main" id="{83B82A12-5F19-7BBC-F648-EBCA3FC81489}"/>
                </a:ext>
              </a:extLst>
            </p:cNvPr>
            <p:cNvSpPr/>
            <p:nvPr/>
          </p:nvSpPr>
          <p:spPr>
            <a:xfrm>
              <a:off x="76200" y="981779"/>
              <a:ext cx="605922" cy="169630"/>
            </a:xfrm>
            <a:prstGeom prst="rect">
              <a:avLst/>
            </a:prstGeom>
            <a:ln>
              <a:noFill/>
            </a:ln>
          </p:spPr>
          <p:txBody>
            <a:bodyPr vert="horz" lIns="0" tIns="0" rIns="0" bIns="0" rtlCol="0">
              <a:noAutofit/>
            </a:bodyPr>
            <a:lstStyle/>
            <a:p>
              <a:pPr marR="2540" indent="353060" algn="l">
                <a:lnSpc>
                  <a:spcPct val="107000"/>
                </a:lnSpc>
                <a:spcAft>
                  <a:spcPts val="800"/>
                </a:spcAft>
              </a:pPr>
              <a:r>
                <a:rPr lang="tr-TR" sz="1100" kern="100">
                  <a:solidFill>
                    <a:srgbClr val="000000"/>
                  </a:solidFill>
                  <a:effectLst/>
                  <a:latin typeface="Times New Roman" panose="02020603050405020304" pitchFamily="18" charset="0"/>
                  <a:ea typeface="Times New Roman" panose="02020603050405020304" pitchFamily="18" charset="0"/>
                </a:rPr>
                <a:t>             </a:t>
              </a:r>
            </a:p>
          </p:txBody>
        </p:sp>
        <p:sp>
          <p:nvSpPr>
            <p:cNvPr id="23" name="Rectangle 1279">
              <a:extLst>
                <a:ext uri="{FF2B5EF4-FFF2-40B4-BE49-F238E27FC236}">
                  <a16:creationId xmlns:a16="http://schemas.microsoft.com/office/drawing/2014/main" id="{C377D657-43C5-6188-1480-88544D3D314B}"/>
                </a:ext>
              </a:extLst>
            </p:cNvPr>
            <p:cNvSpPr/>
            <p:nvPr/>
          </p:nvSpPr>
          <p:spPr>
            <a:xfrm>
              <a:off x="533400" y="981779"/>
              <a:ext cx="46610" cy="169630"/>
            </a:xfrm>
            <a:prstGeom prst="rect">
              <a:avLst/>
            </a:prstGeom>
            <a:ln>
              <a:noFill/>
            </a:ln>
          </p:spPr>
          <p:txBody>
            <a:bodyPr vert="horz" lIns="0" tIns="0" rIns="0" bIns="0" rtlCol="0">
              <a:noAutofit/>
            </a:bodyPr>
            <a:lstStyle/>
            <a:p>
              <a:pPr marR="2540" indent="353060" algn="l">
                <a:lnSpc>
                  <a:spcPct val="107000"/>
                </a:lnSpc>
                <a:spcAft>
                  <a:spcPts val="800"/>
                </a:spcAft>
              </a:pPr>
              <a:r>
                <a:rPr lang="tr-TR" sz="1100" kern="100">
                  <a:solidFill>
                    <a:srgbClr val="000000"/>
                  </a:solidFill>
                  <a:effectLst/>
                  <a:latin typeface="Times New Roman" panose="02020603050405020304" pitchFamily="18" charset="0"/>
                  <a:ea typeface="Times New Roman" panose="02020603050405020304" pitchFamily="18" charset="0"/>
                </a:rPr>
                <a:t> </a:t>
              </a:r>
            </a:p>
          </p:txBody>
        </p:sp>
        <p:pic>
          <p:nvPicPr>
            <p:cNvPr id="24" name="Picture 1316">
              <a:extLst>
                <a:ext uri="{FF2B5EF4-FFF2-40B4-BE49-F238E27FC236}">
                  <a16:creationId xmlns:a16="http://schemas.microsoft.com/office/drawing/2014/main" id="{B6597ECC-C346-34BF-2F1C-9162899882BB}"/>
                </a:ext>
              </a:extLst>
            </p:cNvPr>
            <p:cNvPicPr/>
            <p:nvPr/>
          </p:nvPicPr>
          <p:blipFill>
            <a:blip r:embed="rId2"/>
            <a:stretch>
              <a:fillRect/>
            </a:stretch>
          </p:blipFill>
          <p:spPr>
            <a:xfrm>
              <a:off x="0" y="0"/>
              <a:ext cx="4648200" cy="6284976"/>
            </a:xfrm>
            <a:prstGeom prst="rect">
              <a:avLst/>
            </a:prstGeom>
          </p:spPr>
        </p:pic>
      </p:grpSp>
      <p:pic>
        <p:nvPicPr>
          <p:cNvPr id="28" name="Picture 1334">
            <a:extLst>
              <a:ext uri="{FF2B5EF4-FFF2-40B4-BE49-F238E27FC236}">
                <a16:creationId xmlns:a16="http://schemas.microsoft.com/office/drawing/2014/main" id="{D1C0DD10-C8A3-CEA4-07DD-4B29741EC252}"/>
              </a:ext>
            </a:extLst>
          </p:cNvPr>
          <p:cNvPicPr/>
          <p:nvPr/>
        </p:nvPicPr>
        <p:blipFill>
          <a:blip r:embed="rId3"/>
          <a:stretch>
            <a:fillRect/>
          </a:stretch>
        </p:blipFill>
        <p:spPr>
          <a:xfrm>
            <a:off x="6472709" y="0"/>
            <a:ext cx="5779293" cy="5893594"/>
          </a:xfrm>
          <a:prstGeom prst="rect">
            <a:avLst/>
          </a:prstGeom>
        </p:spPr>
      </p:pic>
      <p:sp>
        <p:nvSpPr>
          <p:cNvPr id="29" name="Metin kutusu 28">
            <a:extLst>
              <a:ext uri="{FF2B5EF4-FFF2-40B4-BE49-F238E27FC236}">
                <a16:creationId xmlns:a16="http://schemas.microsoft.com/office/drawing/2014/main" id="{A1E3A6AD-99EF-1E64-7E60-3091FBAAC95C}"/>
              </a:ext>
            </a:extLst>
          </p:cNvPr>
          <p:cNvSpPr txBox="1"/>
          <p:nvPr/>
        </p:nvSpPr>
        <p:spPr>
          <a:xfrm>
            <a:off x="233875" y="11719"/>
            <a:ext cx="4138805" cy="1477328"/>
          </a:xfrm>
          <a:prstGeom prst="rect">
            <a:avLst/>
          </a:prstGeom>
          <a:noFill/>
        </p:spPr>
        <p:txBody>
          <a:bodyPr wrap="square" rtlCol="0">
            <a:spAutoFit/>
          </a:bodyPr>
          <a:lstStyle/>
          <a:p>
            <a:pPr algn="l"/>
            <a:endParaRPr lang="tr-TR" dirty="0"/>
          </a:p>
          <a:p>
            <a:r>
              <a:rPr lang="tr-TR" sz="1800" i="1" kern="100" dirty="0">
                <a:solidFill>
                  <a:srgbClr val="000000"/>
                </a:solidFill>
                <a:effectLst/>
                <a:latin typeface="Times New Roman" panose="02020603050405020304" pitchFamily="18" charset="0"/>
                <a:ea typeface="Times New Roman" panose="02020603050405020304" pitchFamily="18" charset="0"/>
              </a:rPr>
              <a:t>Afrika kıtasındaki ülkelerin bağımsızlık tarihleri.         	Harita 4 </a:t>
            </a:r>
            <a:endParaRPr lang="tr-TR" sz="1800" kern="100" dirty="0">
              <a:solidFill>
                <a:srgbClr val="000000"/>
              </a:solidFill>
              <a:effectLst/>
              <a:latin typeface="Times New Roman" panose="02020603050405020304" pitchFamily="18" charset="0"/>
              <a:ea typeface="Times New Roman" panose="02020603050405020304" pitchFamily="18" charset="0"/>
            </a:endParaRPr>
          </a:p>
          <a:p>
            <a:r>
              <a:rPr lang="tr-TR" sz="1800" kern="100" dirty="0">
                <a:solidFill>
                  <a:srgbClr val="000000"/>
                </a:solidFill>
                <a:effectLst/>
                <a:latin typeface="Times New Roman" panose="02020603050405020304" pitchFamily="18" charset="0"/>
                <a:ea typeface="Times New Roman" panose="02020603050405020304" pitchFamily="18" charset="0"/>
              </a:rPr>
              <a:t> </a:t>
            </a:r>
          </a:p>
          <a:p>
            <a:pPr algn="l"/>
            <a:endParaRPr lang="tr-TR" dirty="0"/>
          </a:p>
        </p:txBody>
      </p:sp>
      <p:sp>
        <p:nvSpPr>
          <p:cNvPr id="30" name="Metin kutusu 29">
            <a:extLst>
              <a:ext uri="{FF2B5EF4-FFF2-40B4-BE49-F238E27FC236}">
                <a16:creationId xmlns:a16="http://schemas.microsoft.com/office/drawing/2014/main" id="{3E90249F-50D5-7DB0-6F39-DD44A0ABA66D}"/>
              </a:ext>
            </a:extLst>
          </p:cNvPr>
          <p:cNvSpPr txBox="1"/>
          <p:nvPr/>
        </p:nvSpPr>
        <p:spPr>
          <a:xfrm>
            <a:off x="5937647" y="6055654"/>
            <a:ext cx="5779293" cy="369332"/>
          </a:xfrm>
          <a:prstGeom prst="rect">
            <a:avLst/>
          </a:prstGeom>
          <a:noFill/>
        </p:spPr>
        <p:txBody>
          <a:bodyPr wrap="square" rtlCol="0">
            <a:spAutoFit/>
          </a:bodyPr>
          <a:lstStyle/>
          <a:p>
            <a:pPr algn="l"/>
            <a:r>
              <a:rPr lang="tr-TR" dirty="0"/>
              <a:t>Bugünkü Fransa toprakları 	 	 	Harita 5 </a:t>
            </a:r>
          </a:p>
        </p:txBody>
      </p:sp>
    </p:spTree>
    <p:extLst>
      <p:ext uri="{BB962C8B-B14F-4D97-AF65-F5344CB8AC3E}">
        <p14:creationId xmlns:p14="http://schemas.microsoft.com/office/powerpoint/2010/main" val="1945474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76BA9D-5EF6-4CF1-4B37-EF9B08B7408B}"/>
              </a:ext>
            </a:extLst>
          </p:cNvPr>
          <p:cNvSpPr>
            <a:spLocks noGrp="1"/>
          </p:cNvSpPr>
          <p:nvPr>
            <p:ph type="title"/>
          </p:nvPr>
        </p:nvSpPr>
        <p:spPr/>
        <p:txBody>
          <a:bodyPr/>
          <a:lstStyle/>
          <a:p>
            <a:r>
              <a:rPr lang="tr-TR" dirty="0"/>
              <a:t>KAYNAKÇA</a:t>
            </a:r>
          </a:p>
        </p:txBody>
      </p:sp>
      <p:sp>
        <p:nvSpPr>
          <p:cNvPr id="3" name="İçerik Yer Tutucusu 2">
            <a:extLst>
              <a:ext uri="{FF2B5EF4-FFF2-40B4-BE49-F238E27FC236}">
                <a16:creationId xmlns:a16="http://schemas.microsoft.com/office/drawing/2014/main" id="{AFEC07A4-D443-48F2-E5FE-754DF9090374}"/>
              </a:ext>
            </a:extLst>
          </p:cNvPr>
          <p:cNvSpPr>
            <a:spLocks noGrp="1"/>
          </p:cNvSpPr>
          <p:nvPr>
            <p:ph idx="1"/>
          </p:nvPr>
        </p:nvSpPr>
        <p:spPr/>
        <p:txBody>
          <a:bodyPr>
            <a:normAutofit fontScale="85000" lnSpcReduction="10000"/>
          </a:bodyPr>
          <a:lstStyle/>
          <a:p>
            <a:endParaRPr lang="tr-TR" dirty="0"/>
          </a:p>
          <a:p>
            <a:r>
              <a:rPr lang="tr-TR" sz="1800" b="1" kern="100" dirty="0">
                <a:solidFill>
                  <a:srgbClr val="000000"/>
                </a:solidFill>
                <a:effectLst/>
                <a:latin typeface="Times New Roman" panose="02020603050405020304" pitchFamily="18" charset="0"/>
                <a:ea typeface="Times New Roman" panose="02020603050405020304" pitchFamily="18" charset="0"/>
              </a:rPr>
              <a:t>Erdoğan UYGUR</a:t>
            </a:r>
            <a:r>
              <a:rPr lang="tr-TR" sz="1800" b="1" kern="100" baseline="30000" dirty="0">
                <a:solidFill>
                  <a:srgbClr val="000000"/>
                </a:solidFill>
                <a:effectLst/>
                <a:latin typeface="Times New Roman" panose="02020603050405020304" pitchFamily="18" charset="0"/>
                <a:ea typeface="Times New Roman" panose="02020603050405020304" pitchFamily="18" charset="0"/>
              </a:rPr>
              <a:t>* </a:t>
            </a:r>
            <a:r>
              <a:rPr lang="tr-TR" kern="100" baseline="30000" dirty="0">
                <a:solidFill>
                  <a:srgbClr val="000000"/>
                </a:solidFill>
                <a:latin typeface="Times New Roman" panose="02020603050405020304" pitchFamily="18" charset="0"/>
                <a:ea typeface="Times New Roman" panose="02020603050405020304" pitchFamily="18" charset="0"/>
              </a:rPr>
              <a:t>,</a:t>
            </a:r>
            <a:r>
              <a:rPr lang="tr-TR" sz="1800" b="1" kern="100" dirty="0" err="1">
                <a:solidFill>
                  <a:srgbClr val="000000"/>
                </a:solidFill>
                <a:effectLst/>
                <a:latin typeface="Times New Roman" panose="02020603050405020304" pitchFamily="18" charset="0"/>
                <a:ea typeface="Times New Roman" panose="02020603050405020304" pitchFamily="18" charset="0"/>
              </a:rPr>
              <a:t>FatmaUYGUR</a:t>
            </a:r>
            <a:r>
              <a:rPr lang="tr-TR" sz="1800" b="1" kern="100" dirty="0">
                <a:solidFill>
                  <a:srgbClr val="000000"/>
                </a:solidFill>
                <a:effectLst/>
                <a:latin typeface="Times New Roman" panose="02020603050405020304" pitchFamily="18" charset="0"/>
                <a:ea typeface="Times New Roman" panose="02020603050405020304" pitchFamily="18" charset="0"/>
              </a:rPr>
              <a:t>, «FRANSIZ SÖMÜRGECİLİK TARİHİ ÜZERİNE  BİR ARAŞTIRMA «, </a:t>
            </a:r>
            <a:endParaRPr lang="tr-TR" sz="1800" kern="100" dirty="0">
              <a:solidFill>
                <a:srgbClr val="000000"/>
              </a:solidFill>
              <a:effectLst/>
              <a:latin typeface="Times New Roman" panose="02020603050405020304" pitchFamily="18" charset="0"/>
              <a:ea typeface="Times New Roman" panose="02020603050405020304" pitchFamily="18" charset="0"/>
            </a:endParaRPr>
          </a:p>
          <a:p>
            <a:r>
              <a:rPr lang="tr-TR" sz="1800" b="1" kern="100" dirty="0">
                <a:solidFill>
                  <a:srgbClr val="000000"/>
                </a:solidFill>
                <a:effectLst/>
                <a:latin typeface="Times New Roman" panose="02020603050405020304" pitchFamily="18" charset="0"/>
                <a:ea typeface="Times New Roman" panose="02020603050405020304" pitchFamily="18" charset="0"/>
              </a:rPr>
              <a:t> </a:t>
            </a:r>
            <a:r>
              <a:rPr lang="tr-TR" sz="1800" b="1" kern="100" dirty="0">
                <a:solidFill>
                  <a:srgbClr val="000000"/>
                </a:solidFill>
                <a:effectLst/>
                <a:latin typeface="Times New Roman" panose="02020603050405020304" pitchFamily="18" charset="0"/>
                <a:ea typeface="Times New Roman" panose="02020603050405020304" pitchFamily="18" charset="0"/>
                <a:hlinkClick r:id="rId2"/>
              </a:rPr>
              <a:t>https://tr.m.wikipedia.org/wiki/Fransa_demografisi#:~:text=O%20zaman%2015%20ila%2018,1670’te%2018%20milyona%20ula%C5%9Ft%C4%B1</a:t>
            </a:r>
            <a:r>
              <a:rPr lang="tr-TR" sz="1800" b="1" kern="100" dirty="0">
                <a:solidFill>
                  <a:srgbClr val="000000"/>
                </a:solidFill>
                <a:effectLst/>
                <a:latin typeface="Times New Roman" panose="02020603050405020304" pitchFamily="18" charset="0"/>
                <a:ea typeface="Times New Roman" panose="02020603050405020304" pitchFamily="18" charset="0"/>
              </a:rPr>
              <a:t>.</a:t>
            </a:r>
          </a:p>
          <a:p>
            <a:endParaRPr lang="tr-TR" sz="1800" kern="100" dirty="0">
              <a:solidFill>
                <a:srgbClr val="000000"/>
              </a:solidFill>
              <a:effectLst/>
              <a:latin typeface="Times New Roman" panose="02020603050405020304" pitchFamily="18" charset="0"/>
              <a:ea typeface="Times New Roman" panose="02020603050405020304" pitchFamily="18" charset="0"/>
            </a:endParaRPr>
          </a:p>
          <a:p>
            <a:r>
              <a:rPr lang="tr-TR" dirty="0">
                <a:hlinkClick r:id="rId3"/>
              </a:rPr>
              <a:t>https://tr.m.wikipedia.org/wiki/Frans%C4%B1z_s%C3%B6m%C3%BCrge_imparatorlu%C4%9Fu#:~:text=Orta%20Do%C4%9Fu’da%20Osmanl%C4%B1%20%C4%B0mparatorlu%C4%9Fu,geldi%20ise%20de%20geriye%20p%C3%BCsk%C3%BCrt%C3%BClm%C3%BC%C5%9Ft%C3%BCr</a:t>
            </a:r>
            <a:r>
              <a:rPr lang="tr-TR" dirty="0"/>
              <a:t>.</a:t>
            </a:r>
          </a:p>
          <a:p>
            <a:r>
              <a:rPr lang="tr-TR" dirty="0">
                <a:hlinkClick r:id="rId4"/>
              </a:rPr>
              <a:t>https://www.wikiwand.com/tr/Frans%C4%B1z_s%C3%B6m%C3%BCrge_imparatorlu%C4%9Fu</a:t>
            </a:r>
            <a:endParaRPr lang="tr-TR" dirty="0"/>
          </a:p>
          <a:p>
            <a:r>
              <a:rPr lang="tr-TR" dirty="0"/>
              <a:t>http://www.yazete.com/foto-galeri/tarihin-en-buyuk-10-imparatorlugu/17531/sayfa-10/</a:t>
            </a:r>
          </a:p>
        </p:txBody>
      </p:sp>
    </p:spTree>
    <p:extLst>
      <p:ext uri="{BB962C8B-B14F-4D97-AF65-F5344CB8AC3E}">
        <p14:creationId xmlns:p14="http://schemas.microsoft.com/office/powerpoint/2010/main" val="950428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93807044-A9F6-5CF0-5BE0-AD4F1D9F5E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722" y="-1575"/>
            <a:ext cx="9713148" cy="6854507"/>
          </a:xfrm>
          <a:prstGeom prst="rect">
            <a:avLst/>
          </a:prstGeom>
        </p:spPr>
      </p:pic>
    </p:spTree>
    <p:extLst>
      <p:ext uri="{BB962C8B-B14F-4D97-AF65-F5344CB8AC3E}">
        <p14:creationId xmlns:p14="http://schemas.microsoft.com/office/powerpoint/2010/main" val="1470544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640498" y="0"/>
            <a:ext cx="3312543" cy="2304288"/>
          </a:xfrm>
        </p:spPr>
        <p:txBody>
          <a:bodyPr>
            <a:normAutofit/>
          </a:bodyPr>
          <a:lstStyle/>
          <a:p>
            <a:r>
              <a:rPr lang="tr-TR" dirty="0"/>
              <a:t>Sömürgecilik =Batı Uygarlığı ürünü</a:t>
            </a:r>
          </a:p>
        </p:txBody>
      </p:sp>
      <p:sp>
        <p:nvSpPr>
          <p:cNvPr id="6" name="Resim Yer Tutucusu 5">
            <a:extLst>
              <a:ext uri="{FF2B5EF4-FFF2-40B4-BE49-F238E27FC236}">
                <a16:creationId xmlns:a16="http://schemas.microsoft.com/office/drawing/2014/main" id="{845F37BE-A8B1-31B1-4640-7629D20F31BE}"/>
              </a:ext>
            </a:extLst>
          </p:cNvPr>
          <p:cNvSpPr>
            <a:spLocks noGrp="1"/>
          </p:cNvSpPr>
          <p:nvPr>
            <p:ph type="pic" idx="1"/>
          </p:nvPr>
        </p:nvSpPr>
        <p:spPr/>
        <p:txBody>
          <a:bodyPr/>
          <a:lstStyle/>
          <a:p>
            <a:endParaRPr lang="en-US"/>
          </a:p>
        </p:txBody>
      </p:sp>
      <p:sp>
        <p:nvSpPr>
          <p:cNvPr id="3" name="Content Placeholder"/>
          <p:cNvSpPr>
            <a:spLocks noGrp="1"/>
          </p:cNvSpPr>
          <p:nvPr>
            <p:ph type="body" sz="half" idx="2"/>
          </p:nvPr>
        </p:nvSpPr>
        <p:spPr>
          <a:xfrm>
            <a:off x="381001" y="2577190"/>
            <a:ext cx="4488655" cy="4828498"/>
          </a:xfrm>
        </p:spPr>
        <p:txBody>
          <a:bodyPr>
            <a:normAutofit/>
          </a:bodyPr>
          <a:lstStyle/>
          <a:p>
            <a:pPr marL="342900" lvl="0" indent="-342900">
              <a:buFont typeface="Arial" panose="020B0604020202020204" pitchFamily="34" charset="0"/>
              <a:buChar char="•"/>
            </a:pPr>
            <a:r>
              <a:rPr lang="tr-TR" sz="2000" dirty="0"/>
              <a:t>XV. Yüzyılda Rönesansla başlayan Avrupalılık bilincinin ortaya çıkmasının ardından, XVI. Yüzyıl, coğrafi keşiflerin hız kazandığı ve ardından sömürgecilik faaliyetlerinin şekillenmeye başlamıştır. </a:t>
            </a:r>
          </a:p>
          <a:p>
            <a:pPr marL="342900" lvl="0" indent="-342900">
              <a:buFont typeface="Arial" panose="020B0604020202020204" pitchFamily="34" charset="0"/>
              <a:buChar char="•"/>
            </a:pPr>
            <a:r>
              <a:rPr lang="tr-TR" sz="2000" dirty="0"/>
              <a:t>Bu dönemde matbaa, barut ve pusulanın kullanılmaya başlanması Avrupalılar lehine önemli bir üstünlük sağlar </a:t>
            </a:r>
          </a:p>
        </p:txBody>
      </p:sp>
      <p:pic>
        <p:nvPicPr>
          <p:cNvPr id="4" name="Resim 3">
            <a:extLst>
              <a:ext uri="{FF2B5EF4-FFF2-40B4-BE49-F238E27FC236}">
                <a16:creationId xmlns:a16="http://schemas.microsoft.com/office/drawing/2014/main" id="{5A4A37AA-791B-221A-05ED-9155BB4D18B2}"/>
              </a:ext>
            </a:extLst>
          </p:cNvPr>
          <p:cNvPicPr>
            <a:picLocks noChangeAspect="1"/>
          </p:cNvPicPr>
          <p:nvPr/>
        </p:nvPicPr>
        <p:blipFill rotWithShape="1">
          <a:blip r:embed="rId2">
            <a:extLst>
              <a:ext uri="{28A0092B-C50C-407E-A947-70E740481C1C}">
                <a14:useLocalDpi xmlns:a14="http://schemas.microsoft.com/office/drawing/2010/main" val="0"/>
              </a:ext>
            </a:extLst>
          </a:blip>
          <a:srcRect l="1530" r="-1152"/>
          <a:stretch/>
        </p:blipFill>
        <p:spPr>
          <a:xfrm>
            <a:off x="5350834" y="1"/>
            <a:ext cx="6841165" cy="6858000"/>
          </a:xfrm>
          <a:prstGeom prst="rect">
            <a:avLst/>
          </a:prstGeom>
        </p:spPr>
      </p:pic>
    </p:spTree>
    <p:extLst>
      <p:ext uri="{BB962C8B-B14F-4D97-AF65-F5344CB8AC3E}">
        <p14:creationId xmlns:p14="http://schemas.microsoft.com/office/powerpoint/2010/main" val="2201266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p:cNvSpPr>
            <a:spLocks noGrp="1"/>
          </p:cNvSpPr>
          <p:nvPr>
            <p:ph idx="1"/>
          </p:nvPr>
        </p:nvSpPr>
        <p:spPr>
          <a:xfrm>
            <a:off x="7713266" y="253860"/>
            <a:ext cx="4029274" cy="3295649"/>
          </a:xfrm>
        </p:spPr>
        <p:txBody>
          <a:bodyPr>
            <a:normAutofit/>
          </a:bodyPr>
          <a:lstStyle/>
          <a:p>
            <a:pPr lvl="0">
              <a:lnSpc>
                <a:spcPct val="110000"/>
              </a:lnSpc>
            </a:pPr>
            <a:r>
              <a:rPr lang="tr-TR" dirty="0"/>
              <a:t>Avrupa ülkeleri içinde XV. ve XVI. yüzyıllarda Hindistan ve Cava’ya kadar giderek sömürgecilik faaliyetlerine ilk başlayan ülke Portekiz ve hemen ardından İspanya gelmektedir. Daha sonra Fransa, İngiltere ve Hollanda bunları takip etmiştir</a:t>
            </a:r>
          </a:p>
          <a:p>
            <a:pPr lvl="0">
              <a:lnSpc>
                <a:spcPct val="110000"/>
              </a:lnSpc>
            </a:pPr>
            <a:endParaRPr lang="tr-TR" dirty="0"/>
          </a:p>
        </p:txBody>
      </p:sp>
      <p:pic>
        <p:nvPicPr>
          <p:cNvPr id="4" name="Resim 3">
            <a:extLst>
              <a:ext uri="{FF2B5EF4-FFF2-40B4-BE49-F238E27FC236}">
                <a16:creationId xmlns:a16="http://schemas.microsoft.com/office/drawing/2014/main" id="{86F5FA8E-33D2-6194-CDC8-3CEC581DBF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62" y="0"/>
            <a:ext cx="7651750" cy="3803370"/>
          </a:xfrm>
          <a:prstGeom prst="rect">
            <a:avLst/>
          </a:prstGeom>
        </p:spPr>
      </p:pic>
      <p:pic>
        <p:nvPicPr>
          <p:cNvPr id="5" name="Resim 4">
            <a:extLst>
              <a:ext uri="{FF2B5EF4-FFF2-40B4-BE49-F238E27FC236}">
                <a16:creationId xmlns:a16="http://schemas.microsoft.com/office/drawing/2014/main" id="{F893D552-E04F-DDCB-95AE-93AAA89A8F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9266" y="3187084"/>
            <a:ext cx="8128000" cy="3606164"/>
          </a:xfrm>
          <a:prstGeom prst="rect">
            <a:avLst/>
          </a:prstGeom>
        </p:spPr>
      </p:pic>
      <p:sp>
        <p:nvSpPr>
          <p:cNvPr id="7" name="Metin kutusu 6">
            <a:extLst>
              <a:ext uri="{FF2B5EF4-FFF2-40B4-BE49-F238E27FC236}">
                <a16:creationId xmlns:a16="http://schemas.microsoft.com/office/drawing/2014/main" id="{721DAB2C-2BF8-0424-D41D-EA100767F329}"/>
              </a:ext>
            </a:extLst>
          </p:cNvPr>
          <p:cNvSpPr txBox="1"/>
          <p:nvPr/>
        </p:nvSpPr>
        <p:spPr>
          <a:xfrm>
            <a:off x="414734" y="4112030"/>
            <a:ext cx="2877344" cy="2308324"/>
          </a:xfrm>
          <a:prstGeom prst="rect">
            <a:avLst/>
          </a:prstGeom>
          <a:noFill/>
        </p:spPr>
        <p:txBody>
          <a:bodyPr wrap="square" rtlCol="0">
            <a:spAutoFit/>
          </a:bodyPr>
          <a:lstStyle/>
          <a:p>
            <a:pPr algn="l"/>
            <a:r>
              <a:rPr lang="tr-TR" dirty="0"/>
              <a:t>Dünya sömürgecilik tarihinde Fransa, İngiltere ve İspanya’nın çok önemli bir yeri vardır. Bunlardan Fransa ve İngiltere tarih boyunca sürekli rekabet ve mücadele hâlinde olmuşlardır.</a:t>
            </a:r>
          </a:p>
        </p:txBody>
      </p:sp>
    </p:spTree>
    <p:extLst>
      <p:ext uri="{BB962C8B-B14F-4D97-AF65-F5344CB8AC3E}">
        <p14:creationId xmlns:p14="http://schemas.microsoft.com/office/powerpoint/2010/main" val="3227366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203FDC5-907D-CC77-74DE-3464900E580A}"/>
              </a:ext>
            </a:extLst>
          </p:cNvPr>
          <p:cNvSpPr>
            <a:spLocks noGrp="1"/>
          </p:cNvSpPr>
          <p:nvPr>
            <p:ph sz="half" idx="1"/>
          </p:nvPr>
        </p:nvSpPr>
        <p:spPr>
          <a:xfrm rot="20609423">
            <a:off x="402629" y="545159"/>
            <a:ext cx="5067300" cy="3890961"/>
          </a:xfrm>
        </p:spPr>
        <p:txBody>
          <a:bodyPr/>
          <a:lstStyle/>
          <a:p>
            <a:r>
              <a:rPr lang="tr-TR" sz="1800" i="1" dirty="0">
                <a:solidFill>
                  <a:srgbClr val="000000"/>
                </a:solidFill>
                <a:effectLst/>
                <a:latin typeface="Times New Roman" panose="02020603050405020304" pitchFamily="18" charset="0"/>
                <a:ea typeface="Times New Roman" panose="02020603050405020304" pitchFamily="18" charset="0"/>
              </a:rPr>
              <a:t>Endüstrinin gelişmesi, nüfus artışı, hammadde kaynaklarına ve mamûl eşyanın sürülmesi için pazarlara olan ihtiyaç,  bunlara Avrupa dışına taşma zorunluluğunu göstermiştir. İlkin Fransa’da başlayan yeni bir sömürge imparatorluğu girişimi, bir ateşli hastalık gibi diğer Avrupa memleketlerine bulaşmıştır.</a:t>
            </a:r>
            <a:endParaRPr lang="tr-TR" dirty="0"/>
          </a:p>
        </p:txBody>
      </p:sp>
      <p:sp>
        <p:nvSpPr>
          <p:cNvPr id="4" name="İçerik Yer Tutucusu 3">
            <a:extLst>
              <a:ext uri="{FF2B5EF4-FFF2-40B4-BE49-F238E27FC236}">
                <a16:creationId xmlns:a16="http://schemas.microsoft.com/office/drawing/2014/main" id="{3D13B618-4C4A-EB17-2890-435D405A50E2}"/>
              </a:ext>
            </a:extLst>
          </p:cNvPr>
          <p:cNvSpPr>
            <a:spLocks noGrp="1"/>
          </p:cNvSpPr>
          <p:nvPr>
            <p:ph sz="half" idx="2"/>
          </p:nvPr>
        </p:nvSpPr>
        <p:spPr>
          <a:xfrm rot="21094051">
            <a:off x="5729288" y="4754770"/>
            <a:ext cx="5067300" cy="3486151"/>
          </a:xfrm>
        </p:spPr>
        <p:txBody>
          <a:bodyPr/>
          <a:lstStyle/>
          <a:p>
            <a:r>
              <a:rPr lang="tr-TR" sz="1800" i="1">
                <a:solidFill>
                  <a:srgbClr val="000000"/>
                </a:solidFill>
                <a:effectLst/>
                <a:latin typeface="Times New Roman" panose="02020603050405020304" pitchFamily="18" charset="0"/>
                <a:ea typeface="Times New Roman" panose="02020603050405020304" pitchFamily="18" charset="0"/>
              </a:rPr>
              <a:t>Parola, sömürgeler kurmak suretiyle Avrupa uygarlığını yaymak olmuştur. Evrensel ve ulusal kiliselerde bu uygarlığı kendilerine mal ederek, mal yerine inanç dogmaları satmak için sömürgeciliği desteklemeye başlamışlardır</a:t>
            </a:r>
            <a:r>
              <a:rPr lang="tr-TR" sz="1800">
                <a:solidFill>
                  <a:srgbClr val="000000"/>
                </a:solidFill>
                <a:effectLst/>
                <a:latin typeface="Times New Roman" panose="02020603050405020304" pitchFamily="18" charset="0"/>
                <a:ea typeface="Times New Roman" panose="02020603050405020304" pitchFamily="18" charset="0"/>
              </a:rPr>
              <a:t>.”</a:t>
            </a:r>
            <a:endParaRPr lang="tr-TR"/>
          </a:p>
        </p:txBody>
      </p:sp>
      <p:pic>
        <p:nvPicPr>
          <p:cNvPr id="5" name="Resim 4">
            <a:extLst>
              <a:ext uri="{FF2B5EF4-FFF2-40B4-BE49-F238E27FC236}">
                <a16:creationId xmlns:a16="http://schemas.microsoft.com/office/drawing/2014/main" id="{D50024F2-6B28-6EA4-BC6D-52348EE6DF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8331" y="236000"/>
            <a:ext cx="5964106" cy="3976071"/>
          </a:xfrm>
          <a:prstGeom prst="rect">
            <a:avLst/>
          </a:prstGeom>
        </p:spPr>
      </p:pic>
      <p:pic>
        <p:nvPicPr>
          <p:cNvPr id="6" name="Resim 5">
            <a:extLst>
              <a:ext uri="{FF2B5EF4-FFF2-40B4-BE49-F238E27FC236}">
                <a16:creationId xmlns:a16="http://schemas.microsoft.com/office/drawing/2014/main" id="{29B818B0-AD7D-B3D2-30DE-ADEFC0A7C4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55" y="3653986"/>
            <a:ext cx="3909085" cy="2843859"/>
          </a:xfrm>
          <a:prstGeom prst="rect">
            <a:avLst/>
          </a:prstGeom>
        </p:spPr>
      </p:pic>
    </p:spTree>
    <p:extLst>
      <p:ext uri="{BB962C8B-B14F-4D97-AF65-F5344CB8AC3E}">
        <p14:creationId xmlns:p14="http://schemas.microsoft.com/office/powerpoint/2010/main" val="2826367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440531" y="-305097"/>
            <a:ext cx="10287000" cy="1147762"/>
          </a:xfrm>
        </p:spPr>
        <p:txBody>
          <a:bodyPr>
            <a:normAutofit/>
          </a:bodyPr>
          <a:lstStyle/>
          <a:p>
            <a:r>
              <a:rPr lang="tr-TR" dirty="0"/>
              <a:t>Fransa</a:t>
            </a:r>
          </a:p>
        </p:txBody>
      </p:sp>
      <p:sp>
        <p:nvSpPr>
          <p:cNvPr id="3" name="Content Placeholder"/>
          <p:cNvSpPr>
            <a:spLocks noGrp="1"/>
          </p:cNvSpPr>
          <p:nvPr>
            <p:ph idx="1"/>
          </p:nvPr>
        </p:nvSpPr>
        <p:spPr>
          <a:xfrm>
            <a:off x="440531" y="1250153"/>
            <a:ext cx="4917281" cy="3890965"/>
          </a:xfrm>
        </p:spPr>
        <p:txBody>
          <a:bodyPr>
            <a:noAutofit/>
          </a:bodyPr>
          <a:lstStyle/>
          <a:p>
            <a:pPr lvl="0">
              <a:lnSpc>
                <a:spcPct val="110000"/>
              </a:lnSpc>
            </a:pPr>
            <a:r>
              <a:rPr lang="tr-TR" dirty="0"/>
              <a:t>Fransa’nın emperyal bir güç hâline gelmesinin en önemli sebepleri</a:t>
            </a:r>
          </a:p>
          <a:p>
            <a:pPr marL="0" lvl="0" indent="0">
              <a:lnSpc>
                <a:spcPct val="110000"/>
              </a:lnSpc>
              <a:buNone/>
            </a:pPr>
            <a:r>
              <a:rPr lang="tr-TR" dirty="0"/>
              <a:t>1-Sanayi devrimi</a:t>
            </a:r>
          </a:p>
          <a:p>
            <a:pPr marL="0" lvl="0" indent="0">
              <a:lnSpc>
                <a:spcPct val="110000"/>
              </a:lnSpc>
              <a:buNone/>
            </a:pPr>
            <a:r>
              <a:rPr lang="tr-TR" dirty="0"/>
              <a:t>2-Afrika’da ve denizaşırı topraklarda koloniler ve sömürgeler oluşturması</a:t>
            </a:r>
          </a:p>
          <a:p>
            <a:pPr lvl="0">
              <a:lnSpc>
                <a:spcPct val="110000"/>
              </a:lnSpc>
            </a:pPr>
            <a:r>
              <a:rPr lang="tr-TR" dirty="0"/>
              <a:t>Bütçesinin yarısından fazlası sadece borçlarına gitmekte ve durağan bir nüfus yapısına sahip olmanın dezavantajlarını yaşamaktadır</a:t>
            </a:r>
          </a:p>
          <a:p>
            <a:pPr lvl="0">
              <a:lnSpc>
                <a:spcPct val="110000"/>
              </a:lnSpc>
            </a:pPr>
            <a:r>
              <a:rPr lang="tr-TR" dirty="0"/>
              <a:t>XV. yy sonlarında İtalya ve İspanya ile sürdürdüğü savaş ve Almanya gibi güçlü devletlere komşu olması, </a:t>
            </a:r>
            <a:r>
              <a:rPr lang="tr-TR" dirty="0" err="1"/>
              <a:t>Avrupada</a:t>
            </a:r>
            <a:r>
              <a:rPr lang="tr-TR" dirty="0"/>
              <a:t> yeni hükümranlık ve nüfuz alanları oluşturmasının mümkün olmayacağını göstermektedir. </a:t>
            </a:r>
          </a:p>
        </p:txBody>
      </p:sp>
      <p:pic>
        <p:nvPicPr>
          <p:cNvPr id="6" name="Picture 5">
            <a:extLst>
              <a:ext uri="{FF2B5EF4-FFF2-40B4-BE49-F238E27FC236}">
                <a16:creationId xmlns:a16="http://schemas.microsoft.com/office/drawing/2014/main" id="{8CCB4F7A-3D0F-F20F-B878-B2650C5D4C2E}"/>
              </a:ext>
            </a:extLst>
          </p:cNvPr>
          <p:cNvPicPr>
            <a:picLocks noChangeAspect="1"/>
          </p:cNvPicPr>
          <p:nvPr/>
        </p:nvPicPr>
        <p:blipFill rotWithShape="1">
          <a:blip r:embed="rId2"/>
          <a:srcRect l="632" r="632"/>
          <a:stretch/>
        </p:blipFill>
        <p:spPr>
          <a:xfrm>
            <a:off x="6096001" y="842665"/>
            <a:ext cx="6095999" cy="6096000"/>
          </a:xfrm>
          <a:prstGeom prst="rect">
            <a:avLst/>
          </a:prstGeom>
        </p:spPr>
      </p:pic>
      <p:sp>
        <p:nvSpPr>
          <p:cNvPr id="4" name="Metin kutusu 3">
            <a:extLst>
              <a:ext uri="{FF2B5EF4-FFF2-40B4-BE49-F238E27FC236}">
                <a16:creationId xmlns:a16="http://schemas.microsoft.com/office/drawing/2014/main" id="{83A47B40-C735-7708-2569-AC612930601B}"/>
              </a:ext>
            </a:extLst>
          </p:cNvPr>
          <p:cNvSpPr txBox="1"/>
          <p:nvPr/>
        </p:nvSpPr>
        <p:spPr>
          <a:xfrm>
            <a:off x="6346031" y="0"/>
            <a:ext cx="5595939" cy="923330"/>
          </a:xfrm>
          <a:prstGeom prst="rect">
            <a:avLst/>
          </a:prstGeom>
          <a:noFill/>
        </p:spPr>
        <p:txBody>
          <a:bodyPr wrap="square" rtlCol="0">
            <a:spAutoFit/>
          </a:bodyPr>
          <a:lstStyle/>
          <a:p>
            <a:pPr algn="l"/>
            <a:r>
              <a:rPr lang="tr-TR" dirty="0"/>
              <a:t>[15. yüzyılda Fransa’nın eski haritası, Yüzyıl Savaşları sırasında İngilizlerin kontrolü altındaki topraklar...)]</a:t>
            </a:r>
          </a:p>
          <a:p>
            <a:pPr algn="l"/>
            <a:r>
              <a:rPr lang="tr-TR" dirty="0"/>
              <a:t>15-18 milyon nüfus</a:t>
            </a:r>
          </a:p>
        </p:txBody>
      </p:sp>
    </p:spTree>
    <p:extLst>
      <p:ext uri="{BB962C8B-B14F-4D97-AF65-F5344CB8AC3E}">
        <p14:creationId xmlns:p14="http://schemas.microsoft.com/office/powerpoint/2010/main" val="2024781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773906" y="-466724"/>
            <a:ext cx="10287000" cy="1147762"/>
          </a:xfrm>
        </p:spPr>
        <p:txBody>
          <a:bodyPr>
            <a:normAutofit/>
          </a:bodyPr>
          <a:lstStyle/>
          <a:p>
            <a:pPr>
              <a:lnSpc>
                <a:spcPct val="110000"/>
              </a:lnSpc>
            </a:pPr>
            <a:r>
              <a:rPr lang="tr-TR" sz="2000" dirty="0"/>
              <a:t>FRANSA’NIN SÖMÜRGECİLİK FAALİYETLERİ </a:t>
            </a:r>
          </a:p>
        </p:txBody>
      </p:sp>
      <p:sp>
        <p:nvSpPr>
          <p:cNvPr id="3" name="Content Placeholder"/>
          <p:cNvSpPr>
            <a:spLocks noGrp="1"/>
          </p:cNvSpPr>
          <p:nvPr>
            <p:ph idx="1"/>
          </p:nvPr>
        </p:nvSpPr>
        <p:spPr>
          <a:xfrm>
            <a:off x="773906" y="671505"/>
            <a:ext cx="10287000" cy="3890965"/>
          </a:xfrm>
        </p:spPr>
        <p:txBody>
          <a:bodyPr>
            <a:normAutofit/>
          </a:bodyPr>
          <a:lstStyle/>
          <a:p>
            <a:pPr lvl="0">
              <a:lnSpc>
                <a:spcPct val="110000"/>
              </a:lnSpc>
            </a:pPr>
            <a:r>
              <a:rPr lang="tr-TR" sz="1600" dirty="0"/>
              <a:t> İngiltere’nin Fransa, Belçika, Almanya ve Danimarka ile birlikte Afrika’yı paylaşım sürecinde yerli halkın maruz kaldığı muamele, zulüm ve katliam insanlık tarihini dehşete düşürecek boyutlara ulaşmıştır. </a:t>
            </a:r>
          </a:p>
          <a:p>
            <a:pPr lvl="0">
              <a:lnSpc>
                <a:spcPct val="110000"/>
              </a:lnSpc>
            </a:pPr>
            <a:r>
              <a:rPr lang="tr-TR" sz="1600" dirty="0"/>
              <a:t>Şiddetin hiçbir zaman göz ardı edilmemesiyle birlikte tepkileri yumuşatma politikası doğrultusunda, özellikle XVIII. yy dan itibaren sömürgecilik faaliyetlerinin belirli bir plan ve disiplin içinde, merkezî bir otoritenin kontrolü altında yapılmaya başlanması neticesinde Fransa’nın İngiltere ile rekabet edebilir duruma geldiği görülür</a:t>
            </a:r>
          </a:p>
          <a:p>
            <a:pPr>
              <a:lnSpc>
                <a:spcPct val="110000"/>
              </a:lnSpc>
            </a:pPr>
            <a:endParaRPr lang="tr-TR" sz="1600" dirty="0"/>
          </a:p>
        </p:txBody>
      </p:sp>
      <p:pic>
        <p:nvPicPr>
          <p:cNvPr id="4" name="Resim 3">
            <a:extLst>
              <a:ext uri="{FF2B5EF4-FFF2-40B4-BE49-F238E27FC236}">
                <a16:creationId xmlns:a16="http://schemas.microsoft.com/office/drawing/2014/main" id="{A5741E74-5A9C-9942-8285-5591991EAF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37" y="2458640"/>
            <a:ext cx="8516195" cy="4321969"/>
          </a:xfrm>
          <a:prstGeom prst="rect">
            <a:avLst/>
          </a:prstGeom>
        </p:spPr>
      </p:pic>
      <p:sp>
        <p:nvSpPr>
          <p:cNvPr id="5" name="Metin kutusu 4">
            <a:extLst>
              <a:ext uri="{FF2B5EF4-FFF2-40B4-BE49-F238E27FC236}">
                <a16:creationId xmlns:a16="http://schemas.microsoft.com/office/drawing/2014/main" id="{A3277230-FE14-022B-619A-1E34195383E7}"/>
              </a:ext>
            </a:extLst>
          </p:cNvPr>
          <p:cNvSpPr txBox="1"/>
          <p:nvPr/>
        </p:nvSpPr>
        <p:spPr>
          <a:xfrm>
            <a:off x="9027320" y="3944154"/>
            <a:ext cx="2712243" cy="2585323"/>
          </a:xfrm>
          <a:prstGeom prst="rect">
            <a:avLst/>
          </a:prstGeom>
          <a:noFill/>
        </p:spPr>
        <p:txBody>
          <a:bodyPr wrap="square" rtlCol="0">
            <a:spAutoFit/>
          </a:bodyPr>
          <a:lstStyle/>
          <a:p>
            <a:pPr algn="l"/>
            <a:r>
              <a:rPr lang="tr-TR" dirty="0"/>
              <a:t>Harita 1: Yeşil renkli alan Fransa’nın 15-16. yüzyıllardaki sömürge </a:t>
            </a:r>
          </a:p>
          <a:p>
            <a:pPr algn="l"/>
            <a:r>
              <a:rPr lang="tr-TR" dirty="0"/>
              <a:t>topraklarını </a:t>
            </a:r>
            <a:r>
              <a:rPr lang="tr-TR" dirty="0" err="1"/>
              <a:t>göstermektedir.Koyu</a:t>
            </a:r>
            <a:r>
              <a:rPr lang="tr-TR" dirty="0"/>
              <a:t> mavi renkli alan 1871-1914 yılları </a:t>
            </a:r>
          </a:p>
          <a:p>
            <a:pPr algn="l"/>
            <a:r>
              <a:rPr lang="tr-TR" dirty="0"/>
              <a:t>arasında ele geçirdiği toprakları göstermektedir.</a:t>
            </a:r>
          </a:p>
        </p:txBody>
      </p:sp>
      <p:sp>
        <p:nvSpPr>
          <p:cNvPr id="6" name="Metin kutusu 5">
            <a:extLst>
              <a:ext uri="{FF2B5EF4-FFF2-40B4-BE49-F238E27FC236}">
                <a16:creationId xmlns:a16="http://schemas.microsoft.com/office/drawing/2014/main" id="{BAD8F01E-83D4-A548-A719-791DFBC4299D}"/>
              </a:ext>
            </a:extLst>
          </p:cNvPr>
          <p:cNvSpPr txBox="1"/>
          <p:nvPr/>
        </p:nvSpPr>
        <p:spPr>
          <a:xfrm rot="20836474">
            <a:off x="8610690" y="2151741"/>
            <a:ext cx="1835072" cy="369332"/>
          </a:xfrm>
          <a:prstGeom prst="rect">
            <a:avLst/>
          </a:prstGeom>
          <a:noFill/>
        </p:spPr>
        <p:txBody>
          <a:bodyPr wrap="square" rtlCol="0">
            <a:spAutoFit/>
          </a:bodyPr>
          <a:lstStyle/>
          <a:p>
            <a:pPr algn="l"/>
            <a:r>
              <a:rPr lang="tr-TR" b="1" i="1" u="sng" dirty="0">
                <a:solidFill>
                  <a:srgbClr val="7030A0"/>
                </a:solidFill>
              </a:rPr>
              <a:t>2 ANA BÖLÜM</a:t>
            </a:r>
          </a:p>
        </p:txBody>
      </p:sp>
      <p:cxnSp>
        <p:nvCxnSpPr>
          <p:cNvPr id="7" name="Bağlayıcı: Eğri 6">
            <a:extLst>
              <a:ext uri="{FF2B5EF4-FFF2-40B4-BE49-F238E27FC236}">
                <a16:creationId xmlns:a16="http://schemas.microsoft.com/office/drawing/2014/main" id="{20E44E9C-36FD-6A94-904F-5A5D8F58BA64}"/>
              </a:ext>
            </a:extLst>
          </p:cNvPr>
          <p:cNvCxnSpPr>
            <a:cxnSpLocks/>
            <a:endCxn id="5" idx="0"/>
          </p:cNvCxnSpPr>
          <p:nvPr/>
        </p:nvCxnSpPr>
        <p:spPr>
          <a:xfrm rot="16200000" flipH="1">
            <a:off x="9393034" y="2953746"/>
            <a:ext cx="1277154" cy="703661"/>
          </a:xfrm>
          <a:prstGeom prst="curvedConnector3">
            <a:avLst>
              <a:gd name="adj1" fmla="val 4161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6284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Content Placeholder">
            <a:extLst>
              <a:ext uri="{FF2B5EF4-FFF2-40B4-BE49-F238E27FC236}">
                <a16:creationId xmlns:a16="http://schemas.microsoft.com/office/drawing/2014/main" id="{BBEB0FA9-093D-F7AE-342C-E81EDB8EBB58}"/>
              </a:ext>
            </a:extLst>
          </p:cNvPr>
          <p:cNvGraphicFramePr>
            <a:graphicFrameLocks noGrp="1"/>
          </p:cNvGraphicFramePr>
          <p:nvPr>
            <p:ph idx="4294967295"/>
            <p:extLst>
              <p:ext uri="{D42A27DB-BD31-4B8C-83A1-F6EECF244321}">
                <p14:modId xmlns:p14="http://schemas.microsoft.com/office/powerpoint/2010/main" val="216683205"/>
              </p:ext>
            </p:extLst>
          </p:nvPr>
        </p:nvGraphicFramePr>
        <p:xfrm>
          <a:off x="0" y="-307975"/>
          <a:ext cx="11668125"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1203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yagram 12">
            <a:extLst>
              <a:ext uri="{FF2B5EF4-FFF2-40B4-BE49-F238E27FC236}">
                <a16:creationId xmlns:a16="http://schemas.microsoft.com/office/drawing/2014/main" id="{F63B9361-D71F-84CB-85ED-9E68C0A5CC2F}"/>
              </a:ext>
            </a:extLst>
          </p:cNvPr>
          <p:cNvGraphicFramePr/>
          <p:nvPr>
            <p:extLst>
              <p:ext uri="{D42A27DB-BD31-4B8C-83A1-F6EECF244321}">
                <p14:modId xmlns:p14="http://schemas.microsoft.com/office/powerpoint/2010/main" val="208857940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4984116"/>
      </p:ext>
    </p:extLst>
  </p:cSld>
  <p:clrMapOvr>
    <a:masterClrMapping/>
  </p:clrMapOvr>
</p:sld>
</file>

<file path=ppt/theme/theme1.xml><?xml version="1.0" encoding="utf-8"?>
<a:theme xmlns:a="http://schemas.openxmlformats.org/drawingml/2006/main" name="AfterglowVTI">
  <a:themeElements>
    <a:clrScheme name="AnalogousFromRegularSeedRightStep">
      <a:dk1>
        <a:srgbClr val="000000"/>
      </a:dk1>
      <a:lt1>
        <a:srgbClr val="FFFFFF"/>
      </a:lt1>
      <a:dk2>
        <a:srgbClr val="3E3423"/>
      </a:dk2>
      <a:lt2>
        <a:srgbClr val="E2E8E8"/>
      </a:lt2>
      <a:accent1>
        <a:srgbClr val="E73329"/>
      </a:accent1>
      <a:accent2>
        <a:srgbClr val="D57017"/>
      </a:accent2>
      <a:accent3>
        <a:srgbClr val="B5A320"/>
      </a:accent3>
      <a:accent4>
        <a:srgbClr val="81B013"/>
      </a:accent4>
      <a:accent5>
        <a:srgbClr val="4BB821"/>
      </a:accent5>
      <a:accent6>
        <a:srgbClr val="15BD2B"/>
      </a:accent6>
      <a:hlink>
        <a:srgbClr val="319095"/>
      </a:hlink>
      <a:folHlink>
        <a:srgbClr val="7F7F7F"/>
      </a:folHlink>
    </a:clrScheme>
    <a:fontScheme name="Trade Gothic">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terglowVTI" id="{804DBEB7-1920-4C72-A0CB-091339F1875F}" vid="{D4C59F5A-9ECA-4C96-BDFD-0606A75324E3}"/>
    </a:ext>
  </a:extLst>
</a:theme>
</file>

<file path=ppt/theme/theme2.xml><?xml version="1.0" encoding="utf-8"?>
<a:theme xmlns:a="http://schemas.openxmlformats.org/drawingml/2006/main" name="AfterglowVTI">
  <a:themeElements>
    <a:clrScheme name="AnalogousFromRegularSeedRightStep">
      <a:dk1>
        <a:srgbClr val="000000"/>
      </a:dk1>
      <a:lt1>
        <a:srgbClr val="FFFFFF"/>
      </a:lt1>
      <a:dk2>
        <a:srgbClr val="243941"/>
      </a:dk2>
      <a:lt2>
        <a:srgbClr val="E2E8E7"/>
      </a:lt2>
      <a:accent1>
        <a:srgbClr val="CE4253"/>
      </a:accent1>
      <a:accent2>
        <a:srgbClr val="BC5930"/>
      </a:accent2>
      <a:accent3>
        <a:srgbClr val="C59F40"/>
      </a:accent3>
      <a:accent4>
        <a:srgbClr val="9DAD2D"/>
      </a:accent4>
      <a:accent5>
        <a:srgbClr val="72B53A"/>
      </a:accent5>
      <a:accent6>
        <a:srgbClr val="36BC30"/>
      </a:accent6>
      <a:hlink>
        <a:srgbClr val="309286"/>
      </a:hlink>
      <a:folHlink>
        <a:srgbClr val="7F7F7F"/>
      </a:folHlink>
    </a:clrScheme>
    <a:fontScheme name="Trade Gothic">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terglowVTI" id="{804DBEB7-1920-4C72-A0CB-091339F1875F}" vid="{D4C59F5A-9ECA-4C96-BDFD-0606A75324E3}"/>
    </a:ext>
  </a:extLst>
</a:theme>
</file>

<file path=ppt/theme/theme3.xml><?xml version="1.0" encoding="utf-8"?>
<a:theme xmlns:a="http://schemas.openxmlformats.org/drawingml/2006/main" name="AfterglowVTI">
  <a:themeElements>
    <a:clrScheme name="AnalogousFromDarkSeedLeftStep">
      <a:dk1>
        <a:srgbClr val="000000"/>
      </a:dk1>
      <a:lt1>
        <a:srgbClr val="FFFFFF"/>
      </a:lt1>
      <a:dk2>
        <a:srgbClr val="203923"/>
      </a:dk2>
      <a:lt2>
        <a:srgbClr val="E8E3E2"/>
      </a:lt2>
      <a:accent1>
        <a:srgbClr val="25AED1"/>
      </a:accent1>
      <a:accent2>
        <a:srgbClr val="14B693"/>
      </a:accent2>
      <a:accent3>
        <a:srgbClr val="21B859"/>
      </a:accent3>
      <a:accent4>
        <a:srgbClr val="1CB914"/>
      </a:accent4>
      <a:accent5>
        <a:srgbClr val="65B420"/>
      </a:accent5>
      <a:accent6>
        <a:srgbClr val="98AA12"/>
      </a:accent6>
      <a:hlink>
        <a:srgbClr val="4D9230"/>
      </a:hlink>
      <a:folHlink>
        <a:srgbClr val="7F7F7F"/>
      </a:folHlink>
    </a:clrScheme>
    <a:fontScheme name="Trade Gothic">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terglowVTI" id="{804DBEB7-1920-4C72-A0CB-091339F1875F}" vid="{D4C59F5A-9ECA-4C96-BDFD-0606A75324E3}"/>
    </a:ext>
  </a:extLst>
</a:theme>
</file>

<file path=ppt/theme/theme4.xml><?xml version="1.0" encoding="utf-8"?>
<a:theme xmlns:a="http://schemas.openxmlformats.org/drawingml/2006/main" name="AfterglowVTI">
  <a:themeElements>
    <a:clrScheme name="AnalogousFromRegularSeedRightStep">
      <a:dk1>
        <a:srgbClr val="000000"/>
      </a:dk1>
      <a:lt1>
        <a:srgbClr val="FFFFFF"/>
      </a:lt1>
      <a:dk2>
        <a:srgbClr val="3E3423"/>
      </a:dk2>
      <a:lt2>
        <a:srgbClr val="E2E8E8"/>
      </a:lt2>
      <a:accent1>
        <a:srgbClr val="E73329"/>
      </a:accent1>
      <a:accent2>
        <a:srgbClr val="D57017"/>
      </a:accent2>
      <a:accent3>
        <a:srgbClr val="B5A320"/>
      </a:accent3>
      <a:accent4>
        <a:srgbClr val="81B013"/>
      </a:accent4>
      <a:accent5>
        <a:srgbClr val="4BB821"/>
      </a:accent5>
      <a:accent6>
        <a:srgbClr val="15BD2B"/>
      </a:accent6>
      <a:hlink>
        <a:srgbClr val="319095"/>
      </a:hlink>
      <a:folHlink>
        <a:srgbClr val="7F7F7F"/>
      </a:folHlink>
    </a:clrScheme>
    <a:fontScheme name="Trade Gothic">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terglowVTI" id="{804DBEB7-1920-4C72-A0CB-091339F1875F}" vid="{D4C59F5A-9ECA-4C96-BDFD-0606A75324E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1CF9464B45EA4D4C8CA104E0BB33DDE0" ma:contentTypeVersion="14" ma:contentTypeDescription="Yeni belge oluşturun." ma:contentTypeScope="" ma:versionID="b74beb8257dc4bf6cc1a02303e0df7fd">
  <xsd:schema xmlns:xsd="http://www.w3.org/2001/XMLSchema" xmlns:xs="http://www.w3.org/2001/XMLSchema" xmlns:p="http://schemas.microsoft.com/office/2006/metadata/properties" xmlns:ns3="d5e73ef3-ef1c-4394-aae7-90abc4dd32b2" xmlns:ns4="a453889a-312d-427b-95dd-5857f443c9cb" targetNamespace="http://schemas.microsoft.com/office/2006/metadata/properties" ma:root="true" ma:fieldsID="d091751e0f9a0df5b2e9d72e4dbe0357" ns3:_="" ns4:_="">
    <xsd:import namespace="d5e73ef3-ef1c-4394-aae7-90abc4dd32b2"/>
    <xsd:import namespace="a453889a-312d-427b-95dd-5857f443c9c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LengthInSeconds" minOccurs="0"/>
                <xsd:element ref="ns3:MediaServiceSearchPropertie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e73ef3-ef1c-4394-aae7-90abc4dd32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53889a-312d-427b-95dd-5857f443c9cb" elementFormDefault="qualified">
    <xsd:import namespace="http://schemas.microsoft.com/office/2006/documentManagement/types"/>
    <xsd:import namespace="http://schemas.microsoft.com/office/infopath/2007/PartnerControls"/>
    <xsd:element name="SharedWithUsers" ma:index="15" nillable="true" ma:displayName="Paylaşılanl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Ayrıntıları ile Paylaşıldı" ma:internalName="SharedWithDetails" ma:readOnly="true">
      <xsd:simpleType>
        <xsd:restriction base="dms:Note">
          <xsd:maxLength value="255"/>
        </xsd:restriction>
      </xsd:simpleType>
    </xsd:element>
    <xsd:element name="SharingHintHash" ma:index="17" nillable="true" ma:displayName="İpucu Paylaşımı Karması"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d5e73ef3-ef1c-4394-aae7-90abc4dd32b2" xsi:nil="true"/>
  </documentManagement>
</p:properties>
</file>

<file path=customXml/itemProps1.xml><?xml version="1.0" encoding="utf-8"?>
<ds:datastoreItem xmlns:ds="http://schemas.openxmlformats.org/officeDocument/2006/customXml" ds:itemID="{F7B20183-DC98-469E-8EED-A7A82C852C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e73ef3-ef1c-4394-aae7-90abc4dd32b2"/>
    <ds:schemaRef ds:uri="a453889a-312d-427b-95dd-5857f443c9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290889-5826-430F-B3A8-4DEE92D43B0A}">
  <ds:schemaRefs>
    <ds:schemaRef ds:uri="http://schemas.microsoft.com/sharepoint/v3/contenttype/forms"/>
  </ds:schemaRefs>
</ds:datastoreItem>
</file>

<file path=customXml/itemProps3.xml><?xml version="1.0" encoding="utf-8"?>
<ds:datastoreItem xmlns:ds="http://schemas.openxmlformats.org/officeDocument/2006/customXml" ds:itemID="{8BF46867-3DA3-4B82-ACCD-349DDE25FBED}">
  <ds:schemaRefs>
    <ds:schemaRef ds:uri="http://purl.org/dc/terms/"/>
    <ds:schemaRef ds:uri="http://www.w3.org/XML/1998/namespace"/>
    <ds:schemaRef ds:uri="d5e73ef3-ef1c-4394-aae7-90abc4dd32b2"/>
    <ds:schemaRef ds:uri="http://schemas.microsoft.com/office/infopath/2007/PartnerControls"/>
    <ds:schemaRef ds:uri="http://schemas.microsoft.com/office/2006/documentManagement/types"/>
    <ds:schemaRef ds:uri="http://purl.org/dc/elements/1.1/"/>
    <ds:schemaRef ds:uri="http://purl.org/dc/dcmitype/"/>
    <ds:schemaRef ds:uri="http://schemas.openxmlformats.org/package/2006/metadata/core-properties"/>
    <ds:schemaRef ds:uri="a453889a-312d-427b-95dd-5857f443c9cb"/>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0</TotalTime>
  <Words>1502</Words>
  <Application>Microsoft Office PowerPoint</Application>
  <PresentationFormat>Widescreen</PresentationFormat>
  <Paragraphs>97</Paragraphs>
  <Slides>18</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18</vt:i4>
      </vt:variant>
    </vt:vector>
  </HeadingPairs>
  <TitlesOfParts>
    <vt:vector size="26" baseType="lpstr">
      <vt:lpstr>Arial</vt:lpstr>
      <vt:lpstr>Times New Roman</vt:lpstr>
      <vt:lpstr>Trade Gothic Next Cond</vt:lpstr>
      <vt:lpstr>Trade Gothic Next Light</vt:lpstr>
      <vt:lpstr>AfterglowVTI</vt:lpstr>
      <vt:lpstr>AfterglowVTI</vt:lpstr>
      <vt:lpstr>AfterglowVTI</vt:lpstr>
      <vt:lpstr>AfterglowVTI</vt:lpstr>
      <vt:lpstr>FRANSIZ SÖMÜRGELERİ</vt:lpstr>
      <vt:lpstr>PowerPoint Presentation</vt:lpstr>
      <vt:lpstr>Sömürgecilik =Batı Uygarlığı ürünü</vt:lpstr>
      <vt:lpstr>PowerPoint Presentation</vt:lpstr>
      <vt:lpstr>PowerPoint Presentation</vt:lpstr>
      <vt:lpstr>Fransa</vt:lpstr>
      <vt:lpstr>FRANSA’NIN SÖMÜRGECİLİK FAALİYETLERİ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 Sonunda</vt:lpstr>
      <vt:lpstr>PowerPoint Presentation</vt:lpstr>
      <vt:lpstr>KAYNAKÇA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FRANSIZ SÖMÜRGELERİ</dc:title>
  <dc:creator>deryaak5234@gmail.com</dc:creator>
  <cp:lastModifiedBy>Nihat Berker</cp:lastModifiedBy>
  <cp:revision>10</cp:revision>
  <dcterms:created xsi:type="dcterms:W3CDTF">2023-11-30T11:54:33Z</dcterms:created>
  <dcterms:modified xsi:type="dcterms:W3CDTF">2023-12-12T09:29:05Z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0x0101001CF9464B45EA4D4C8CA104E0BB33DDE0</vt:lpwstr>
  </property>
</Properties>
</file>