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670BA-559E-4A2F-B71F-C8534DD333AA}"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C5F7B51-CC41-489A-90C9-0668B955AC24}">
      <dgm:prSet/>
      <dgm:spPr/>
      <dgm:t>
        <a:bodyPr/>
        <a:lstStyle/>
        <a:p>
          <a:r>
            <a:rPr lang="tr-TR"/>
            <a:t>Karakterler</a:t>
          </a:r>
          <a:endParaRPr lang="en-US"/>
        </a:p>
      </dgm:t>
    </dgm:pt>
    <dgm:pt modelId="{5D7C1E19-77C8-4622-930B-731B10FF5551}" type="parTrans" cxnId="{FD56137A-BAE2-4220-A7C9-45204939E577}">
      <dgm:prSet/>
      <dgm:spPr/>
      <dgm:t>
        <a:bodyPr/>
        <a:lstStyle/>
        <a:p>
          <a:endParaRPr lang="en-US"/>
        </a:p>
      </dgm:t>
    </dgm:pt>
    <dgm:pt modelId="{7E77F849-1BC5-450B-AD5C-427E97F859DA}" type="sibTrans" cxnId="{FD56137A-BAE2-4220-A7C9-45204939E577}">
      <dgm:prSet/>
      <dgm:spPr/>
      <dgm:t>
        <a:bodyPr/>
        <a:lstStyle/>
        <a:p>
          <a:endParaRPr lang="en-US"/>
        </a:p>
      </dgm:t>
    </dgm:pt>
    <dgm:pt modelId="{047F855E-FE89-4A6D-8B86-2B8353F5BB8C}">
      <dgm:prSet/>
      <dgm:spPr/>
      <dgm:t>
        <a:bodyPr/>
        <a:lstStyle/>
        <a:p>
          <a:r>
            <a:rPr lang="tr-TR"/>
            <a:t>Hikaye</a:t>
          </a:r>
          <a:endParaRPr lang="en-US"/>
        </a:p>
      </dgm:t>
    </dgm:pt>
    <dgm:pt modelId="{48531D35-B8AA-48E6-AB63-06BE66C7ED00}" type="parTrans" cxnId="{D932D38A-B740-4249-964B-8B665B32C9A4}">
      <dgm:prSet/>
      <dgm:spPr/>
      <dgm:t>
        <a:bodyPr/>
        <a:lstStyle/>
        <a:p>
          <a:endParaRPr lang="en-US"/>
        </a:p>
      </dgm:t>
    </dgm:pt>
    <dgm:pt modelId="{7B4EFB5B-39FC-41DA-B894-A23F13843208}" type="sibTrans" cxnId="{D932D38A-B740-4249-964B-8B665B32C9A4}">
      <dgm:prSet/>
      <dgm:spPr/>
      <dgm:t>
        <a:bodyPr/>
        <a:lstStyle/>
        <a:p>
          <a:endParaRPr lang="en-US"/>
        </a:p>
      </dgm:t>
    </dgm:pt>
    <dgm:pt modelId="{BDCD0C10-29BF-409B-9CC8-D2249E837947}">
      <dgm:prSet/>
      <dgm:spPr/>
      <dgm:t>
        <a:bodyPr/>
        <a:lstStyle/>
        <a:p>
          <a:r>
            <a:rPr lang="tr-TR"/>
            <a:t>Fikirler</a:t>
          </a:r>
          <a:endParaRPr lang="en-US"/>
        </a:p>
      </dgm:t>
    </dgm:pt>
    <dgm:pt modelId="{00B65C7C-1B44-4EF1-AFB4-FE103CE64F0C}" type="parTrans" cxnId="{43101208-0AC7-4886-B3A5-B915A68BACC3}">
      <dgm:prSet/>
      <dgm:spPr/>
      <dgm:t>
        <a:bodyPr/>
        <a:lstStyle/>
        <a:p>
          <a:endParaRPr lang="en-US"/>
        </a:p>
      </dgm:t>
    </dgm:pt>
    <dgm:pt modelId="{6ACFFBB7-9159-46E1-8FB6-AEEDF4902A98}" type="sibTrans" cxnId="{43101208-0AC7-4886-B3A5-B915A68BACC3}">
      <dgm:prSet/>
      <dgm:spPr/>
      <dgm:t>
        <a:bodyPr/>
        <a:lstStyle/>
        <a:p>
          <a:endParaRPr lang="en-US"/>
        </a:p>
      </dgm:t>
    </dgm:pt>
    <dgm:pt modelId="{A44C75AC-EE5B-48A7-9234-F9BDE051FF8E}" type="pres">
      <dgm:prSet presAssocID="{75D670BA-559E-4A2F-B71F-C8534DD333AA}" presName="outerComposite" presStyleCnt="0">
        <dgm:presLayoutVars>
          <dgm:chMax val="5"/>
          <dgm:dir/>
          <dgm:resizeHandles val="exact"/>
        </dgm:presLayoutVars>
      </dgm:prSet>
      <dgm:spPr/>
    </dgm:pt>
    <dgm:pt modelId="{1966DE45-8017-40D5-BD3A-4DD99CBE8600}" type="pres">
      <dgm:prSet presAssocID="{75D670BA-559E-4A2F-B71F-C8534DD333AA}" presName="dummyMaxCanvas" presStyleCnt="0">
        <dgm:presLayoutVars/>
      </dgm:prSet>
      <dgm:spPr/>
    </dgm:pt>
    <dgm:pt modelId="{C1D45DA6-D0ED-4B8B-9F51-C6A98B48BACA}" type="pres">
      <dgm:prSet presAssocID="{75D670BA-559E-4A2F-B71F-C8534DD333AA}" presName="ThreeNodes_1" presStyleLbl="node1" presStyleIdx="0" presStyleCnt="3">
        <dgm:presLayoutVars>
          <dgm:bulletEnabled val="1"/>
        </dgm:presLayoutVars>
      </dgm:prSet>
      <dgm:spPr/>
    </dgm:pt>
    <dgm:pt modelId="{C60581DE-E789-4DE3-B324-69C8FA688316}" type="pres">
      <dgm:prSet presAssocID="{75D670BA-559E-4A2F-B71F-C8534DD333AA}" presName="ThreeNodes_2" presStyleLbl="node1" presStyleIdx="1" presStyleCnt="3">
        <dgm:presLayoutVars>
          <dgm:bulletEnabled val="1"/>
        </dgm:presLayoutVars>
      </dgm:prSet>
      <dgm:spPr/>
    </dgm:pt>
    <dgm:pt modelId="{693A4547-7244-4B1A-9483-9B0B10720617}" type="pres">
      <dgm:prSet presAssocID="{75D670BA-559E-4A2F-B71F-C8534DD333AA}" presName="ThreeNodes_3" presStyleLbl="node1" presStyleIdx="2" presStyleCnt="3">
        <dgm:presLayoutVars>
          <dgm:bulletEnabled val="1"/>
        </dgm:presLayoutVars>
      </dgm:prSet>
      <dgm:spPr/>
    </dgm:pt>
    <dgm:pt modelId="{23BA0F8F-769B-4254-A20F-CA4BC9F7C3BB}" type="pres">
      <dgm:prSet presAssocID="{75D670BA-559E-4A2F-B71F-C8534DD333AA}" presName="ThreeConn_1-2" presStyleLbl="fgAccFollowNode1" presStyleIdx="0" presStyleCnt="2">
        <dgm:presLayoutVars>
          <dgm:bulletEnabled val="1"/>
        </dgm:presLayoutVars>
      </dgm:prSet>
      <dgm:spPr/>
    </dgm:pt>
    <dgm:pt modelId="{B6876E58-45BB-4459-8953-A3B848395465}" type="pres">
      <dgm:prSet presAssocID="{75D670BA-559E-4A2F-B71F-C8534DD333AA}" presName="ThreeConn_2-3" presStyleLbl="fgAccFollowNode1" presStyleIdx="1" presStyleCnt="2">
        <dgm:presLayoutVars>
          <dgm:bulletEnabled val="1"/>
        </dgm:presLayoutVars>
      </dgm:prSet>
      <dgm:spPr/>
    </dgm:pt>
    <dgm:pt modelId="{8114C252-E691-40AC-8958-75D439FE3EDB}" type="pres">
      <dgm:prSet presAssocID="{75D670BA-559E-4A2F-B71F-C8534DD333AA}" presName="ThreeNodes_1_text" presStyleLbl="node1" presStyleIdx="2" presStyleCnt="3">
        <dgm:presLayoutVars>
          <dgm:bulletEnabled val="1"/>
        </dgm:presLayoutVars>
      </dgm:prSet>
      <dgm:spPr/>
    </dgm:pt>
    <dgm:pt modelId="{68FD6632-22F1-42EE-A936-B9DFDB196B74}" type="pres">
      <dgm:prSet presAssocID="{75D670BA-559E-4A2F-B71F-C8534DD333AA}" presName="ThreeNodes_2_text" presStyleLbl="node1" presStyleIdx="2" presStyleCnt="3">
        <dgm:presLayoutVars>
          <dgm:bulletEnabled val="1"/>
        </dgm:presLayoutVars>
      </dgm:prSet>
      <dgm:spPr/>
    </dgm:pt>
    <dgm:pt modelId="{0345C89B-5F27-42EE-945C-67854BC4F3EF}" type="pres">
      <dgm:prSet presAssocID="{75D670BA-559E-4A2F-B71F-C8534DD333AA}" presName="ThreeNodes_3_text" presStyleLbl="node1" presStyleIdx="2" presStyleCnt="3">
        <dgm:presLayoutVars>
          <dgm:bulletEnabled val="1"/>
        </dgm:presLayoutVars>
      </dgm:prSet>
      <dgm:spPr/>
    </dgm:pt>
  </dgm:ptLst>
  <dgm:cxnLst>
    <dgm:cxn modelId="{43101208-0AC7-4886-B3A5-B915A68BACC3}" srcId="{75D670BA-559E-4A2F-B71F-C8534DD333AA}" destId="{BDCD0C10-29BF-409B-9CC8-D2249E837947}" srcOrd="2" destOrd="0" parTransId="{00B65C7C-1B44-4EF1-AFB4-FE103CE64F0C}" sibTransId="{6ACFFBB7-9159-46E1-8FB6-AEEDF4902A98}"/>
    <dgm:cxn modelId="{6453E50B-8BFA-4459-B274-87D3ED83F029}" type="presOf" srcId="{BDCD0C10-29BF-409B-9CC8-D2249E837947}" destId="{693A4547-7244-4B1A-9483-9B0B10720617}" srcOrd="0" destOrd="0" presId="urn:microsoft.com/office/officeart/2005/8/layout/vProcess5"/>
    <dgm:cxn modelId="{BA1B4516-FEA9-4ABA-89CC-3D3EDD832497}" type="presOf" srcId="{7E77F849-1BC5-450B-AD5C-427E97F859DA}" destId="{23BA0F8F-769B-4254-A20F-CA4BC9F7C3BB}" srcOrd="0" destOrd="0" presId="urn:microsoft.com/office/officeart/2005/8/layout/vProcess5"/>
    <dgm:cxn modelId="{FD56137A-BAE2-4220-A7C9-45204939E577}" srcId="{75D670BA-559E-4A2F-B71F-C8534DD333AA}" destId="{8C5F7B51-CC41-489A-90C9-0668B955AC24}" srcOrd="0" destOrd="0" parTransId="{5D7C1E19-77C8-4622-930B-731B10FF5551}" sibTransId="{7E77F849-1BC5-450B-AD5C-427E97F859DA}"/>
    <dgm:cxn modelId="{B19DAF87-7F7D-4311-ACF1-29FF5C15DF10}" type="presOf" srcId="{047F855E-FE89-4A6D-8B86-2B8353F5BB8C}" destId="{68FD6632-22F1-42EE-A936-B9DFDB196B74}" srcOrd="1" destOrd="0" presId="urn:microsoft.com/office/officeart/2005/8/layout/vProcess5"/>
    <dgm:cxn modelId="{D932D38A-B740-4249-964B-8B665B32C9A4}" srcId="{75D670BA-559E-4A2F-B71F-C8534DD333AA}" destId="{047F855E-FE89-4A6D-8B86-2B8353F5BB8C}" srcOrd="1" destOrd="0" parTransId="{48531D35-B8AA-48E6-AB63-06BE66C7ED00}" sibTransId="{7B4EFB5B-39FC-41DA-B894-A23F13843208}"/>
    <dgm:cxn modelId="{62D23E97-E806-4F1D-9D37-4DD18B840490}" type="presOf" srcId="{7B4EFB5B-39FC-41DA-B894-A23F13843208}" destId="{B6876E58-45BB-4459-8953-A3B848395465}" srcOrd="0" destOrd="0" presId="urn:microsoft.com/office/officeart/2005/8/layout/vProcess5"/>
    <dgm:cxn modelId="{94A83C9E-0F8D-4F0B-AE8D-698A30402374}" type="presOf" srcId="{8C5F7B51-CC41-489A-90C9-0668B955AC24}" destId="{8114C252-E691-40AC-8958-75D439FE3EDB}" srcOrd="1" destOrd="0" presId="urn:microsoft.com/office/officeart/2005/8/layout/vProcess5"/>
    <dgm:cxn modelId="{337513B2-86C0-419E-AC5C-63D6D11BDF2A}" type="presOf" srcId="{047F855E-FE89-4A6D-8B86-2B8353F5BB8C}" destId="{C60581DE-E789-4DE3-B324-69C8FA688316}" srcOrd="0" destOrd="0" presId="urn:microsoft.com/office/officeart/2005/8/layout/vProcess5"/>
    <dgm:cxn modelId="{3219F5D1-E524-4EB7-AECB-619EA5A8D071}" type="presOf" srcId="{8C5F7B51-CC41-489A-90C9-0668B955AC24}" destId="{C1D45DA6-D0ED-4B8B-9F51-C6A98B48BACA}" srcOrd="0" destOrd="0" presId="urn:microsoft.com/office/officeart/2005/8/layout/vProcess5"/>
    <dgm:cxn modelId="{3243C0DD-FA8F-4526-84B7-8DE06AFB7E71}" type="presOf" srcId="{75D670BA-559E-4A2F-B71F-C8534DD333AA}" destId="{A44C75AC-EE5B-48A7-9234-F9BDE051FF8E}" srcOrd="0" destOrd="0" presId="urn:microsoft.com/office/officeart/2005/8/layout/vProcess5"/>
    <dgm:cxn modelId="{0FCED0E6-6976-4F85-AA8D-72B1392B94EF}" type="presOf" srcId="{BDCD0C10-29BF-409B-9CC8-D2249E837947}" destId="{0345C89B-5F27-42EE-945C-67854BC4F3EF}" srcOrd="1" destOrd="0" presId="urn:microsoft.com/office/officeart/2005/8/layout/vProcess5"/>
    <dgm:cxn modelId="{E636E209-0E23-4245-AD1F-427BA9057ECB}" type="presParOf" srcId="{A44C75AC-EE5B-48A7-9234-F9BDE051FF8E}" destId="{1966DE45-8017-40D5-BD3A-4DD99CBE8600}" srcOrd="0" destOrd="0" presId="urn:microsoft.com/office/officeart/2005/8/layout/vProcess5"/>
    <dgm:cxn modelId="{E045F7BF-1A81-4170-8CDA-124924686331}" type="presParOf" srcId="{A44C75AC-EE5B-48A7-9234-F9BDE051FF8E}" destId="{C1D45DA6-D0ED-4B8B-9F51-C6A98B48BACA}" srcOrd="1" destOrd="0" presId="urn:microsoft.com/office/officeart/2005/8/layout/vProcess5"/>
    <dgm:cxn modelId="{B61E56DB-55FB-4063-934C-405F45E32BC4}" type="presParOf" srcId="{A44C75AC-EE5B-48A7-9234-F9BDE051FF8E}" destId="{C60581DE-E789-4DE3-B324-69C8FA688316}" srcOrd="2" destOrd="0" presId="urn:microsoft.com/office/officeart/2005/8/layout/vProcess5"/>
    <dgm:cxn modelId="{703EFF83-7FD3-4CC3-B44A-FD637C9EC7DB}" type="presParOf" srcId="{A44C75AC-EE5B-48A7-9234-F9BDE051FF8E}" destId="{693A4547-7244-4B1A-9483-9B0B10720617}" srcOrd="3" destOrd="0" presId="urn:microsoft.com/office/officeart/2005/8/layout/vProcess5"/>
    <dgm:cxn modelId="{12BEF868-515E-4DD0-A38F-DC23F3D7E960}" type="presParOf" srcId="{A44C75AC-EE5B-48A7-9234-F9BDE051FF8E}" destId="{23BA0F8F-769B-4254-A20F-CA4BC9F7C3BB}" srcOrd="4" destOrd="0" presId="urn:microsoft.com/office/officeart/2005/8/layout/vProcess5"/>
    <dgm:cxn modelId="{6B93283E-2649-48F0-9385-0272468FF8AE}" type="presParOf" srcId="{A44C75AC-EE5B-48A7-9234-F9BDE051FF8E}" destId="{B6876E58-45BB-4459-8953-A3B848395465}" srcOrd="5" destOrd="0" presId="urn:microsoft.com/office/officeart/2005/8/layout/vProcess5"/>
    <dgm:cxn modelId="{20A9154D-9F0E-48D7-A647-40F0A79D41A5}" type="presParOf" srcId="{A44C75AC-EE5B-48A7-9234-F9BDE051FF8E}" destId="{8114C252-E691-40AC-8958-75D439FE3EDB}" srcOrd="6" destOrd="0" presId="urn:microsoft.com/office/officeart/2005/8/layout/vProcess5"/>
    <dgm:cxn modelId="{A5855569-0671-489E-8538-95A6CC7069E4}" type="presParOf" srcId="{A44C75AC-EE5B-48A7-9234-F9BDE051FF8E}" destId="{68FD6632-22F1-42EE-A936-B9DFDB196B74}" srcOrd="7" destOrd="0" presId="urn:microsoft.com/office/officeart/2005/8/layout/vProcess5"/>
    <dgm:cxn modelId="{0F237742-C406-409D-93D2-6B128F487569}" type="presParOf" srcId="{A44C75AC-EE5B-48A7-9234-F9BDE051FF8E}" destId="{0345C89B-5F27-42EE-945C-67854BC4F3E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5C1892-92FA-4F24-BD99-C4451E3F681C}"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9F1B33B4-2E47-4DC1-9626-218C42F12A4A}">
      <dgm:prSet/>
      <dgm:spPr/>
      <dgm:t>
        <a:bodyPr/>
        <a:lstStyle/>
        <a:p>
          <a:r>
            <a:rPr lang="tr-TR"/>
            <a:t>Artık bir savaşları kalmayan Madam Borkman, John Gabriel Borkman ve Ella Rentheim kapının önünde otururlar.</a:t>
          </a:r>
          <a:endParaRPr lang="en-US"/>
        </a:p>
      </dgm:t>
    </dgm:pt>
    <dgm:pt modelId="{989A605E-DEC9-4F15-9DE6-3357B88F39FB}" type="parTrans" cxnId="{EB0EDB7D-DC11-4E41-8D43-E1AC44EBE8FD}">
      <dgm:prSet/>
      <dgm:spPr/>
      <dgm:t>
        <a:bodyPr/>
        <a:lstStyle/>
        <a:p>
          <a:endParaRPr lang="en-US"/>
        </a:p>
      </dgm:t>
    </dgm:pt>
    <dgm:pt modelId="{9CEBE2DB-9E3E-4FEA-B2AC-98DB01392169}" type="sibTrans" cxnId="{EB0EDB7D-DC11-4E41-8D43-E1AC44EBE8FD}">
      <dgm:prSet/>
      <dgm:spPr/>
      <dgm:t>
        <a:bodyPr/>
        <a:lstStyle/>
        <a:p>
          <a:endParaRPr lang="en-US"/>
        </a:p>
      </dgm:t>
    </dgm:pt>
    <dgm:pt modelId="{5D7FE59D-8181-4123-8A6C-FEEB46F20948}">
      <dgm:prSet/>
      <dgm:spPr/>
      <dgm:t>
        <a:bodyPr/>
        <a:lstStyle/>
        <a:p>
          <a:r>
            <a:rPr lang="tr-TR"/>
            <a:t>Madam Borkman onların peşinden gitmek istese de sonrasında vazgeçer ve eve girer</a:t>
          </a:r>
          <a:endParaRPr lang="en-US"/>
        </a:p>
      </dgm:t>
    </dgm:pt>
    <dgm:pt modelId="{09DD43CF-A1B4-47D9-84F9-1E80573A0268}" type="parTrans" cxnId="{F30A2369-CC15-40CB-A7B8-A2B810F0EEA7}">
      <dgm:prSet/>
      <dgm:spPr/>
      <dgm:t>
        <a:bodyPr/>
        <a:lstStyle/>
        <a:p>
          <a:endParaRPr lang="en-US"/>
        </a:p>
      </dgm:t>
    </dgm:pt>
    <dgm:pt modelId="{DAA0072A-4A38-4770-B72D-D7B600254FBD}" type="sibTrans" cxnId="{F30A2369-CC15-40CB-A7B8-A2B810F0EEA7}">
      <dgm:prSet/>
      <dgm:spPr/>
      <dgm:t>
        <a:bodyPr/>
        <a:lstStyle/>
        <a:p>
          <a:endParaRPr lang="en-US"/>
        </a:p>
      </dgm:t>
    </dgm:pt>
    <dgm:pt modelId="{6FA5C1DF-5F77-460F-8C94-E07A0C19F0B5}">
      <dgm:prSet/>
      <dgm:spPr/>
      <dgm:t>
        <a:bodyPr/>
        <a:lstStyle/>
        <a:p>
          <a:r>
            <a:rPr lang="tr-TR"/>
            <a:t>Ella ve Borkman kapıda kalmaya devam ederler</a:t>
          </a:r>
          <a:endParaRPr lang="en-US"/>
        </a:p>
      </dgm:t>
    </dgm:pt>
    <dgm:pt modelId="{027835AD-8662-4EB3-A6CC-AD588B4FC9E0}" type="parTrans" cxnId="{384F58BD-8B49-4AD1-A637-091C40A0E6C6}">
      <dgm:prSet/>
      <dgm:spPr/>
      <dgm:t>
        <a:bodyPr/>
        <a:lstStyle/>
        <a:p>
          <a:endParaRPr lang="en-US"/>
        </a:p>
      </dgm:t>
    </dgm:pt>
    <dgm:pt modelId="{70F03B8F-B0EB-474D-92C5-DCF318205E58}" type="sibTrans" cxnId="{384F58BD-8B49-4AD1-A637-091C40A0E6C6}">
      <dgm:prSet/>
      <dgm:spPr/>
      <dgm:t>
        <a:bodyPr/>
        <a:lstStyle/>
        <a:p>
          <a:endParaRPr lang="en-US"/>
        </a:p>
      </dgm:t>
    </dgm:pt>
    <dgm:pt modelId="{B7DAFD7B-3B6A-4908-92E2-4E7F72C94B95}">
      <dgm:prSet/>
      <dgm:spPr/>
      <dgm:t>
        <a:bodyPr/>
        <a:lstStyle/>
        <a:p>
          <a:r>
            <a:rPr lang="tr-TR"/>
            <a:t>Yıllar Sonra ilk defa hapis hayatından dışarı adımını atan Borkman bir daha eve girmemeye karar verir.</a:t>
          </a:r>
          <a:endParaRPr lang="en-US"/>
        </a:p>
      </dgm:t>
    </dgm:pt>
    <dgm:pt modelId="{A6FE5C95-C1A0-4C1F-B43B-E033E670B519}" type="parTrans" cxnId="{4D4D8BF7-9829-4710-B012-C503BD8701A6}">
      <dgm:prSet/>
      <dgm:spPr/>
      <dgm:t>
        <a:bodyPr/>
        <a:lstStyle/>
        <a:p>
          <a:endParaRPr lang="en-US"/>
        </a:p>
      </dgm:t>
    </dgm:pt>
    <dgm:pt modelId="{E566EC5F-0652-4D10-9356-1C00021FE992}" type="sibTrans" cxnId="{4D4D8BF7-9829-4710-B012-C503BD8701A6}">
      <dgm:prSet/>
      <dgm:spPr/>
      <dgm:t>
        <a:bodyPr/>
        <a:lstStyle/>
        <a:p>
          <a:endParaRPr lang="en-US"/>
        </a:p>
      </dgm:t>
    </dgm:pt>
    <dgm:pt modelId="{676AE9BB-05CA-4A64-8EFC-7FEE379EA992}">
      <dgm:prSet/>
      <dgm:spPr/>
      <dgm:t>
        <a:bodyPr/>
        <a:lstStyle/>
        <a:p>
          <a:r>
            <a:rPr lang="tr-TR"/>
            <a:t>Ella onu ikna etmeye çalışır fakat başaramaz ve ona eşlik eder.</a:t>
          </a:r>
          <a:endParaRPr lang="en-US"/>
        </a:p>
      </dgm:t>
    </dgm:pt>
    <dgm:pt modelId="{8DA16011-D02A-4881-8542-0836343B8F54}" type="parTrans" cxnId="{AAC7E5F0-D796-43EC-A55A-66547A562879}">
      <dgm:prSet/>
      <dgm:spPr/>
      <dgm:t>
        <a:bodyPr/>
        <a:lstStyle/>
        <a:p>
          <a:endParaRPr lang="en-US"/>
        </a:p>
      </dgm:t>
    </dgm:pt>
    <dgm:pt modelId="{83FAAEE8-262B-4450-98BC-9465AA85E541}" type="sibTrans" cxnId="{AAC7E5F0-D796-43EC-A55A-66547A562879}">
      <dgm:prSet/>
      <dgm:spPr/>
      <dgm:t>
        <a:bodyPr/>
        <a:lstStyle/>
        <a:p>
          <a:endParaRPr lang="en-US"/>
        </a:p>
      </dgm:t>
    </dgm:pt>
    <dgm:pt modelId="{7D8D2FF0-0B23-403F-ABEE-513C45CDFAAF}" type="pres">
      <dgm:prSet presAssocID="{355C1892-92FA-4F24-BD99-C4451E3F681C}" presName="Name0" presStyleCnt="0">
        <dgm:presLayoutVars>
          <dgm:dir/>
          <dgm:resizeHandles val="exact"/>
        </dgm:presLayoutVars>
      </dgm:prSet>
      <dgm:spPr/>
    </dgm:pt>
    <dgm:pt modelId="{F522AFE6-CC26-48DA-B129-751F449C8E22}" type="pres">
      <dgm:prSet presAssocID="{9F1B33B4-2E47-4DC1-9626-218C42F12A4A}" presName="node" presStyleLbl="node1" presStyleIdx="0" presStyleCnt="5">
        <dgm:presLayoutVars>
          <dgm:bulletEnabled val="1"/>
        </dgm:presLayoutVars>
      </dgm:prSet>
      <dgm:spPr/>
    </dgm:pt>
    <dgm:pt modelId="{F30B7D03-ADF5-4986-B9A0-EC1CA2A2368B}" type="pres">
      <dgm:prSet presAssocID="{9CEBE2DB-9E3E-4FEA-B2AC-98DB01392169}" presName="sibTrans" presStyleLbl="sibTrans1D1" presStyleIdx="0" presStyleCnt="4"/>
      <dgm:spPr/>
    </dgm:pt>
    <dgm:pt modelId="{D9A4CBDF-636A-4E8E-ADBD-96C2ADC8EA3E}" type="pres">
      <dgm:prSet presAssocID="{9CEBE2DB-9E3E-4FEA-B2AC-98DB01392169}" presName="connectorText" presStyleLbl="sibTrans1D1" presStyleIdx="0" presStyleCnt="4"/>
      <dgm:spPr/>
    </dgm:pt>
    <dgm:pt modelId="{C0A86356-770B-4450-8F52-81EC831D0F0E}" type="pres">
      <dgm:prSet presAssocID="{5D7FE59D-8181-4123-8A6C-FEEB46F20948}" presName="node" presStyleLbl="node1" presStyleIdx="1" presStyleCnt="5">
        <dgm:presLayoutVars>
          <dgm:bulletEnabled val="1"/>
        </dgm:presLayoutVars>
      </dgm:prSet>
      <dgm:spPr/>
    </dgm:pt>
    <dgm:pt modelId="{FF1ACEBA-C7D5-4512-B3C8-F7A0693CCD2D}" type="pres">
      <dgm:prSet presAssocID="{DAA0072A-4A38-4770-B72D-D7B600254FBD}" presName="sibTrans" presStyleLbl="sibTrans1D1" presStyleIdx="1" presStyleCnt="4"/>
      <dgm:spPr/>
    </dgm:pt>
    <dgm:pt modelId="{B2776C51-DB8B-405F-A125-53A91816E9D3}" type="pres">
      <dgm:prSet presAssocID="{DAA0072A-4A38-4770-B72D-D7B600254FBD}" presName="connectorText" presStyleLbl="sibTrans1D1" presStyleIdx="1" presStyleCnt="4"/>
      <dgm:spPr/>
    </dgm:pt>
    <dgm:pt modelId="{CDBF7B64-2D2D-440F-B3FA-D8010EE8D564}" type="pres">
      <dgm:prSet presAssocID="{6FA5C1DF-5F77-460F-8C94-E07A0C19F0B5}" presName="node" presStyleLbl="node1" presStyleIdx="2" presStyleCnt="5">
        <dgm:presLayoutVars>
          <dgm:bulletEnabled val="1"/>
        </dgm:presLayoutVars>
      </dgm:prSet>
      <dgm:spPr/>
    </dgm:pt>
    <dgm:pt modelId="{A08BFE35-C9FD-4CE7-AFEA-B7298B16C9F2}" type="pres">
      <dgm:prSet presAssocID="{70F03B8F-B0EB-474D-92C5-DCF318205E58}" presName="sibTrans" presStyleLbl="sibTrans1D1" presStyleIdx="2" presStyleCnt="4"/>
      <dgm:spPr/>
    </dgm:pt>
    <dgm:pt modelId="{C2CA79D2-1BCA-4D80-8850-C6BC3A753EC1}" type="pres">
      <dgm:prSet presAssocID="{70F03B8F-B0EB-474D-92C5-DCF318205E58}" presName="connectorText" presStyleLbl="sibTrans1D1" presStyleIdx="2" presStyleCnt="4"/>
      <dgm:spPr/>
    </dgm:pt>
    <dgm:pt modelId="{2F5ED67D-85BD-4B44-AB48-B86BD63E837B}" type="pres">
      <dgm:prSet presAssocID="{B7DAFD7B-3B6A-4908-92E2-4E7F72C94B95}" presName="node" presStyleLbl="node1" presStyleIdx="3" presStyleCnt="5">
        <dgm:presLayoutVars>
          <dgm:bulletEnabled val="1"/>
        </dgm:presLayoutVars>
      </dgm:prSet>
      <dgm:spPr/>
    </dgm:pt>
    <dgm:pt modelId="{686764BF-DF6A-4E5D-9A84-B9D893D682B5}" type="pres">
      <dgm:prSet presAssocID="{E566EC5F-0652-4D10-9356-1C00021FE992}" presName="sibTrans" presStyleLbl="sibTrans1D1" presStyleIdx="3" presStyleCnt="4"/>
      <dgm:spPr/>
    </dgm:pt>
    <dgm:pt modelId="{DBE9B938-54CE-47AC-8BD1-EEF2A90D15B7}" type="pres">
      <dgm:prSet presAssocID="{E566EC5F-0652-4D10-9356-1C00021FE992}" presName="connectorText" presStyleLbl="sibTrans1D1" presStyleIdx="3" presStyleCnt="4"/>
      <dgm:spPr/>
    </dgm:pt>
    <dgm:pt modelId="{BE13D55D-5D63-4130-BB51-A26883CAA25A}" type="pres">
      <dgm:prSet presAssocID="{676AE9BB-05CA-4A64-8EFC-7FEE379EA992}" presName="node" presStyleLbl="node1" presStyleIdx="4" presStyleCnt="5">
        <dgm:presLayoutVars>
          <dgm:bulletEnabled val="1"/>
        </dgm:presLayoutVars>
      </dgm:prSet>
      <dgm:spPr/>
    </dgm:pt>
  </dgm:ptLst>
  <dgm:cxnLst>
    <dgm:cxn modelId="{445E8C1B-7BE2-4003-ADB5-A2DE2553B2BF}" type="presOf" srcId="{6FA5C1DF-5F77-460F-8C94-E07A0C19F0B5}" destId="{CDBF7B64-2D2D-440F-B3FA-D8010EE8D564}" srcOrd="0" destOrd="0" presId="urn:microsoft.com/office/officeart/2016/7/layout/RepeatingBendingProcessNew"/>
    <dgm:cxn modelId="{FFE2E61B-4032-4E0B-9D67-C18498555881}" type="presOf" srcId="{B7DAFD7B-3B6A-4908-92E2-4E7F72C94B95}" destId="{2F5ED67D-85BD-4B44-AB48-B86BD63E837B}" srcOrd="0" destOrd="0" presId="urn:microsoft.com/office/officeart/2016/7/layout/RepeatingBendingProcessNew"/>
    <dgm:cxn modelId="{8B537B29-C83E-4475-961C-94A0C9DEAAF6}" type="presOf" srcId="{DAA0072A-4A38-4770-B72D-D7B600254FBD}" destId="{B2776C51-DB8B-405F-A125-53A91816E9D3}" srcOrd="1" destOrd="0" presId="urn:microsoft.com/office/officeart/2016/7/layout/RepeatingBendingProcessNew"/>
    <dgm:cxn modelId="{F81A182F-064A-4959-84E3-040487ED3800}" type="presOf" srcId="{70F03B8F-B0EB-474D-92C5-DCF318205E58}" destId="{C2CA79D2-1BCA-4D80-8850-C6BC3A753EC1}" srcOrd="1" destOrd="0" presId="urn:microsoft.com/office/officeart/2016/7/layout/RepeatingBendingProcessNew"/>
    <dgm:cxn modelId="{25182465-0F0D-4396-8AEA-9A4F0A6518CD}" type="presOf" srcId="{DAA0072A-4A38-4770-B72D-D7B600254FBD}" destId="{FF1ACEBA-C7D5-4512-B3C8-F7A0693CCD2D}" srcOrd="0" destOrd="0" presId="urn:microsoft.com/office/officeart/2016/7/layout/RepeatingBendingProcessNew"/>
    <dgm:cxn modelId="{F30A2369-CC15-40CB-A7B8-A2B810F0EEA7}" srcId="{355C1892-92FA-4F24-BD99-C4451E3F681C}" destId="{5D7FE59D-8181-4123-8A6C-FEEB46F20948}" srcOrd="1" destOrd="0" parTransId="{09DD43CF-A1B4-47D9-84F9-1E80573A0268}" sibTransId="{DAA0072A-4A38-4770-B72D-D7B600254FBD}"/>
    <dgm:cxn modelId="{F90AE86B-9017-46B2-8247-DA076A9FC757}" type="presOf" srcId="{676AE9BB-05CA-4A64-8EFC-7FEE379EA992}" destId="{BE13D55D-5D63-4130-BB51-A26883CAA25A}" srcOrd="0" destOrd="0" presId="urn:microsoft.com/office/officeart/2016/7/layout/RepeatingBendingProcessNew"/>
    <dgm:cxn modelId="{2E1C1850-AB3D-4F8F-A2E3-EC93F8FDCFD7}" type="presOf" srcId="{5D7FE59D-8181-4123-8A6C-FEEB46F20948}" destId="{C0A86356-770B-4450-8F52-81EC831D0F0E}" srcOrd="0" destOrd="0" presId="urn:microsoft.com/office/officeart/2016/7/layout/RepeatingBendingProcessNew"/>
    <dgm:cxn modelId="{4EA0047C-2BF8-4DE6-AEE4-B79ACD2EBD10}" type="presOf" srcId="{9CEBE2DB-9E3E-4FEA-B2AC-98DB01392169}" destId="{D9A4CBDF-636A-4E8E-ADBD-96C2ADC8EA3E}" srcOrd="1" destOrd="0" presId="urn:microsoft.com/office/officeart/2016/7/layout/RepeatingBendingProcessNew"/>
    <dgm:cxn modelId="{EB0EDB7D-DC11-4E41-8D43-E1AC44EBE8FD}" srcId="{355C1892-92FA-4F24-BD99-C4451E3F681C}" destId="{9F1B33B4-2E47-4DC1-9626-218C42F12A4A}" srcOrd="0" destOrd="0" parTransId="{989A605E-DEC9-4F15-9DE6-3357B88F39FB}" sibTransId="{9CEBE2DB-9E3E-4FEA-B2AC-98DB01392169}"/>
    <dgm:cxn modelId="{A7536D82-8D3E-4519-A9FE-E2FCD5C5B274}" type="presOf" srcId="{9CEBE2DB-9E3E-4FEA-B2AC-98DB01392169}" destId="{F30B7D03-ADF5-4986-B9A0-EC1CA2A2368B}" srcOrd="0" destOrd="0" presId="urn:microsoft.com/office/officeart/2016/7/layout/RepeatingBendingProcessNew"/>
    <dgm:cxn modelId="{9535CAB7-BAD2-4E58-9F6B-D38936A2328F}" type="presOf" srcId="{9F1B33B4-2E47-4DC1-9626-218C42F12A4A}" destId="{F522AFE6-CC26-48DA-B129-751F449C8E22}" srcOrd="0" destOrd="0" presId="urn:microsoft.com/office/officeart/2016/7/layout/RepeatingBendingProcessNew"/>
    <dgm:cxn modelId="{384F58BD-8B49-4AD1-A637-091C40A0E6C6}" srcId="{355C1892-92FA-4F24-BD99-C4451E3F681C}" destId="{6FA5C1DF-5F77-460F-8C94-E07A0C19F0B5}" srcOrd="2" destOrd="0" parTransId="{027835AD-8662-4EB3-A6CC-AD588B4FC9E0}" sibTransId="{70F03B8F-B0EB-474D-92C5-DCF318205E58}"/>
    <dgm:cxn modelId="{1BB859C4-47F2-4D9D-83F9-8A892E8F2243}" type="presOf" srcId="{E566EC5F-0652-4D10-9356-1C00021FE992}" destId="{686764BF-DF6A-4E5D-9A84-B9D893D682B5}" srcOrd="0" destOrd="0" presId="urn:microsoft.com/office/officeart/2016/7/layout/RepeatingBendingProcessNew"/>
    <dgm:cxn modelId="{207738CE-0231-4C80-80B4-D435035C527F}" type="presOf" srcId="{355C1892-92FA-4F24-BD99-C4451E3F681C}" destId="{7D8D2FF0-0B23-403F-ABEE-513C45CDFAAF}" srcOrd="0" destOrd="0" presId="urn:microsoft.com/office/officeart/2016/7/layout/RepeatingBendingProcessNew"/>
    <dgm:cxn modelId="{DB3791E2-03BE-42C7-96A2-0FE856A6E32D}" type="presOf" srcId="{70F03B8F-B0EB-474D-92C5-DCF318205E58}" destId="{A08BFE35-C9FD-4CE7-AFEA-B7298B16C9F2}" srcOrd="0" destOrd="0" presId="urn:microsoft.com/office/officeart/2016/7/layout/RepeatingBendingProcessNew"/>
    <dgm:cxn modelId="{508772E5-2AF5-4289-93D5-012A1A0B52BB}" type="presOf" srcId="{E566EC5F-0652-4D10-9356-1C00021FE992}" destId="{DBE9B938-54CE-47AC-8BD1-EEF2A90D15B7}" srcOrd="1" destOrd="0" presId="urn:microsoft.com/office/officeart/2016/7/layout/RepeatingBendingProcessNew"/>
    <dgm:cxn modelId="{AAC7E5F0-D796-43EC-A55A-66547A562879}" srcId="{355C1892-92FA-4F24-BD99-C4451E3F681C}" destId="{676AE9BB-05CA-4A64-8EFC-7FEE379EA992}" srcOrd="4" destOrd="0" parTransId="{8DA16011-D02A-4881-8542-0836343B8F54}" sibTransId="{83FAAEE8-262B-4450-98BC-9465AA85E541}"/>
    <dgm:cxn modelId="{4D4D8BF7-9829-4710-B012-C503BD8701A6}" srcId="{355C1892-92FA-4F24-BD99-C4451E3F681C}" destId="{B7DAFD7B-3B6A-4908-92E2-4E7F72C94B95}" srcOrd="3" destOrd="0" parTransId="{A6FE5C95-C1A0-4C1F-B43B-E033E670B519}" sibTransId="{E566EC5F-0652-4D10-9356-1C00021FE992}"/>
    <dgm:cxn modelId="{2FBC987B-7999-48FB-8E2F-3379243CEE28}" type="presParOf" srcId="{7D8D2FF0-0B23-403F-ABEE-513C45CDFAAF}" destId="{F522AFE6-CC26-48DA-B129-751F449C8E22}" srcOrd="0" destOrd="0" presId="urn:microsoft.com/office/officeart/2016/7/layout/RepeatingBendingProcessNew"/>
    <dgm:cxn modelId="{E44F499A-866C-49B8-A86F-1ADC2F54A17F}" type="presParOf" srcId="{7D8D2FF0-0B23-403F-ABEE-513C45CDFAAF}" destId="{F30B7D03-ADF5-4986-B9A0-EC1CA2A2368B}" srcOrd="1" destOrd="0" presId="urn:microsoft.com/office/officeart/2016/7/layout/RepeatingBendingProcessNew"/>
    <dgm:cxn modelId="{B7D51CFA-3ED4-4FB3-B133-A8C9413290DA}" type="presParOf" srcId="{F30B7D03-ADF5-4986-B9A0-EC1CA2A2368B}" destId="{D9A4CBDF-636A-4E8E-ADBD-96C2ADC8EA3E}" srcOrd="0" destOrd="0" presId="urn:microsoft.com/office/officeart/2016/7/layout/RepeatingBendingProcessNew"/>
    <dgm:cxn modelId="{5EC2AD4F-42DD-46E0-B852-A397FD7A758D}" type="presParOf" srcId="{7D8D2FF0-0B23-403F-ABEE-513C45CDFAAF}" destId="{C0A86356-770B-4450-8F52-81EC831D0F0E}" srcOrd="2" destOrd="0" presId="urn:microsoft.com/office/officeart/2016/7/layout/RepeatingBendingProcessNew"/>
    <dgm:cxn modelId="{4F348810-13CF-4AEB-A319-FB152B688311}" type="presParOf" srcId="{7D8D2FF0-0B23-403F-ABEE-513C45CDFAAF}" destId="{FF1ACEBA-C7D5-4512-B3C8-F7A0693CCD2D}" srcOrd="3" destOrd="0" presId="urn:microsoft.com/office/officeart/2016/7/layout/RepeatingBendingProcessNew"/>
    <dgm:cxn modelId="{8D7FA68E-43A0-469E-BB61-04CA10D714C7}" type="presParOf" srcId="{FF1ACEBA-C7D5-4512-B3C8-F7A0693CCD2D}" destId="{B2776C51-DB8B-405F-A125-53A91816E9D3}" srcOrd="0" destOrd="0" presId="urn:microsoft.com/office/officeart/2016/7/layout/RepeatingBendingProcessNew"/>
    <dgm:cxn modelId="{302B3EEE-8AC0-411C-9EAD-F94B327278F7}" type="presParOf" srcId="{7D8D2FF0-0B23-403F-ABEE-513C45CDFAAF}" destId="{CDBF7B64-2D2D-440F-B3FA-D8010EE8D564}" srcOrd="4" destOrd="0" presId="urn:microsoft.com/office/officeart/2016/7/layout/RepeatingBendingProcessNew"/>
    <dgm:cxn modelId="{2535A244-F43B-4AA4-9A2E-FCE283B2CE74}" type="presParOf" srcId="{7D8D2FF0-0B23-403F-ABEE-513C45CDFAAF}" destId="{A08BFE35-C9FD-4CE7-AFEA-B7298B16C9F2}" srcOrd="5" destOrd="0" presId="urn:microsoft.com/office/officeart/2016/7/layout/RepeatingBendingProcessNew"/>
    <dgm:cxn modelId="{59A2CFC6-873C-4F05-B416-214076B785FD}" type="presParOf" srcId="{A08BFE35-C9FD-4CE7-AFEA-B7298B16C9F2}" destId="{C2CA79D2-1BCA-4D80-8850-C6BC3A753EC1}" srcOrd="0" destOrd="0" presId="urn:microsoft.com/office/officeart/2016/7/layout/RepeatingBendingProcessNew"/>
    <dgm:cxn modelId="{15DBB957-6054-42CA-9ECB-3ED285A68936}" type="presParOf" srcId="{7D8D2FF0-0B23-403F-ABEE-513C45CDFAAF}" destId="{2F5ED67D-85BD-4B44-AB48-B86BD63E837B}" srcOrd="6" destOrd="0" presId="urn:microsoft.com/office/officeart/2016/7/layout/RepeatingBendingProcessNew"/>
    <dgm:cxn modelId="{CD4C04AF-E651-48E5-B350-5A2E22E4D63C}" type="presParOf" srcId="{7D8D2FF0-0B23-403F-ABEE-513C45CDFAAF}" destId="{686764BF-DF6A-4E5D-9A84-B9D893D682B5}" srcOrd="7" destOrd="0" presId="urn:microsoft.com/office/officeart/2016/7/layout/RepeatingBendingProcessNew"/>
    <dgm:cxn modelId="{52B0AD6E-4E14-4DAF-BFC7-24D444B8E7F7}" type="presParOf" srcId="{686764BF-DF6A-4E5D-9A84-B9D893D682B5}" destId="{DBE9B938-54CE-47AC-8BD1-EEF2A90D15B7}" srcOrd="0" destOrd="0" presId="urn:microsoft.com/office/officeart/2016/7/layout/RepeatingBendingProcessNew"/>
    <dgm:cxn modelId="{ABBCED0F-5A63-4C68-9275-E47E202D10F8}" type="presParOf" srcId="{7D8D2FF0-0B23-403F-ABEE-513C45CDFAAF}" destId="{BE13D55D-5D63-4130-BB51-A26883CAA25A}"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78D1C7-F4AE-43A0-927B-DCF213B006B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9630065-4E5B-4E21-BD43-2CBA74766EAC}">
      <dgm:prSet/>
      <dgm:spPr/>
      <dgm:t>
        <a:bodyPr/>
        <a:lstStyle/>
        <a:p>
          <a:r>
            <a:rPr lang="tr-TR"/>
            <a:t>İbsen, Erhard Borkman üzerinden yeni çağ gençliğinin toplumsal görev ve zorluklardan ziyade, materyalizm ve zevklerinin peşinden koşmaya daha yatkın olacağını düşündüğünün mesajını vermiştir.</a:t>
          </a:r>
          <a:endParaRPr lang="en-US"/>
        </a:p>
      </dgm:t>
    </dgm:pt>
    <dgm:pt modelId="{0C01E174-87DC-4B68-9FC5-0DF53C014A64}" type="parTrans" cxnId="{CA329C4D-3E49-4D4E-A953-FED95BEF39D1}">
      <dgm:prSet/>
      <dgm:spPr/>
      <dgm:t>
        <a:bodyPr/>
        <a:lstStyle/>
        <a:p>
          <a:endParaRPr lang="en-US"/>
        </a:p>
      </dgm:t>
    </dgm:pt>
    <dgm:pt modelId="{73580C5E-145F-4CC2-A078-1E2412A112A7}" type="sibTrans" cxnId="{CA329C4D-3E49-4D4E-A953-FED95BEF39D1}">
      <dgm:prSet/>
      <dgm:spPr/>
      <dgm:t>
        <a:bodyPr/>
        <a:lstStyle/>
        <a:p>
          <a:endParaRPr lang="en-US"/>
        </a:p>
      </dgm:t>
    </dgm:pt>
    <dgm:pt modelId="{5065EDD1-BE7D-4493-98E9-FF3959A1E835}">
      <dgm:prSet/>
      <dgm:spPr/>
      <dgm:t>
        <a:bodyPr/>
        <a:lstStyle/>
        <a:p>
          <a:r>
            <a:rPr lang="tr-TR"/>
            <a:t>Ayrıca John Gabriel Borkmanın hayattaki tek hedefinin gerçekleşmeyeceğini anladığı an ölmesiyle insanın ne kadar zor şartlarda yaşıyor olursa olsun bir amacı olduğu sürece hayata tutunabileceğini belirtmiştir</a:t>
          </a:r>
          <a:endParaRPr lang="en-US"/>
        </a:p>
      </dgm:t>
    </dgm:pt>
    <dgm:pt modelId="{6314886E-A279-4C24-969F-DF5189C3D4B7}" type="parTrans" cxnId="{DF5EC19E-4925-4AA3-B789-99B56D354ABC}">
      <dgm:prSet/>
      <dgm:spPr/>
      <dgm:t>
        <a:bodyPr/>
        <a:lstStyle/>
        <a:p>
          <a:endParaRPr lang="en-US"/>
        </a:p>
      </dgm:t>
    </dgm:pt>
    <dgm:pt modelId="{FA8EF71D-6217-4A30-95A0-E98EB409829E}" type="sibTrans" cxnId="{DF5EC19E-4925-4AA3-B789-99B56D354ABC}">
      <dgm:prSet/>
      <dgm:spPr/>
      <dgm:t>
        <a:bodyPr/>
        <a:lstStyle/>
        <a:p>
          <a:endParaRPr lang="en-US"/>
        </a:p>
      </dgm:t>
    </dgm:pt>
    <dgm:pt modelId="{ECB00419-C0BD-4476-BD83-C42E6CB2F19C}">
      <dgm:prSet/>
      <dgm:spPr/>
      <dgm:t>
        <a:bodyPr/>
        <a:lstStyle/>
        <a:p>
          <a:r>
            <a:rPr lang="tr-TR"/>
            <a:t>Madam Borkman ve Ella Rentheim üzerinden ise sevgiyi iki farklı bakış açısıyla yorumlamıştır. Madam Borkman ile sevdiği için sıkıp boğarken sevginin boğucu yönüne odaklanmış, Ella Rentheim ile sevdiği için serbest bırakıp acı çekerken sevginin fedakarlık yönüne odaklanmış.</a:t>
          </a:r>
          <a:endParaRPr lang="en-US"/>
        </a:p>
      </dgm:t>
    </dgm:pt>
    <dgm:pt modelId="{B9EDB590-5A25-420E-AAA7-0826062F39DF}" type="parTrans" cxnId="{4A185FA2-199A-43FF-81FA-793ECF3F02DB}">
      <dgm:prSet/>
      <dgm:spPr/>
      <dgm:t>
        <a:bodyPr/>
        <a:lstStyle/>
        <a:p>
          <a:endParaRPr lang="en-US"/>
        </a:p>
      </dgm:t>
    </dgm:pt>
    <dgm:pt modelId="{CFA70CD7-957F-420A-8E48-254EF8AFD37C}" type="sibTrans" cxnId="{4A185FA2-199A-43FF-81FA-793ECF3F02DB}">
      <dgm:prSet/>
      <dgm:spPr/>
      <dgm:t>
        <a:bodyPr/>
        <a:lstStyle/>
        <a:p>
          <a:endParaRPr lang="en-US"/>
        </a:p>
      </dgm:t>
    </dgm:pt>
    <dgm:pt modelId="{0F18EB1E-26B8-43E8-A4AB-80388BC923A0}" type="pres">
      <dgm:prSet presAssocID="{F778D1C7-F4AE-43A0-927B-DCF213B006BE}" presName="vert0" presStyleCnt="0">
        <dgm:presLayoutVars>
          <dgm:dir/>
          <dgm:animOne val="branch"/>
          <dgm:animLvl val="lvl"/>
        </dgm:presLayoutVars>
      </dgm:prSet>
      <dgm:spPr/>
    </dgm:pt>
    <dgm:pt modelId="{CB394C60-C34B-4080-BA52-23CE6224E329}" type="pres">
      <dgm:prSet presAssocID="{19630065-4E5B-4E21-BD43-2CBA74766EAC}" presName="thickLine" presStyleLbl="alignNode1" presStyleIdx="0" presStyleCnt="3"/>
      <dgm:spPr/>
    </dgm:pt>
    <dgm:pt modelId="{B05F98B9-8004-4688-A013-0C37908F9FB4}" type="pres">
      <dgm:prSet presAssocID="{19630065-4E5B-4E21-BD43-2CBA74766EAC}" presName="horz1" presStyleCnt="0"/>
      <dgm:spPr/>
    </dgm:pt>
    <dgm:pt modelId="{B5FBF40C-58C0-49B0-A2D8-2CA456EE3EBB}" type="pres">
      <dgm:prSet presAssocID="{19630065-4E5B-4E21-BD43-2CBA74766EAC}" presName="tx1" presStyleLbl="revTx" presStyleIdx="0" presStyleCnt="3"/>
      <dgm:spPr/>
    </dgm:pt>
    <dgm:pt modelId="{AC85B6EE-C235-4D1D-BEE0-4336DD2971A5}" type="pres">
      <dgm:prSet presAssocID="{19630065-4E5B-4E21-BD43-2CBA74766EAC}" presName="vert1" presStyleCnt="0"/>
      <dgm:spPr/>
    </dgm:pt>
    <dgm:pt modelId="{98E9DEE9-F413-4503-B996-03A3B9D3B24D}" type="pres">
      <dgm:prSet presAssocID="{5065EDD1-BE7D-4493-98E9-FF3959A1E835}" presName="thickLine" presStyleLbl="alignNode1" presStyleIdx="1" presStyleCnt="3"/>
      <dgm:spPr/>
    </dgm:pt>
    <dgm:pt modelId="{A0759832-A4FF-465B-A914-F8C09B633B8F}" type="pres">
      <dgm:prSet presAssocID="{5065EDD1-BE7D-4493-98E9-FF3959A1E835}" presName="horz1" presStyleCnt="0"/>
      <dgm:spPr/>
    </dgm:pt>
    <dgm:pt modelId="{5BB74266-E576-47F9-8FCC-1215830B817F}" type="pres">
      <dgm:prSet presAssocID="{5065EDD1-BE7D-4493-98E9-FF3959A1E835}" presName="tx1" presStyleLbl="revTx" presStyleIdx="1" presStyleCnt="3"/>
      <dgm:spPr/>
    </dgm:pt>
    <dgm:pt modelId="{2D5714E9-B36D-43C2-BF21-BB3A51743664}" type="pres">
      <dgm:prSet presAssocID="{5065EDD1-BE7D-4493-98E9-FF3959A1E835}" presName="vert1" presStyleCnt="0"/>
      <dgm:spPr/>
    </dgm:pt>
    <dgm:pt modelId="{F0601E9D-23A0-4262-B085-F78EC2C28693}" type="pres">
      <dgm:prSet presAssocID="{ECB00419-C0BD-4476-BD83-C42E6CB2F19C}" presName="thickLine" presStyleLbl="alignNode1" presStyleIdx="2" presStyleCnt="3"/>
      <dgm:spPr/>
    </dgm:pt>
    <dgm:pt modelId="{1753EC74-7A38-417F-9CAE-3DF26AAA88E2}" type="pres">
      <dgm:prSet presAssocID="{ECB00419-C0BD-4476-BD83-C42E6CB2F19C}" presName="horz1" presStyleCnt="0"/>
      <dgm:spPr/>
    </dgm:pt>
    <dgm:pt modelId="{0C9D6941-553A-462B-9FE4-8507931F1B5B}" type="pres">
      <dgm:prSet presAssocID="{ECB00419-C0BD-4476-BD83-C42E6CB2F19C}" presName="tx1" presStyleLbl="revTx" presStyleIdx="2" presStyleCnt="3"/>
      <dgm:spPr/>
    </dgm:pt>
    <dgm:pt modelId="{ACDA34F4-A8AB-44AB-B049-32AB5A000F4B}" type="pres">
      <dgm:prSet presAssocID="{ECB00419-C0BD-4476-BD83-C42E6CB2F19C}" presName="vert1" presStyleCnt="0"/>
      <dgm:spPr/>
    </dgm:pt>
  </dgm:ptLst>
  <dgm:cxnLst>
    <dgm:cxn modelId="{6734354C-3B47-497B-972A-4ACF04B1D628}" type="presOf" srcId="{19630065-4E5B-4E21-BD43-2CBA74766EAC}" destId="{B5FBF40C-58C0-49B0-A2D8-2CA456EE3EBB}" srcOrd="0" destOrd="0" presId="urn:microsoft.com/office/officeart/2008/layout/LinedList"/>
    <dgm:cxn modelId="{CA329C4D-3E49-4D4E-A953-FED95BEF39D1}" srcId="{F778D1C7-F4AE-43A0-927B-DCF213B006BE}" destId="{19630065-4E5B-4E21-BD43-2CBA74766EAC}" srcOrd="0" destOrd="0" parTransId="{0C01E174-87DC-4B68-9FC5-0DF53C014A64}" sibTransId="{73580C5E-145F-4CC2-A078-1E2412A112A7}"/>
    <dgm:cxn modelId="{301D096E-CB4F-45B6-9E9E-B0DB6C7F5337}" type="presOf" srcId="{5065EDD1-BE7D-4493-98E9-FF3959A1E835}" destId="{5BB74266-E576-47F9-8FCC-1215830B817F}" srcOrd="0" destOrd="0" presId="urn:microsoft.com/office/officeart/2008/layout/LinedList"/>
    <dgm:cxn modelId="{DF5EC19E-4925-4AA3-B789-99B56D354ABC}" srcId="{F778D1C7-F4AE-43A0-927B-DCF213B006BE}" destId="{5065EDD1-BE7D-4493-98E9-FF3959A1E835}" srcOrd="1" destOrd="0" parTransId="{6314886E-A279-4C24-969F-DF5189C3D4B7}" sibTransId="{FA8EF71D-6217-4A30-95A0-E98EB409829E}"/>
    <dgm:cxn modelId="{4A185FA2-199A-43FF-81FA-793ECF3F02DB}" srcId="{F778D1C7-F4AE-43A0-927B-DCF213B006BE}" destId="{ECB00419-C0BD-4476-BD83-C42E6CB2F19C}" srcOrd="2" destOrd="0" parTransId="{B9EDB590-5A25-420E-AAA7-0826062F39DF}" sibTransId="{CFA70CD7-957F-420A-8E48-254EF8AFD37C}"/>
    <dgm:cxn modelId="{0CF771C8-1E1A-4735-A09A-473440FD57AF}" type="presOf" srcId="{ECB00419-C0BD-4476-BD83-C42E6CB2F19C}" destId="{0C9D6941-553A-462B-9FE4-8507931F1B5B}" srcOrd="0" destOrd="0" presId="urn:microsoft.com/office/officeart/2008/layout/LinedList"/>
    <dgm:cxn modelId="{1029B8E8-4C02-441B-8198-6DE827979741}" type="presOf" srcId="{F778D1C7-F4AE-43A0-927B-DCF213B006BE}" destId="{0F18EB1E-26B8-43E8-A4AB-80388BC923A0}" srcOrd="0" destOrd="0" presId="urn:microsoft.com/office/officeart/2008/layout/LinedList"/>
    <dgm:cxn modelId="{2B07DB54-10AB-4147-B642-E73E9F88718B}" type="presParOf" srcId="{0F18EB1E-26B8-43E8-A4AB-80388BC923A0}" destId="{CB394C60-C34B-4080-BA52-23CE6224E329}" srcOrd="0" destOrd="0" presId="urn:microsoft.com/office/officeart/2008/layout/LinedList"/>
    <dgm:cxn modelId="{EF7CCCC8-10E1-4AB9-98E2-7391C5254DA0}" type="presParOf" srcId="{0F18EB1E-26B8-43E8-A4AB-80388BC923A0}" destId="{B05F98B9-8004-4688-A013-0C37908F9FB4}" srcOrd="1" destOrd="0" presId="urn:microsoft.com/office/officeart/2008/layout/LinedList"/>
    <dgm:cxn modelId="{D232792E-61E1-4B38-AF3A-155E58ABE6B2}" type="presParOf" srcId="{B05F98B9-8004-4688-A013-0C37908F9FB4}" destId="{B5FBF40C-58C0-49B0-A2D8-2CA456EE3EBB}" srcOrd="0" destOrd="0" presId="urn:microsoft.com/office/officeart/2008/layout/LinedList"/>
    <dgm:cxn modelId="{82B8D078-AC75-4A2E-9EDF-5E1F1A744DBD}" type="presParOf" srcId="{B05F98B9-8004-4688-A013-0C37908F9FB4}" destId="{AC85B6EE-C235-4D1D-BEE0-4336DD2971A5}" srcOrd="1" destOrd="0" presId="urn:microsoft.com/office/officeart/2008/layout/LinedList"/>
    <dgm:cxn modelId="{C115D1FB-D7ED-4FEC-A80E-D2A4309F5486}" type="presParOf" srcId="{0F18EB1E-26B8-43E8-A4AB-80388BC923A0}" destId="{98E9DEE9-F413-4503-B996-03A3B9D3B24D}" srcOrd="2" destOrd="0" presId="urn:microsoft.com/office/officeart/2008/layout/LinedList"/>
    <dgm:cxn modelId="{1B0CE056-DE10-4940-9677-A3A11C0C3F88}" type="presParOf" srcId="{0F18EB1E-26B8-43E8-A4AB-80388BC923A0}" destId="{A0759832-A4FF-465B-A914-F8C09B633B8F}" srcOrd="3" destOrd="0" presId="urn:microsoft.com/office/officeart/2008/layout/LinedList"/>
    <dgm:cxn modelId="{3263F1D2-AF37-4ECE-ABBF-BB15B9DA97BB}" type="presParOf" srcId="{A0759832-A4FF-465B-A914-F8C09B633B8F}" destId="{5BB74266-E576-47F9-8FCC-1215830B817F}" srcOrd="0" destOrd="0" presId="urn:microsoft.com/office/officeart/2008/layout/LinedList"/>
    <dgm:cxn modelId="{93AF5214-BCE8-4B62-9A88-6540A88CEA50}" type="presParOf" srcId="{A0759832-A4FF-465B-A914-F8C09B633B8F}" destId="{2D5714E9-B36D-43C2-BF21-BB3A51743664}" srcOrd="1" destOrd="0" presId="urn:microsoft.com/office/officeart/2008/layout/LinedList"/>
    <dgm:cxn modelId="{56329721-98C0-4D49-A002-547B163537DA}" type="presParOf" srcId="{0F18EB1E-26B8-43E8-A4AB-80388BC923A0}" destId="{F0601E9D-23A0-4262-B085-F78EC2C28693}" srcOrd="4" destOrd="0" presId="urn:microsoft.com/office/officeart/2008/layout/LinedList"/>
    <dgm:cxn modelId="{058BFE6E-70F8-465E-94D7-892181E98017}" type="presParOf" srcId="{0F18EB1E-26B8-43E8-A4AB-80388BC923A0}" destId="{1753EC74-7A38-417F-9CAE-3DF26AAA88E2}" srcOrd="5" destOrd="0" presId="urn:microsoft.com/office/officeart/2008/layout/LinedList"/>
    <dgm:cxn modelId="{4D3D4B8E-CABC-46D3-9BF7-014D1DC69BB8}" type="presParOf" srcId="{1753EC74-7A38-417F-9CAE-3DF26AAA88E2}" destId="{0C9D6941-553A-462B-9FE4-8507931F1B5B}" srcOrd="0" destOrd="0" presId="urn:microsoft.com/office/officeart/2008/layout/LinedList"/>
    <dgm:cxn modelId="{514FFDEA-F827-48E9-BE60-F0F2DB6DF6FB}" type="presParOf" srcId="{1753EC74-7A38-417F-9CAE-3DF26AAA88E2}" destId="{ACDA34F4-A8AB-44AB-B049-32AB5A000F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6B533-9625-43BA-8BAF-9CC8D18732B1}"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82B99E2D-415D-4EF3-B5CD-DBD367516FD6}">
      <dgm:prSet/>
      <dgm:spPr/>
      <dgm:t>
        <a:bodyPr/>
        <a:lstStyle/>
        <a:p>
          <a:r>
            <a:rPr lang="tr-TR"/>
            <a:t>Borkman tüm kudretini yitirdikten ve kendini ev hapsine aldıktan sonra tanıdığı ve bildiği herkes onunla konuşmaktan çekinir hale gelmiştir.</a:t>
          </a:r>
          <a:endParaRPr lang="en-US"/>
        </a:p>
      </dgm:t>
    </dgm:pt>
    <dgm:pt modelId="{78D50B97-81AF-4829-9750-AD05BE3A2186}" type="parTrans" cxnId="{703D7CAD-DF88-438C-8849-C4115F04A15D}">
      <dgm:prSet/>
      <dgm:spPr/>
      <dgm:t>
        <a:bodyPr/>
        <a:lstStyle/>
        <a:p>
          <a:endParaRPr lang="en-US"/>
        </a:p>
      </dgm:t>
    </dgm:pt>
    <dgm:pt modelId="{B6D8C733-BBC0-4B70-B8A4-FF5D9F43DA71}" type="sibTrans" cxnId="{703D7CAD-DF88-438C-8849-C4115F04A15D}">
      <dgm:prSet/>
      <dgm:spPr/>
      <dgm:t>
        <a:bodyPr/>
        <a:lstStyle/>
        <a:p>
          <a:endParaRPr lang="en-US"/>
        </a:p>
      </dgm:t>
    </dgm:pt>
    <dgm:pt modelId="{7F565EB5-C948-4F7A-BA17-D52C38C05FBC}">
      <dgm:prSet/>
      <dgm:spPr/>
      <dgm:t>
        <a:bodyPr/>
        <a:lstStyle/>
        <a:p>
          <a:r>
            <a:rPr lang="tr-TR"/>
            <a:t>Madam Borkman ise oğulları Erhard’ı ailesinin adındaki lekeyi temizlemek gibi bir sorumluluğa yöneltmeye çalışır fakat Erhard başka planlara sahiptir.</a:t>
          </a:r>
          <a:endParaRPr lang="en-US"/>
        </a:p>
      </dgm:t>
    </dgm:pt>
    <dgm:pt modelId="{FA7CF8A8-F692-4291-A295-3BE44C3E01BB}" type="parTrans" cxnId="{C6562895-50B4-448D-BBB1-B16238720F41}">
      <dgm:prSet/>
      <dgm:spPr/>
      <dgm:t>
        <a:bodyPr/>
        <a:lstStyle/>
        <a:p>
          <a:endParaRPr lang="en-US"/>
        </a:p>
      </dgm:t>
    </dgm:pt>
    <dgm:pt modelId="{56CA9F8E-328E-431C-A6CB-659392475FFD}" type="sibTrans" cxnId="{C6562895-50B4-448D-BBB1-B16238720F41}">
      <dgm:prSet/>
      <dgm:spPr/>
      <dgm:t>
        <a:bodyPr/>
        <a:lstStyle/>
        <a:p>
          <a:endParaRPr lang="en-US"/>
        </a:p>
      </dgm:t>
    </dgm:pt>
    <dgm:pt modelId="{7A9B1300-6191-4555-AA3C-DFD1729DA461}" type="pres">
      <dgm:prSet presAssocID="{CA26B533-9625-43BA-8BAF-9CC8D18732B1}" presName="hierChild1" presStyleCnt="0">
        <dgm:presLayoutVars>
          <dgm:chPref val="1"/>
          <dgm:dir/>
          <dgm:animOne val="branch"/>
          <dgm:animLvl val="lvl"/>
          <dgm:resizeHandles/>
        </dgm:presLayoutVars>
      </dgm:prSet>
      <dgm:spPr/>
    </dgm:pt>
    <dgm:pt modelId="{BF41C8E4-2E6D-44B0-B5FF-0B1D0DBBA417}" type="pres">
      <dgm:prSet presAssocID="{82B99E2D-415D-4EF3-B5CD-DBD367516FD6}" presName="hierRoot1" presStyleCnt="0"/>
      <dgm:spPr/>
    </dgm:pt>
    <dgm:pt modelId="{3F0A1657-47C3-40F4-A5BD-E9661911193A}" type="pres">
      <dgm:prSet presAssocID="{82B99E2D-415D-4EF3-B5CD-DBD367516FD6}" presName="composite" presStyleCnt="0"/>
      <dgm:spPr/>
    </dgm:pt>
    <dgm:pt modelId="{7D757AFE-4EB8-458F-A66F-EE705B95360A}" type="pres">
      <dgm:prSet presAssocID="{82B99E2D-415D-4EF3-B5CD-DBD367516FD6}" presName="background" presStyleLbl="node0" presStyleIdx="0" presStyleCnt="2"/>
      <dgm:spPr/>
    </dgm:pt>
    <dgm:pt modelId="{F51983A5-95F5-4CD7-91CC-EFFCE35D8D7D}" type="pres">
      <dgm:prSet presAssocID="{82B99E2D-415D-4EF3-B5CD-DBD367516FD6}" presName="text" presStyleLbl="fgAcc0" presStyleIdx="0" presStyleCnt="2">
        <dgm:presLayoutVars>
          <dgm:chPref val="3"/>
        </dgm:presLayoutVars>
      </dgm:prSet>
      <dgm:spPr/>
    </dgm:pt>
    <dgm:pt modelId="{2F87916C-AE5A-4448-82CE-ECD670047BBB}" type="pres">
      <dgm:prSet presAssocID="{82B99E2D-415D-4EF3-B5CD-DBD367516FD6}" presName="hierChild2" presStyleCnt="0"/>
      <dgm:spPr/>
    </dgm:pt>
    <dgm:pt modelId="{EE2FEC8E-4E58-4123-8E9C-50B5F4A131EF}" type="pres">
      <dgm:prSet presAssocID="{7F565EB5-C948-4F7A-BA17-D52C38C05FBC}" presName="hierRoot1" presStyleCnt="0"/>
      <dgm:spPr/>
    </dgm:pt>
    <dgm:pt modelId="{95737B6C-1868-4A34-BBFC-06A195CA8D21}" type="pres">
      <dgm:prSet presAssocID="{7F565EB5-C948-4F7A-BA17-D52C38C05FBC}" presName="composite" presStyleCnt="0"/>
      <dgm:spPr/>
    </dgm:pt>
    <dgm:pt modelId="{C786149F-3495-4BC3-9A46-512558757098}" type="pres">
      <dgm:prSet presAssocID="{7F565EB5-C948-4F7A-BA17-D52C38C05FBC}" presName="background" presStyleLbl="node0" presStyleIdx="1" presStyleCnt="2"/>
      <dgm:spPr/>
    </dgm:pt>
    <dgm:pt modelId="{D1C85FFA-BCD0-47B3-B171-377E412216DB}" type="pres">
      <dgm:prSet presAssocID="{7F565EB5-C948-4F7A-BA17-D52C38C05FBC}" presName="text" presStyleLbl="fgAcc0" presStyleIdx="1" presStyleCnt="2">
        <dgm:presLayoutVars>
          <dgm:chPref val="3"/>
        </dgm:presLayoutVars>
      </dgm:prSet>
      <dgm:spPr/>
    </dgm:pt>
    <dgm:pt modelId="{DD588B9F-0478-4E81-9B30-42834C982F18}" type="pres">
      <dgm:prSet presAssocID="{7F565EB5-C948-4F7A-BA17-D52C38C05FBC}" presName="hierChild2" presStyleCnt="0"/>
      <dgm:spPr/>
    </dgm:pt>
  </dgm:ptLst>
  <dgm:cxnLst>
    <dgm:cxn modelId="{8E37691F-0683-4049-BBA1-DB48073A1223}" type="presOf" srcId="{82B99E2D-415D-4EF3-B5CD-DBD367516FD6}" destId="{F51983A5-95F5-4CD7-91CC-EFFCE35D8D7D}" srcOrd="0" destOrd="0" presId="urn:microsoft.com/office/officeart/2005/8/layout/hierarchy1"/>
    <dgm:cxn modelId="{A4373E76-21A2-495B-B039-3C3B2DE9ED8C}" type="presOf" srcId="{CA26B533-9625-43BA-8BAF-9CC8D18732B1}" destId="{7A9B1300-6191-4555-AA3C-DFD1729DA461}" srcOrd="0" destOrd="0" presId="urn:microsoft.com/office/officeart/2005/8/layout/hierarchy1"/>
    <dgm:cxn modelId="{6F857C8A-70DB-44E6-939F-F74A4C69A3F3}" type="presOf" srcId="{7F565EB5-C948-4F7A-BA17-D52C38C05FBC}" destId="{D1C85FFA-BCD0-47B3-B171-377E412216DB}" srcOrd="0" destOrd="0" presId="urn:microsoft.com/office/officeart/2005/8/layout/hierarchy1"/>
    <dgm:cxn modelId="{C6562895-50B4-448D-BBB1-B16238720F41}" srcId="{CA26B533-9625-43BA-8BAF-9CC8D18732B1}" destId="{7F565EB5-C948-4F7A-BA17-D52C38C05FBC}" srcOrd="1" destOrd="0" parTransId="{FA7CF8A8-F692-4291-A295-3BE44C3E01BB}" sibTransId="{56CA9F8E-328E-431C-A6CB-659392475FFD}"/>
    <dgm:cxn modelId="{703D7CAD-DF88-438C-8849-C4115F04A15D}" srcId="{CA26B533-9625-43BA-8BAF-9CC8D18732B1}" destId="{82B99E2D-415D-4EF3-B5CD-DBD367516FD6}" srcOrd="0" destOrd="0" parTransId="{78D50B97-81AF-4829-9750-AD05BE3A2186}" sibTransId="{B6D8C733-BBC0-4B70-B8A4-FF5D9F43DA71}"/>
    <dgm:cxn modelId="{74D4C61C-3CA1-4EA8-8ADE-5A0EA6370429}" type="presParOf" srcId="{7A9B1300-6191-4555-AA3C-DFD1729DA461}" destId="{BF41C8E4-2E6D-44B0-B5FF-0B1D0DBBA417}" srcOrd="0" destOrd="0" presId="urn:microsoft.com/office/officeart/2005/8/layout/hierarchy1"/>
    <dgm:cxn modelId="{0CDFC47B-F7C3-4B3D-A895-DF853737A438}" type="presParOf" srcId="{BF41C8E4-2E6D-44B0-B5FF-0B1D0DBBA417}" destId="{3F0A1657-47C3-40F4-A5BD-E9661911193A}" srcOrd="0" destOrd="0" presId="urn:microsoft.com/office/officeart/2005/8/layout/hierarchy1"/>
    <dgm:cxn modelId="{74720346-025E-4EF4-A84C-C6C1F4CFA61B}" type="presParOf" srcId="{3F0A1657-47C3-40F4-A5BD-E9661911193A}" destId="{7D757AFE-4EB8-458F-A66F-EE705B95360A}" srcOrd="0" destOrd="0" presId="urn:microsoft.com/office/officeart/2005/8/layout/hierarchy1"/>
    <dgm:cxn modelId="{EB1D44A2-5417-493C-B158-B4E9261F1CA4}" type="presParOf" srcId="{3F0A1657-47C3-40F4-A5BD-E9661911193A}" destId="{F51983A5-95F5-4CD7-91CC-EFFCE35D8D7D}" srcOrd="1" destOrd="0" presId="urn:microsoft.com/office/officeart/2005/8/layout/hierarchy1"/>
    <dgm:cxn modelId="{D0F28BC7-9F78-46DC-A5F8-5BA00E2BB09F}" type="presParOf" srcId="{BF41C8E4-2E6D-44B0-B5FF-0B1D0DBBA417}" destId="{2F87916C-AE5A-4448-82CE-ECD670047BBB}" srcOrd="1" destOrd="0" presId="urn:microsoft.com/office/officeart/2005/8/layout/hierarchy1"/>
    <dgm:cxn modelId="{38D5A58B-F485-4508-899F-09CD8DA256BB}" type="presParOf" srcId="{7A9B1300-6191-4555-AA3C-DFD1729DA461}" destId="{EE2FEC8E-4E58-4123-8E9C-50B5F4A131EF}" srcOrd="1" destOrd="0" presId="urn:microsoft.com/office/officeart/2005/8/layout/hierarchy1"/>
    <dgm:cxn modelId="{CF129BF3-0601-43D4-B431-9971714A2CAC}" type="presParOf" srcId="{EE2FEC8E-4E58-4123-8E9C-50B5F4A131EF}" destId="{95737B6C-1868-4A34-BBFC-06A195CA8D21}" srcOrd="0" destOrd="0" presId="urn:microsoft.com/office/officeart/2005/8/layout/hierarchy1"/>
    <dgm:cxn modelId="{76652E43-F4E8-4D2A-827F-41244439A6FA}" type="presParOf" srcId="{95737B6C-1868-4A34-BBFC-06A195CA8D21}" destId="{C786149F-3495-4BC3-9A46-512558757098}" srcOrd="0" destOrd="0" presId="urn:microsoft.com/office/officeart/2005/8/layout/hierarchy1"/>
    <dgm:cxn modelId="{8EB36ABC-8A3E-4FB5-AE2B-3868FC4CC5FD}" type="presParOf" srcId="{95737B6C-1868-4A34-BBFC-06A195CA8D21}" destId="{D1C85FFA-BCD0-47B3-B171-377E412216DB}" srcOrd="1" destOrd="0" presId="urn:microsoft.com/office/officeart/2005/8/layout/hierarchy1"/>
    <dgm:cxn modelId="{068B4344-E2DE-4B57-B395-D4CC5930C086}" type="presParOf" srcId="{EE2FEC8E-4E58-4123-8E9C-50B5F4A131EF}" destId="{DD588B9F-0478-4E81-9B30-42834C982F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A3E7C-F9D6-4A7D-8FF7-FCD2779EBF9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6A7ED51-01EF-4AB4-8E82-F0AB609F08C3}">
      <dgm:prSet/>
      <dgm:spPr/>
      <dgm:t>
        <a:bodyPr/>
        <a:lstStyle/>
        <a:p>
          <a:r>
            <a:rPr lang="tr-TR"/>
            <a:t>Birinci perde örgü ören madam Borkmanın sürpriz bir ziyaretçiyle şaşkına uğramasıyla başlar.</a:t>
          </a:r>
          <a:endParaRPr lang="en-US"/>
        </a:p>
      </dgm:t>
    </dgm:pt>
    <dgm:pt modelId="{481882AD-39C7-4D87-A007-A0A35EDD743B}" type="parTrans" cxnId="{4FEDBE36-1C14-482E-9E62-13922085D894}">
      <dgm:prSet/>
      <dgm:spPr/>
      <dgm:t>
        <a:bodyPr/>
        <a:lstStyle/>
        <a:p>
          <a:endParaRPr lang="en-US"/>
        </a:p>
      </dgm:t>
    </dgm:pt>
    <dgm:pt modelId="{2050AF4C-F3A0-473B-9557-2E2576DDC30F}" type="sibTrans" cxnId="{4FEDBE36-1C14-482E-9E62-13922085D894}">
      <dgm:prSet/>
      <dgm:spPr/>
      <dgm:t>
        <a:bodyPr/>
        <a:lstStyle/>
        <a:p>
          <a:endParaRPr lang="en-US"/>
        </a:p>
      </dgm:t>
    </dgm:pt>
    <dgm:pt modelId="{FDDEF9C1-3ECD-4696-A926-4C8745376DAC}">
      <dgm:prSet/>
      <dgm:spPr/>
      <dgm:t>
        <a:bodyPr/>
        <a:lstStyle/>
        <a:p>
          <a:r>
            <a:rPr lang="tr-TR"/>
            <a:t>Gelen ziyaretçi ikiz kardeşi Ella Rentheimdir.</a:t>
          </a:r>
          <a:endParaRPr lang="en-US"/>
        </a:p>
      </dgm:t>
    </dgm:pt>
    <dgm:pt modelId="{B862BB5F-2588-4DF0-B352-D06A3F8BB22C}" type="parTrans" cxnId="{BE624FD3-693D-419D-981F-4B69C603811A}">
      <dgm:prSet/>
      <dgm:spPr/>
      <dgm:t>
        <a:bodyPr/>
        <a:lstStyle/>
        <a:p>
          <a:endParaRPr lang="en-US"/>
        </a:p>
      </dgm:t>
    </dgm:pt>
    <dgm:pt modelId="{D61F0393-3697-474C-B385-A0074D467646}" type="sibTrans" cxnId="{BE624FD3-693D-419D-981F-4B69C603811A}">
      <dgm:prSet/>
      <dgm:spPr/>
      <dgm:t>
        <a:bodyPr/>
        <a:lstStyle/>
        <a:p>
          <a:endParaRPr lang="en-US"/>
        </a:p>
      </dgm:t>
    </dgm:pt>
    <dgm:pt modelId="{3138A3B7-5D02-4E91-85DB-E93A2AA39E58}">
      <dgm:prSet/>
      <dgm:spPr/>
      <dgm:t>
        <a:bodyPr/>
        <a:lstStyle/>
        <a:p>
          <a:r>
            <a:rPr lang="tr-TR"/>
            <a:t>Ella Rentheim ölümcül bir hastalığın pençesindedir.</a:t>
          </a:r>
          <a:endParaRPr lang="en-US"/>
        </a:p>
      </dgm:t>
    </dgm:pt>
    <dgm:pt modelId="{332AE8E3-5C4D-482B-9007-0005A078DFB5}" type="parTrans" cxnId="{3204E67C-88BA-4951-83AE-180707FCC62F}">
      <dgm:prSet/>
      <dgm:spPr/>
      <dgm:t>
        <a:bodyPr/>
        <a:lstStyle/>
        <a:p>
          <a:endParaRPr lang="en-US"/>
        </a:p>
      </dgm:t>
    </dgm:pt>
    <dgm:pt modelId="{00202623-FD1A-4382-BD17-89D9A4CC7B80}" type="sibTrans" cxnId="{3204E67C-88BA-4951-83AE-180707FCC62F}">
      <dgm:prSet/>
      <dgm:spPr/>
      <dgm:t>
        <a:bodyPr/>
        <a:lstStyle/>
        <a:p>
          <a:endParaRPr lang="en-US"/>
        </a:p>
      </dgm:t>
    </dgm:pt>
    <dgm:pt modelId="{A210F20B-3879-4CBB-9F0C-2DEFF3618CE5}">
      <dgm:prSet/>
      <dgm:spPr/>
      <dgm:t>
        <a:bodyPr/>
        <a:lstStyle/>
        <a:p>
          <a:r>
            <a:rPr lang="tr-TR"/>
            <a:t>Ella Rentheim yıllar ardından yaptığı ziyaretin sebebi çocukluktan itibaren büyüttüğü Erhardı hayatının son zamanlarında yanına almak istemesidir.</a:t>
          </a:r>
          <a:endParaRPr lang="en-US"/>
        </a:p>
      </dgm:t>
    </dgm:pt>
    <dgm:pt modelId="{05D64015-5430-4EA2-B4A3-BD906C760A10}" type="parTrans" cxnId="{625A033A-5222-4283-A1AA-9FDAB2C01B39}">
      <dgm:prSet/>
      <dgm:spPr/>
      <dgm:t>
        <a:bodyPr/>
        <a:lstStyle/>
        <a:p>
          <a:endParaRPr lang="en-US"/>
        </a:p>
      </dgm:t>
    </dgm:pt>
    <dgm:pt modelId="{01BADF9D-768A-4744-8A63-E612EECF31E2}" type="sibTrans" cxnId="{625A033A-5222-4283-A1AA-9FDAB2C01B39}">
      <dgm:prSet/>
      <dgm:spPr/>
      <dgm:t>
        <a:bodyPr/>
        <a:lstStyle/>
        <a:p>
          <a:endParaRPr lang="en-US"/>
        </a:p>
      </dgm:t>
    </dgm:pt>
    <dgm:pt modelId="{BBFCD423-1AEA-4610-9363-A69A8439B6FA}">
      <dgm:prSet/>
      <dgm:spPr/>
      <dgm:t>
        <a:bodyPr/>
        <a:lstStyle/>
        <a:p>
          <a:r>
            <a:rPr lang="tr-TR"/>
            <a:t>Madam Borkman, Erhard’ı ailesinin adını temizlemesi için yanında tutmak istemektedir. </a:t>
          </a:r>
          <a:endParaRPr lang="en-US"/>
        </a:p>
      </dgm:t>
    </dgm:pt>
    <dgm:pt modelId="{1CE122CC-8D21-44E4-A7E6-D7D426947A22}" type="parTrans" cxnId="{C7ECEA8C-32DB-4E3A-BF19-F8B5431C4C47}">
      <dgm:prSet/>
      <dgm:spPr/>
      <dgm:t>
        <a:bodyPr/>
        <a:lstStyle/>
        <a:p>
          <a:endParaRPr lang="en-US"/>
        </a:p>
      </dgm:t>
    </dgm:pt>
    <dgm:pt modelId="{4B21CC5C-B28F-47ED-915D-FECC0D1A6B07}" type="sibTrans" cxnId="{C7ECEA8C-32DB-4E3A-BF19-F8B5431C4C47}">
      <dgm:prSet/>
      <dgm:spPr/>
      <dgm:t>
        <a:bodyPr/>
        <a:lstStyle/>
        <a:p>
          <a:endParaRPr lang="en-US"/>
        </a:p>
      </dgm:t>
    </dgm:pt>
    <dgm:pt modelId="{CA86B9DD-F09C-4C03-B3D5-E88C6CDE2208}" type="pres">
      <dgm:prSet presAssocID="{E63A3E7C-F9D6-4A7D-8FF7-FCD2779EBF96}" presName="linear" presStyleCnt="0">
        <dgm:presLayoutVars>
          <dgm:animLvl val="lvl"/>
          <dgm:resizeHandles val="exact"/>
        </dgm:presLayoutVars>
      </dgm:prSet>
      <dgm:spPr/>
    </dgm:pt>
    <dgm:pt modelId="{EAED1A12-FBCB-4B40-8870-E534245CB743}" type="pres">
      <dgm:prSet presAssocID="{06A7ED51-01EF-4AB4-8E82-F0AB609F08C3}" presName="parentText" presStyleLbl="node1" presStyleIdx="0" presStyleCnt="5">
        <dgm:presLayoutVars>
          <dgm:chMax val="0"/>
          <dgm:bulletEnabled val="1"/>
        </dgm:presLayoutVars>
      </dgm:prSet>
      <dgm:spPr/>
    </dgm:pt>
    <dgm:pt modelId="{FC68708E-85E7-464A-8C09-57A09915C64D}" type="pres">
      <dgm:prSet presAssocID="{2050AF4C-F3A0-473B-9557-2E2576DDC30F}" presName="spacer" presStyleCnt="0"/>
      <dgm:spPr/>
    </dgm:pt>
    <dgm:pt modelId="{6810346A-421F-4DAA-92BA-8C4CB4C26DB4}" type="pres">
      <dgm:prSet presAssocID="{FDDEF9C1-3ECD-4696-A926-4C8745376DAC}" presName="parentText" presStyleLbl="node1" presStyleIdx="1" presStyleCnt="5">
        <dgm:presLayoutVars>
          <dgm:chMax val="0"/>
          <dgm:bulletEnabled val="1"/>
        </dgm:presLayoutVars>
      </dgm:prSet>
      <dgm:spPr/>
    </dgm:pt>
    <dgm:pt modelId="{4155B47F-C416-4D15-AD6B-660BA37F1F63}" type="pres">
      <dgm:prSet presAssocID="{D61F0393-3697-474C-B385-A0074D467646}" presName="spacer" presStyleCnt="0"/>
      <dgm:spPr/>
    </dgm:pt>
    <dgm:pt modelId="{854B2B0F-062E-423C-8CEB-9199315D0649}" type="pres">
      <dgm:prSet presAssocID="{3138A3B7-5D02-4E91-85DB-E93A2AA39E58}" presName="parentText" presStyleLbl="node1" presStyleIdx="2" presStyleCnt="5">
        <dgm:presLayoutVars>
          <dgm:chMax val="0"/>
          <dgm:bulletEnabled val="1"/>
        </dgm:presLayoutVars>
      </dgm:prSet>
      <dgm:spPr/>
    </dgm:pt>
    <dgm:pt modelId="{A83ED0CE-ABEF-4F78-B5CA-DB7F2A5C06EF}" type="pres">
      <dgm:prSet presAssocID="{00202623-FD1A-4382-BD17-89D9A4CC7B80}" presName="spacer" presStyleCnt="0"/>
      <dgm:spPr/>
    </dgm:pt>
    <dgm:pt modelId="{C92A45DD-5A88-4D66-A074-B1CDEFB2CC63}" type="pres">
      <dgm:prSet presAssocID="{A210F20B-3879-4CBB-9F0C-2DEFF3618CE5}" presName="parentText" presStyleLbl="node1" presStyleIdx="3" presStyleCnt="5">
        <dgm:presLayoutVars>
          <dgm:chMax val="0"/>
          <dgm:bulletEnabled val="1"/>
        </dgm:presLayoutVars>
      </dgm:prSet>
      <dgm:spPr/>
    </dgm:pt>
    <dgm:pt modelId="{52CD0D90-DC66-4DA2-9AC5-D72CABE4F439}" type="pres">
      <dgm:prSet presAssocID="{01BADF9D-768A-4744-8A63-E612EECF31E2}" presName="spacer" presStyleCnt="0"/>
      <dgm:spPr/>
    </dgm:pt>
    <dgm:pt modelId="{C01B5291-362E-4AFA-B64A-50F7B9998426}" type="pres">
      <dgm:prSet presAssocID="{BBFCD423-1AEA-4610-9363-A69A8439B6FA}" presName="parentText" presStyleLbl="node1" presStyleIdx="4" presStyleCnt="5">
        <dgm:presLayoutVars>
          <dgm:chMax val="0"/>
          <dgm:bulletEnabled val="1"/>
        </dgm:presLayoutVars>
      </dgm:prSet>
      <dgm:spPr/>
    </dgm:pt>
  </dgm:ptLst>
  <dgm:cxnLst>
    <dgm:cxn modelId="{4FEDBE36-1C14-482E-9E62-13922085D894}" srcId="{E63A3E7C-F9D6-4A7D-8FF7-FCD2779EBF96}" destId="{06A7ED51-01EF-4AB4-8E82-F0AB609F08C3}" srcOrd="0" destOrd="0" parTransId="{481882AD-39C7-4D87-A007-A0A35EDD743B}" sibTransId="{2050AF4C-F3A0-473B-9557-2E2576DDC30F}"/>
    <dgm:cxn modelId="{625A033A-5222-4283-A1AA-9FDAB2C01B39}" srcId="{E63A3E7C-F9D6-4A7D-8FF7-FCD2779EBF96}" destId="{A210F20B-3879-4CBB-9F0C-2DEFF3618CE5}" srcOrd="3" destOrd="0" parTransId="{05D64015-5430-4EA2-B4A3-BD906C760A10}" sibTransId="{01BADF9D-768A-4744-8A63-E612EECF31E2}"/>
    <dgm:cxn modelId="{956F6C42-A154-4BD1-B995-358C02E99EFE}" type="presOf" srcId="{A210F20B-3879-4CBB-9F0C-2DEFF3618CE5}" destId="{C92A45DD-5A88-4D66-A074-B1CDEFB2CC63}" srcOrd="0" destOrd="0" presId="urn:microsoft.com/office/officeart/2005/8/layout/vList2"/>
    <dgm:cxn modelId="{85734451-4581-4CAE-809A-AD417F6A6B6A}" type="presOf" srcId="{BBFCD423-1AEA-4610-9363-A69A8439B6FA}" destId="{C01B5291-362E-4AFA-B64A-50F7B9998426}" srcOrd="0" destOrd="0" presId="urn:microsoft.com/office/officeart/2005/8/layout/vList2"/>
    <dgm:cxn modelId="{2D460E78-07BF-4AA5-A817-181359FCEEB4}" type="presOf" srcId="{E63A3E7C-F9D6-4A7D-8FF7-FCD2779EBF96}" destId="{CA86B9DD-F09C-4C03-B3D5-E88C6CDE2208}" srcOrd="0" destOrd="0" presId="urn:microsoft.com/office/officeart/2005/8/layout/vList2"/>
    <dgm:cxn modelId="{6958DB7B-CBDC-4C61-8E91-B31ED47F5343}" type="presOf" srcId="{3138A3B7-5D02-4E91-85DB-E93A2AA39E58}" destId="{854B2B0F-062E-423C-8CEB-9199315D0649}" srcOrd="0" destOrd="0" presId="urn:microsoft.com/office/officeart/2005/8/layout/vList2"/>
    <dgm:cxn modelId="{3204E67C-88BA-4951-83AE-180707FCC62F}" srcId="{E63A3E7C-F9D6-4A7D-8FF7-FCD2779EBF96}" destId="{3138A3B7-5D02-4E91-85DB-E93A2AA39E58}" srcOrd="2" destOrd="0" parTransId="{332AE8E3-5C4D-482B-9007-0005A078DFB5}" sibTransId="{00202623-FD1A-4382-BD17-89D9A4CC7B80}"/>
    <dgm:cxn modelId="{51B17E86-9253-4AD7-B0CB-B6A84AFD0FB3}" type="presOf" srcId="{FDDEF9C1-3ECD-4696-A926-4C8745376DAC}" destId="{6810346A-421F-4DAA-92BA-8C4CB4C26DB4}" srcOrd="0" destOrd="0" presId="urn:microsoft.com/office/officeart/2005/8/layout/vList2"/>
    <dgm:cxn modelId="{C7ECEA8C-32DB-4E3A-BF19-F8B5431C4C47}" srcId="{E63A3E7C-F9D6-4A7D-8FF7-FCD2779EBF96}" destId="{BBFCD423-1AEA-4610-9363-A69A8439B6FA}" srcOrd="4" destOrd="0" parTransId="{1CE122CC-8D21-44E4-A7E6-D7D426947A22}" sibTransId="{4B21CC5C-B28F-47ED-915D-FECC0D1A6B07}"/>
    <dgm:cxn modelId="{BE624FD3-693D-419D-981F-4B69C603811A}" srcId="{E63A3E7C-F9D6-4A7D-8FF7-FCD2779EBF96}" destId="{FDDEF9C1-3ECD-4696-A926-4C8745376DAC}" srcOrd="1" destOrd="0" parTransId="{B862BB5F-2588-4DF0-B352-D06A3F8BB22C}" sibTransId="{D61F0393-3697-474C-B385-A0074D467646}"/>
    <dgm:cxn modelId="{6B1B87DD-645F-47EB-A139-11BDE9B70BC1}" type="presOf" srcId="{06A7ED51-01EF-4AB4-8E82-F0AB609F08C3}" destId="{EAED1A12-FBCB-4B40-8870-E534245CB743}" srcOrd="0" destOrd="0" presId="urn:microsoft.com/office/officeart/2005/8/layout/vList2"/>
    <dgm:cxn modelId="{91EC904D-7B9E-457E-AC60-98BD8CA70539}" type="presParOf" srcId="{CA86B9DD-F09C-4C03-B3D5-E88C6CDE2208}" destId="{EAED1A12-FBCB-4B40-8870-E534245CB743}" srcOrd="0" destOrd="0" presId="urn:microsoft.com/office/officeart/2005/8/layout/vList2"/>
    <dgm:cxn modelId="{1C71198C-EFDA-4220-A0AA-9A8D84A616B3}" type="presParOf" srcId="{CA86B9DD-F09C-4C03-B3D5-E88C6CDE2208}" destId="{FC68708E-85E7-464A-8C09-57A09915C64D}" srcOrd="1" destOrd="0" presId="urn:microsoft.com/office/officeart/2005/8/layout/vList2"/>
    <dgm:cxn modelId="{894E5D20-DE41-491A-BDBD-CA855162676E}" type="presParOf" srcId="{CA86B9DD-F09C-4C03-B3D5-E88C6CDE2208}" destId="{6810346A-421F-4DAA-92BA-8C4CB4C26DB4}" srcOrd="2" destOrd="0" presId="urn:microsoft.com/office/officeart/2005/8/layout/vList2"/>
    <dgm:cxn modelId="{6D32C5D9-1050-48B6-AC76-E2E6AB5A428D}" type="presParOf" srcId="{CA86B9DD-F09C-4C03-B3D5-E88C6CDE2208}" destId="{4155B47F-C416-4D15-AD6B-660BA37F1F63}" srcOrd="3" destOrd="0" presId="urn:microsoft.com/office/officeart/2005/8/layout/vList2"/>
    <dgm:cxn modelId="{F0DCBB73-4DEF-4468-878F-3B30DB15584D}" type="presParOf" srcId="{CA86B9DD-F09C-4C03-B3D5-E88C6CDE2208}" destId="{854B2B0F-062E-423C-8CEB-9199315D0649}" srcOrd="4" destOrd="0" presId="urn:microsoft.com/office/officeart/2005/8/layout/vList2"/>
    <dgm:cxn modelId="{2E0AC1D6-7C67-4381-96C9-B2D409298C7B}" type="presParOf" srcId="{CA86B9DD-F09C-4C03-B3D5-E88C6CDE2208}" destId="{A83ED0CE-ABEF-4F78-B5CA-DB7F2A5C06EF}" srcOrd="5" destOrd="0" presId="urn:microsoft.com/office/officeart/2005/8/layout/vList2"/>
    <dgm:cxn modelId="{99613873-0681-485C-9F40-D149C622AB1E}" type="presParOf" srcId="{CA86B9DD-F09C-4C03-B3D5-E88C6CDE2208}" destId="{C92A45DD-5A88-4D66-A074-B1CDEFB2CC63}" srcOrd="6" destOrd="0" presId="urn:microsoft.com/office/officeart/2005/8/layout/vList2"/>
    <dgm:cxn modelId="{C9187989-ED0E-48BA-9463-9D23301F390F}" type="presParOf" srcId="{CA86B9DD-F09C-4C03-B3D5-E88C6CDE2208}" destId="{52CD0D90-DC66-4DA2-9AC5-D72CABE4F439}" srcOrd="7" destOrd="0" presId="urn:microsoft.com/office/officeart/2005/8/layout/vList2"/>
    <dgm:cxn modelId="{256CA4AD-C68A-43C3-B0D4-1F9CDFDE4540}" type="presParOf" srcId="{CA86B9DD-F09C-4C03-B3D5-E88C6CDE2208}" destId="{C01B5291-362E-4AFA-B64A-50F7B999842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A3F469-A61F-433A-A92C-28B2D053886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AFB635-7CFD-4E0B-A1C1-1EC038918A03}">
      <dgm:prSet/>
      <dgm:spPr/>
      <dgm:t>
        <a:bodyPr/>
        <a:lstStyle/>
        <a:p>
          <a:r>
            <a:rPr lang="tr-TR"/>
            <a:t>Madam Borkman ve Ella Rentheim konuşurken, Borkmanın ne kadar büyük bir bunalımda olduğunu öğreniriz.</a:t>
          </a:r>
          <a:endParaRPr lang="en-US"/>
        </a:p>
      </dgm:t>
    </dgm:pt>
    <dgm:pt modelId="{CFC84320-B13E-4492-B9EA-8D1C0D4E1DF5}" type="parTrans" cxnId="{834B8FBA-7B69-4FE8-906E-09593FF25D1E}">
      <dgm:prSet/>
      <dgm:spPr/>
      <dgm:t>
        <a:bodyPr/>
        <a:lstStyle/>
        <a:p>
          <a:endParaRPr lang="en-US"/>
        </a:p>
      </dgm:t>
    </dgm:pt>
    <dgm:pt modelId="{53F6FB7B-E602-4F34-BE14-2C4F1E1F60A1}" type="sibTrans" cxnId="{834B8FBA-7B69-4FE8-906E-09593FF25D1E}">
      <dgm:prSet/>
      <dgm:spPr/>
      <dgm:t>
        <a:bodyPr/>
        <a:lstStyle/>
        <a:p>
          <a:endParaRPr lang="en-US"/>
        </a:p>
      </dgm:t>
    </dgm:pt>
    <dgm:pt modelId="{AAE457CE-2462-42D0-B83D-F8B20EE8A9A7}">
      <dgm:prSet/>
      <dgm:spPr/>
      <dgm:t>
        <a:bodyPr/>
        <a:lstStyle/>
        <a:p>
          <a:r>
            <a:rPr lang="tr-TR"/>
            <a:t>Ayrıca Erhard’ın vaktini genelde Madam Wilton ismi verilen dul, genç ve varlıklı bir hanımefendiyle geçirdiğinden bahsederler</a:t>
          </a:r>
          <a:endParaRPr lang="en-US"/>
        </a:p>
      </dgm:t>
    </dgm:pt>
    <dgm:pt modelId="{88FA31BC-9F16-4618-9365-933BD977904C}" type="parTrans" cxnId="{19EF86B2-B3F9-43C7-B2EB-CE36CBD8AF26}">
      <dgm:prSet/>
      <dgm:spPr/>
      <dgm:t>
        <a:bodyPr/>
        <a:lstStyle/>
        <a:p>
          <a:endParaRPr lang="en-US"/>
        </a:p>
      </dgm:t>
    </dgm:pt>
    <dgm:pt modelId="{978B2C50-972C-4462-A0A1-1DFCA7B8523E}" type="sibTrans" cxnId="{19EF86B2-B3F9-43C7-B2EB-CE36CBD8AF26}">
      <dgm:prSet/>
      <dgm:spPr/>
      <dgm:t>
        <a:bodyPr/>
        <a:lstStyle/>
        <a:p>
          <a:endParaRPr lang="en-US"/>
        </a:p>
      </dgm:t>
    </dgm:pt>
    <dgm:pt modelId="{D8D58587-F411-4EB9-B435-5B08ED9CD28B}">
      <dgm:prSet/>
      <dgm:spPr/>
      <dgm:t>
        <a:bodyPr/>
        <a:lstStyle/>
        <a:p>
          <a:r>
            <a:rPr lang="tr-TR"/>
            <a:t>Bu tartışma devam ederken Madam Wilton ve Erhard peşi sıra eve gelirler</a:t>
          </a:r>
          <a:endParaRPr lang="en-US"/>
        </a:p>
      </dgm:t>
    </dgm:pt>
    <dgm:pt modelId="{0115D943-7469-487B-9563-0BDD84DE7850}" type="parTrans" cxnId="{028649A2-B8CE-4366-A8F0-BE5260FBB73B}">
      <dgm:prSet/>
      <dgm:spPr/>
      <dgm:t>
        <a:bodyPr/>
        <a:lstStyle/>
        <a:p>
          <a:endParaRPr lang="en-US"/>
        </a:p>
      </dgm:t>
    </dgm:pt>
    <dgm:pt modelId="{20AB73A2-A3E0-43CB-BA18-FF59EAE065C4}" type="sibTrans" cxnId="{028649A2-B8CE-4366-A8F0-BE5260FBB73B}">
      <dgm:prSet/>
      <dgm:spPr/>
      <dgm:t>
        <a:bodyPr/>
        <a:lstStyle/>
        <a:p>
          <a:endParaRPr lang="en-US"/>
        </a:p>
      </dgm:t>
    </dgm:pt>
    <dgm:pt modelId="{8B774129-2030-4C1D-A5CA-B7B164C6FC47}">
      <dgm:prSet/>
      <dgm:spPr/>
      <dgm:t>
        <a:bodyPr/>
        <a:lstStyle/>
        <a:p>
          <a:r>
            <a:rPr lang="tr-TR"/>
            <a:t>Erhard kendisini terk ettiğini sanan teyzesini görünce çok şaşırır ve sevinir</a:t>
          </a:r>
          <a:endParaRPr lang="en-US"/>
        </a:p>
      </dgm:t>
    </dgm:pt>
    <dgm:pt modelId="{B4ADE51E-9BD2-4F17-BFE6-390FF46C699A}" type="parTrans" cxnId="{9A524C04-86B0-400C-91CC-38593E91F134}">
      <dgm:prSet/>
      <dgm:spPr/>
      <dgm:t>
        <a:bodyPr/>
        <a:lstStyle/>
        <a:p>
          <a:endParaRPr lang="en-US"/>
        </a:p>
      </dgm:t>
    </dgm:pt>
    <dgm:pt modelId="{5CCC4D39-49A6-4A30-9F6E-C08FF1868978}" type="sibTrans" cxnId="{9A524C04-86B0-400C-91CC-38593E91F134}">
      <dgm:prSet/>
      <dgm:spPr/>
      <dgm:t>
        <a:bodyPr/>
        <a:lstStyle/>
        <a:p>
          <a:endParaRPr lang="en-US"/>
        </a:p>
      </dgm:t>
    </dgm:pt>
    <dgm:pt modelId="{1DCC42FF-2698-4A2E-9FC5-C66C846F3CAE}">
      <dgm:prSet/>
      <dgm:spPr/>
      <dgm:t>
        <a:bodyPr/>
        <a:lstStyle/>
        <a:p>
          <a:r>
            <a:rPr lang="tr-TR"/>
            <a:t>Bir süre konuşmalarının ardından Erhard, Madam Wilton ile birlikte bir partiye gitmek istediğini söylüyor fakat annesi buna izin vermek istemiyor</a:t>
          </a:r>
          <a:endParaRPr lang="en-US"/>
        </a:p>
      </dgm:t>
    </dgm:pt>
    <dgm:pt modelId="{CAF23669-C7C9-49D8-A11B-E4D53871513B}" type="parTrans" cxnId="{67BB12F8-F85E-45DE-9A5D-4508B38BAED9}">
      <dgm:prSet/>
      <dgm:spPr/>
      <dgm:t>
        <a:bodyPr/>
        <a:lstStyle/>
        <a:p>
          <a:endParaRPr lang="en-US"/>
        </a:p>
      </dgm:t>
    </dgm:pt>
    <dgm:pt modelId="{F616D72E-993B-4A0D-BD20-2BAC39F10C36}" type="sibTrans" cxnId="{67BB12F8-F85E-45DE-9A5D-4508B38BAED9}">
      <dgm:prSet/>
      <dgm:spPr/>
      <dgm:t>
        <a:bodyPr/>
        <a:lstStyle/>
        <a:p>
          <a:endParaRPr lang="en-US"/>
        </a:p>
      </dgm:t>
    </dgm:pt>
    <dgm:pt modelId="{ABB8E708-27D9-4C1B-904E-F28D35263CF2}" type="pres">
      <dgm:prSet presAssocID="{E4A3F469-A61F-433A-A92C-28B2D053886A}" presName="vert0" presStyleCnt="0">
        <dgm:presLayoutVars>
          <dgm:dir/>
          <dgm:animOne val="branch"/>
          <dgm:animLvl val="lvl"/>
        </dgm:presLayoutVars>
      </dgm:prSet>
      <dgm:spPr/>
    </dgm:pt>
    <dgm:pt modelId="{FD6965EF-2637-4D78-B4E3-6CAE77A42840}" type="pres">
      <dgm:prSet presAssocID="{4BAFB635-7CFD-4E0B-A1C1-1EC038918A03}" presName="thickLine" presStyleLbl="alignNode1" presStyleIdx="0" presStyleCnt="5"/>
      <dgm:spPr/>
    </dgm:pt>
    <dgm:pt modelId="{C3057FC8-CD3B-4EA6-B8F9-47819190B453}" type="pres">
      <dgm:prSet presAssocID="{4BAFB635-7CFD-4E0B-A1C1-1EC038918A03}" presName="horz1" presStyleCnt="0"/>
      <dgm:spPr/>
    </dgm:pt>
    <dgm:pt modelId="{138F9095-A6AF-4AAB-8D25-547FDF68C1A9}" type="pres">
      <dgm:prSet presAssocID="{4BAFB635-7CFD-4E0B-A1C1-1EC038918A03}" presName="tx1" presStyleLbl="revTx" presStyleIdx="0" presStyleCnt="5"/>
      <dgm:spPr/>
    </dgm:pt>
    <dgm:pt modelId="{86676B98-53CF-46D1-AF4A-F2C6E0C471EC}" type="pres">
      <dgm:prSet presAssocID="{4BAFB635-7CFD-4E0B-A1C1-1EC038918A03}" presName="vert1" presStyleCnt="0"/>
      <dgm:spPr/>
    </dgm:pt>
    <dgm:pt modelId="{0EA9C73C-AEB9-4CB1-8BB5-727ED41F5DB0}" type="pres">
      <dgm:prSet presAssocID="{AAE457CE-2462-42D0-B83D-F8B20EE8A9A7}" presName="thickLine" presStyleLbl="alignNode1" presStyleIdx="1" presStyleCnt="5"/>
      <dgm:spPr/>
    </dgm:pt>
    <dgm:pt modelId="{100CD11C-92FF-4E23-98F8-3D602D50BE37}" type="pres">
      <dgm:prSet presAssocID="{AAE457CE-2462-42D0-B83D-F8B20EE8A9A7}" presName="horz1" presStyleCnt="0"/>
      <dgm:spPr/>
    </dgm:pt>
    <dgm:pt modelId="{5BEE6029-E4AF-4787-8F73-2D65D145C31F}" type="pres">
      <dgm:prSet presAssocID="{AAE457CE-2462-42D0-B83D-F8B20EE8A9A7}" presName="tx1" presStyleLbl="revTx" presStyleIdx="1" presStyleCnt="5"/>
      <dgm:spPr/>
    </dgm:pt>
    <dgm:pt modelId="{EB10BE92-FDA7-4897-AFB9-3E08C64FA751}" type="pres">
      <dgm:prSet presAssocID="{AAE457CE-2462-42D0-B83D-F8B20EE8A9A7}" presName="vert1" presStyleCnt="0"/>
      <dgm:spPr/>
    </dgm:pt>
    <dgm:pt modelId="{88786D25-163C-4395-8F27-817ED602C2D7}" type="pres">
      <dgm:prSet presAssocID="{D8D58587-F411-4EB9-B435-5B08ED9CD28B}" presName="thickLine" presStyleLbl="alignNode1" presStyleIdx="2" presStyleCnt="5"/>
      <dgm:spPr/>
    </dgm:pt>
    <dgm:pt modelId="{99216182-2962-4C77-A3B3-E6D980922379}" type="pres">
      <dgm:prSet presAssocID="{D8D58587-F411-4EB9-B435-5B08ED9CD28B}" presName="horz1" presStyleCnt="0"/>
      <dgm:spPr/>
    </dgm:pt>
    <dgm:pt modelId="{2BB043FE-1C8C-46E4-B950-F2DD62C021F9}" type="pres">
      <dgm:prSet presAssocID="{D8D58587-F411-4EB9-B435-5B08ED9CD28B}" presName="tx1" presStyleLbl="revTx" presStyleIdx="2" presStyleCnt="5"/>
      <dgm:spPr/>
    </dgm:pt>
    <dgm:pt modelId="{75759DFB-E5A5-4CAD-A25B-94DCEBF39642}" type="pres">
      <dgm:prSet presAssocID="{D8D58587-F411-4EB9-B435-5B08ED9CD28B}" presName="vert1" presStyleCnt="0"/>
      <dgm:spPr/>
    </dgm:pt>
    <dgm:pt modelId="{29FF7877-3502-44DD-B94B-9D5A3443CEA2}" type="pres">
      <dgm:prSet presAssocID="{8B774129-2030-4C1D-A5CA-B7B164C6FC47}" presName="thickLine" presStyleLbl="alignNode1" presStyleIdx="3" presStyleCnt="5"/>
      <dgm:spPr/>
    </dgm:pt>
    <dgm:pt modelId="{437090C1-19EC-4765-813C-B39BD47C8F6C}" type="pres">
      <dgm:prSet presAssocID="{8B774129-2030-4C1D-A5CA-B7B164C6FC47}" presName="horz1" presStyleCnt="0"/>
      <dgm:spPr/>
    </dgm:pt>
    <dgm:pt modelId="{19283D2D-72D6-4400-B804-F36AC2ACEDD7}" type="pres">
      <dgm:prSet presAssocID="{8B774129-2030-4C1D-A5CA-B7B164C6FC47}" presName="tx1" presStyleLbl="revTx" presStyleIdx="3" presStyleCnt="5"/>
      <dgm:spPr/>
    </dgm:pt>
    <dgm:pt modelId="{B33A4EBE-AFF0-4BFB-8FC5-41E9BA7FA69A}" type="pres">
      <dgm:prSet presAssocID="{8B774129-2030-4C1D-A5CA-B7B164C6FC47}" presName="vert1" presStyleCnt="0"/>
      <dgm:spPr/>
    </dgm:pt>
    <dgm:pt modelId="{CA400AB3-5D5F-46D4-84AC-3A6EEF47802A}" type="pres">
      <dgm:prSet presAssocID="{1DCC42FF-2698-4A2E-9FC5-C66C846F3CAE}" presName="thickLine" presStyleLbl="alignNode1" presStyleIdx="4" presStyleCnt="5"/>
      <dgm:spPr/>
    </dgm:pt>
    <dgm:pt modelId="{71E263F0-E479-4B83-8044-13E53F16C8B0}" type="pres">
      <dgm:prSet presAssocID="{1DCC42FF-2698-4A2E-9FC5-C66C846F3CAE}" presName="horz1" presStyleCnt="0"/>
      <dgm:spPr/>
    </dgm:pt>
    <dgm:pt modelId="{2918AAFB-F09C-45C3-BDD6-D6FBB7EFBC6F}" type="pres">
      <dgm:prSet presAssocID="{1DCC42FF-2698-4A2E-9FC5-C66C846F3CAE}" presName="tx1" presStyleLbl="revTx" presStyleIdx="4" presStyleCnt="5"/>
      <dgm:spPr/>
    </dgm:pt>
    <dgm:pt modelId="{6FE9B164-13BA-441B-9820-9A72B4C59051}" type="pres">
      <dgm:prSet presAssocID="{1DCC42FF-2698-4A2E-9FC5-C66C846F3CAE}" presName="vert1" presStyleCnt="0"/>
      <dgm:spPr/>
    </dgm:pt>
  </dgm:ptLst>
  <dgm:cxnLst>
    <dgm:cxn modelId="{9A524C04-86B0-400C-91CC-38593E91F134}" srcId="{E4A3F469-A61F-433A-A92C-28B2D053886A}" destId="{8B774129-2030-4C1D-A5CA-B7B164C6FC47}" srcOrd="3" destOrd="0" parTransId="{B4ADE51E-9BD2-4F17-BFE6-390FF46C699A}" sibTransId="{5CCC4D39-49A6-4A30-9F6E-C08FF1868978}"/>
    <dgm:cxn modelId="{48D5DA0B-73A4-4661-B703-D7B44DA24ECC}" type="presOf" srcId="{E4A3F469-A61F-433A-A92C-28B2D053886A}" destId="{ABB8E708-27D9-4C1B-904E-F28D35263CF2}" srcOrd="0" destOrd="0" presId="urn:microsoft.com/office/officeart/2008/layout/LinedList"/>
    <dgm:cxn modelId="{EC70503D-0816-4931-9555-EBCBAF3BCA1B}" type="presOf" srcId="{AAE457CE-2462-42D0-B83D-F8B20EE8A9A7}" destId="{5BEE6029-E4AF-4787-8F73-2D65D145C31F}" srcOrd="0" destOrd="0" presId="urn:microsoft.com/office/officeart/2008/layout/LinedList"/>
    <dgm:cxn modelId="{1976A043-626F-4F56-8D1A-F8371810BC66}" type="presOf" srcId="{4BAFB635-7CFD-4E0B-A1C1-1EC038918A03}" destId="{138F9095-A6AF-4AAB-8D25-547FDF68C1A9}" srcOrd="0" destOrd="0" presId="urn:microsoft.com/office/officeart/2008/layout/LinedList"/>
    <dgm:cxn modelId="{12F50066-5446-4C02-8CD7-93E0220F16E9}" type="presOf" srcId="{1DCC42FF-2698-4A2E-9FC5-C66C846F3CAE}" destId="{2918AAFB-F09C-45C3-BDD6-D6FBB7EFBC6F}" srcOrd="0" destOrd="0" presId="urn:microsoft.com/office/officeart/2008/layout/LinedList"/>
    <dgm:cxn modelId="{7111E47B-2DE2-47C6-B258-CAC6CA98ADA1}" type="presOf" srcId="{8B774129-2030-4C1D-A5CA-B7B164C6FC47}" destId="{19283D2D-72D6-4400-B804-F36AC2ACEDD7}" srcOrd="0" destOrd="0" presId="urn:microsoft.com/office/officeart/2008/layout/LinedList"/>
    <dgm:cxn modelId="{028649A2-B8CE-4366-A8F0-BE5260FBB73B}" srcId="{E4A3F469-A61F-433A-A92C-28B2D053886A}" destId="{D8D58587-F411-4EB9-B435-5B08ED9CD28B}" srcOrd="2" destOrd="0" parTransId="{0115D943-7469-487B-9563-0BDD84DE7850}" sibTransId="{20AB73A2-A3E0-43CB-BA18-FF59EAE065C4}"/>
    <dgm:cxn modelId="{19EF86B2-B3F9-43C7-B2EB-CE36CBD8AF26}" srcId="{E4A3F469-A61F-433A-A92C-28B2D053886A}" destId="{AAE457CE-2462-42D0-B83D-F8B20EE8A9A7}" srcOrd="1" destOrd="0" parTransId="{88FA31BC-9F16-4618-9365-933BD977904C}" sibTransId="{978B2C50-972C-4462-A0A1-1DFCA7B8523E}"/>
    <dgm:cxn modelId="{834B8FBA-7B69-4FE8-906E-09593FF25D1E}" srcId="{E4A3F469-A61F-433A-A92C-28B2D053886A}" destId="{4BAFB635-7CFD-4E0B-A1C1-1EC038918A03}" srcOrd="0" destOrd="0" parTransId="{CFC84320-B13E-4492-B9EA-8D1C0D4E1DF5}" sibTransId="{53F6FB7B-E602-4F34-BE14-2C4F1E1F60A1}"/>
    <dgm:cxn modelId="{3EF7BEDC-27A6-480B-91A0-2E1C44FD6BBC}" type="presOf" srcId="{D8D58587-F411-4EB9-B435-5B08ED9CD28B}" destId="{2BB043FE-1C8C-46E4-B950-F2DD62C021F9}" srcOrd="0" destOrd="0" presId="urn:microsoft.com/office/officeart/2008/layout/LinedList"/>
    <dgm:cxn modelId="{67BB12F8-F85E-45DE-9A5D-4508B38BAED9}" srcId="{E4A3F469-A61F-433A-A92C-28B2D053886A}" destId="{1DCC42FF-2698-4A2E-9FC5-C66C846F3CAE}" srcOrd="4" destOrd="0" parTransId="{CAF23669-C7C9-49D8-A11B-E4D53871513B}" sibTransId="{F616D72E-993B-4A0D-BD20-2BAC39F10C36}"/>
    <dgm:cxn modelId="{247C9EE9-FD49-420A-A44A-1163A8D0D7A5}" type="presParOf" srcId="{ABB8E708-27D9-4C1B-904E-F28D35263CF2}" destId="{FD6965EF-2637-4D78-B4E3-6CAE77A42840}" srcOrd="0" destOrd="0" presId="urn:microsoft.com/office/officeart/2008/layout/LinedList"/>
    <dgm:cxn modelId="{0CB50FB7-7E43-41C8-958E-2CE25A499395}" type="presParOf" srcId="{ABB8E708-27D9-4C1B-904E-F28D35263CF2}" destId="{C3057FC8-CD3B-4EA6-B8F9-47819190B453}" srcOrd="1" destOrd="0" presId="urn:microsoft.com/office/officeart/2008/layout/LinedList"/>
    <dgm:cxn modelId="{F988B234-7F7B-414A-B378-A01D781D9EA2}" type="presParOf" srcId="{C3057FC8-CD3B-4EA6-B8F9-47819190B453}" destId="{138F9095-A6AF-4AAB-8D25-547FDF68C1A9}" srcOrd="0" destOrd="0" presId="urn:microsoft.com/office/officeart/2008/layout/LinedList"/>
    <dgm:cxn modelId="{555DDCA1-EC31-4623-98F1-7ADF2A21DC1D}" type="presParOf" srcId="{C3057FC8-CD3B-4EA6-B8F9-47819190B453}" destId="{86676B98-53CF-46D1-AF4A-F2C6E0C471EC}" srcOrd="1" destOrd="0" presId="urn:microsoft.com/office/officeart/2008/layout/LinedList"/>
    <dgm:cxn modelId="{F5AAAFB5-39FD-4C2C-8628-1594240B34B5}" type="presParOf" srcId="{ABB8E708-27D9-4C1B-904E-F28D35263CF2}" destId="{0EA9C73C-AEB9-4CB1-8BB5-727ED41F5DB0}" srcOrd="2" destOrd="0" presId="urn:microsoft.com/office/officeart/2008/layout/LinedList"/>
    <dgm:cxn modelId="{BD8D8CD2-6E2A-4D72-8C1F-5C0B3FA3D40E}" type="presParOf" srcId="{ABB8E708-27D9-4C1B-904E-F28D35263CF2}" destId="{100CD11C-92FF-4E23-98F8-3D602D50BE37}" srcOrd="3" destOrd="0" presId="urn:microsoft.com/office/officeart/2008/layout/LinedList"/>
    <dgm:cxn modelId="{FE786FAC-A65C-4E51-BA45-17B5714C8566}" type="presParOf" srcId="{100CD11C-92FF-4E23-98F8-3D602D50BE37}" destId="{5BEE6029-E4AF-4787-8F73-2D65D145C31F}" srcOrd="0" destOrd="0" presId="urn:microsoft.com/office/officeart/2008/layout/LinedList"/>
    <dgm:cxn modelId="{75FD4BF9-7679-4C8F-B9C8-A861CC255DBE}" type="presParOf" srcId="{100CD11C-92FF-4E23-98F8-3D602D50BE37}" destId="{EB10BE92-FDA7-4897-AFB9-3E08C64FA751}" srcOrd="1" destOrd="0" presId="urn:microsoft.com/office/officeart/2008/layout/LinedList"/>
    <dgm:cxn modelId="{207B81B1-A570-4B03-AA92-772B92C9F0B7}" type="presParOf" srcId="{ABB8E708-27D9-4C1B-904E-F28D35263CF2}" destId="{88786D25-163C-4395-8F27-817ED602C2D7}" srcOrd="4" destOrd="0" presId="urn:microsoft.com/office/officeart/2008/layout/LinedList"/>
    <dgm:cxn modelId="{74FB850C-21BF-4A1B-BF19-3637DBDDB56F}" type="presParOf" srcId="{ABB8E708-27D9-4C1B-904E-F28D35263CF2}" destId="{99216182-2962-4C77-A3B3-E6D980922379}" srcOrd="5" destOrd="0" presId="urn:microsoft.com/office/officeart/2008/layout/LinedList"/>
    <dgm:cxn modelId="{4BE8D7F2-7BA6-455B-B58E-CD1A2A1C2CD8}" type="presParOf" srcId="{99216182-2962-4C77-A3B3-E6D980922379}" destId="{2BB043FE-1C8C-46E4-B950-F2DD62C021F9}" srcOrd="0" destOrd="0" presId="urn:microsoft.com/office/officeart/2008/layout/LinedList"/>
    <dgm:cxn modelId="{9DD58D75-D45F-471F-84C0-540A2BBF07BE}" type="presParOf" srcId="{99216182-2962-4C77-A3B3-E6D980922379}" destId="{75759DFB-E5A5-4CAD-A25B-94DCEBF39642}" srcOrd="1" destOrd="0" presId="urn:microsoft.com/office/officeart/2008/layout/LinedList"/>
    <dgm:cxn modelId="{329EEC5D-029C-4C09-8D6D-74E5AF7110A4}" type="presParOf" srcId="{ABB8E708-27D9-4C1B-904E-F28D35263CF2}" destId="{29FF7877-3502-44DD-B94B-9D5A3443CEA2}" srcOrd="6" destOrd="0" presId="urn:microsoft.com/office/officeart/2008/layout/LinedList"/>
    <dgm:cxn modelId="{EAF01FAC-50E9-4354-8989-755A390B9490}" type="presParOf" srcId="{ABB8E708-27D9-4C1B-904E-F28D35263CF2}" destId="{437090C1-19EC-4765-813C-B39BD47C8F6C}" srcOrd="7" destOrd="0" presId="urn:microsoft.com/office/officeart/2008/layout/LinedList"/>
    <dgm:cxn modelId="{265B2A3E-AB5F-42E7-A0F5-4EE7C042D724}" type="presParOf" srcId="{437090C1-19EC-4765-813C-B39BD47C8F6C}" destId="{19283D2D-72D6-4400-B804-F36AC2ACEDD7}" srcOrd="0" destOrd="0" presId="urn:microsoft.com/office/officeart/2008/layout/LinedList"/>
    <dgm:cxn modelId="{A1124E9A-D765-4CCD-A8DA-4C13635ACCF4}" type="presParOf" srcId="{437090C1-19EC-4765-813C-B39BD47C8F6C}" destId="{B33A4EBE-AFF0-4BFB-8FC5-41E9BA7FA69A}" srcOrd="1" destOrd="0" presId="urn:microsoft.com/office/officeart/2008/layout/LinedList"/>
    <dgm:cxn modelId="{66A5C2BB-26E0-4AFD-B9BD-5E5E4AB08BD5}" type="presParOf" srcId="{ABB8E708-27D9-4C1B-904E-F28D35263CF2}" destId="{CA400AB3-5D5F-46D4-84AC-3A6EEF47802A}" srcOrd="8" destOrd="0" presId="urn:microsoft.com/office/officeart/2008/layout/LinedList"/>
    <dgm:cxn modelId="{675FE9D4-C71D-4D85-9871-E68D740B07E4}" type="presParOf" srcId="{ABB8E708-27D9-4C1B-904E-F28D35263CF2}" destId="{71E263F0-E479-4B83-8044-13E53F16C8B0}" srcOrd="9" destOrd="0" presId="urn:microsoft.com/office/officeart/2008/layout/LinedList"/>
    <dgm:cxn modelId="{003FC4A3-1AF9-4A98-8806-2005748A5F24}" type="presParOf" srcId="{71E263F0-E479-4B83-8044-13E53F16C8B0}" destId="{2918AAFB-F09C-45C3-BDD6-D6FBB7EFBC6F}" srcOrd="0" destOrd="0" presId="urn:microsoft.com/office/officeart/2008/layout/LinedList"/>
    <dgm:cxn modelId="{0E38BD8C-7E53-452B-ABD6-C0421DDF20AF}" type="presParOf" srcId="{71E263F0-E479-4B83-8044-13E53F16C8B0}" destId="{6FE9B164-13BA-441B-9820-9A72B4C590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D34676-EDFF-4C48-BC2A-392A723AE93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E7453D4-D85A-4BA4-9A7A-A09F83C3CAF3}">
      <dgm:prSet/>
      <dgm:spPr/>
      <dgm:t>
        <a:bodyPr/>
        <a:lstStyle/>
        <a:p>
          <a:r>
            <a:rPr lang="tr-TR"/>
            <a:t>Annesi izin vermeyince Madam Wilton tek başına gider.</a:t>
          </a:r>
          <a:endParaRPr lang="en-US"/>
        </a:p>
      </dgm:t>
    </dgm:pt>
    <dgm:pt modelId="{7D07323F-78A6-461B-AEA8-29837B20CE15}" type="parTrans" cxnId="{29B61574-0648-410F-A1E1-ED2C0EF8E225}">
      <dgm:prSet/>
      <dgm:spPr/>
      <dgm:t>
        <a:bodyPr/>
        <a:lstStyle/>
        <a:p>
          <a:endParaRPr lang="en-US"/>
        </a:p>
      </dgm:t>
    </dgm:pt>
    <dgm:pt modelId="{F5A89ABA-E60E-43BE-A8F5-5279B88A4554}" type="sibTrans" cxnId="{29B61574-0648-410F-A1E1-ED2C0EF8E225}">
      <dgm:prSet/>
      <dgm:spPr/>
      <dgm:t>
        <a:bodyPr/>
        <a:lstStyle/>
        <a:p>
          <a:endParaRPr lang="en-US"/>
        </a:p>
      </dgm:t>
    </dgm:pt>
    <dgm:pt modelId="{D3A85AB6-B2EB-4297-A540-78CF9FB85137}">
      <dgm:prSet/>
      <dgm:spPr/>
      <dgm:t>
        <a:bodyPr/>
        <a:lstStyle/>
        <a:p>
          <a:r>
            <a:rPr lang="tr-TR"/>
            <a:t>Madam Borkman, Ella Rentheim ve Erhard muhabbet etmeye devam ederler.</a:t>
          </a:r>
          <a:endParaRPr lang="en-US"/>
        </a:p>
      </dgm:t>
    </dgm:pt>
    <dgm:pt modelId="{BD690AC8-48CE-4783-B16E-641D2B3734C1}" type="parTrans" cxnId="{9915F841-EB0F-46B2-878F-2E07F8861729}">
      <dgm:prSet/>
      <dgm:spPr/>
      <dgm:t>
        <a:bodyPr/>
        <a:lstStyle/>
        <a:p>
          <a:endParaRPr lang="en-US"/>
        </a:p>
      </dgm:t>
    </dgm:pt>
    <dgm:pt modelId="{F51B435B-07EE-4BB8-901F-0F73DE3BAE6E}" type="sibTrans" cxnId="{9915F841-EB0F-46B2-878F-2E07F8861729}">
      <dgm:prSet/>
      <dgm:spPr/>
      <dgm:t>
        <a:bodyPr/>
        <a:lstStyle/>
        <a:p>
          <a:endParaRPr lang="en-US"/>
        </a:p>
      </dgm:t>
    </dgm:pt>
    <dgm:pt modelId="{54E0F44C-4630-4BA2-84DE-CE09A3B3CF88}">
      <dgm:prSet/>
      <dgm:spPr/>
      <dgm:t>
        <a:bodyPr/>
        <a:lstStyle/>
        <a:p>
          <a:r>
            <a:rPr lang="tr-TR"/>
            <a:t>Ella’nın hastalığını ve yoldan gelmesini bahane ederek Erhard Madam Wiltonun ardından partiye gitmeye karar verir.</a:t>
          </a:r>
          <a:endParaRPr lang="en-US"/>
        </a:p>
      </dgm:t>
    </dgm:pt>
    <dgm:pt modelId="{BEB917F4-95E3-44AB-8BDA-2BF7EB974ADD}" type="parTrans" cxnId="{61A1BC6F-4264-432F-A16E-A17FA07ACA97}">
      <dgm:prSet/>
      <dgm:spPr/>
      <dgm:t>
        <a:bodyPr/>
        <a:lstStyle/>
        <a:p>
          <a:endParaRPr lang="en-US"/>
        </a:p>
      </dgm:t>
    </dgm:pt>
    <dgm:pt modelId="{05EBDEFC-744C-49C7-A7A3-DC0B9F8B22BF}" type="sibTrans" cxnId="{61A1BC6F-4264-432F-A16E-A17FA07ACA97}">
      <dgm:prSet/>
      <dgm:spPr/>
      <dgm:t>
        <a:bodyPr/>
        <a:lstStyle/>
        <a:p>
          <a:endParaRPr lang="en-US"/>
        </a:p>
      </dgm:t>
    </dgm:pt>
    <dgm:pt modelId="{BC94AD76-968B-48D6-B574-2FAF5D49D6A3}" type="pres">
      <dgm:prSet presAssocID="{57D34676-EDFF-4C48-BC2A-392A723AE936}" presName="hierChild1" presStyleCnt="0">
        <dgm:presLayoutVars>
          <dgm:chPref val="1"/>
          <dgm:dir/>
          <dgm:animOne val="branch"/>
          <dgm:animLvl val="lvl"/>
          <dgm:resizeHandles/>
        </dgm:presLayoutVars>
      </dgm:prSet>
      <dgm:spPr/>
    </dgm:pt>
    <dgm:pt modelId="{AD8A5E49-E771-4854-BA2B-2F6ED842E5AA}" type="pres">
      <dgm:prSet presAssocID="{4E7453D4-D85A-4BA4-9A7A-A09F83C3CAF3}" presName="hierRoot1" presStyleCnt="0"/>
      <dgm:spPr/>
    </dgm:pt>
    <dgm:pt modelId="{1758A12A-7481-4EE6-977A-CF9E67D30CFF}" type="pres">
      <dgm:prSet presAssocID="{4E7453D4-D85A-4BA4-9A7A-A09F83C3CAF3}" presName="composite" presStyleCnt="0"/>
      <dgm:spPr/>
    </dgm:pt>
    <dgm:pt modelId="{A9F78A84-5503-4FFA-A41F-AA7804A20B51}" type="pres">
      <dgm:prSet presAssocID="{4E7453D4-D85A-4BA4-9A7A-A09F83C3CAF3}" presName="background" presStyleLbl="node0" presStyleIdx="0" presStyleCnt="3"/>
      <dgm:spPr/>
    </dgm:pt>
    <dgm:pt modelId="{CF046FF0-39CC-4F33-804F-7AF4B8599442}" type="pres">
      <dgm:prSet presAssocID="{4E7453D4-D85A-4BA4-9A7A-A09F83C3CAF3}" presName="text" presStyleLbl="fgAcc0" presStyleIdx="0" presStyleCnt="3">
        <dgm:presLayoutVars>
          <dgm:chPref val="3"/>
        </dgm:presLayoutVars>
      </dgm:prSet>
      <dgm:spPr/>
    </dgm:pt>
    <dgm:pt modelId="{1ED7A335-351A-4C62-8446-BBFBEA112358}" type="pres">
      <dgm:prSet presAssocID="{4E7453D4-D85A-4BA4-9A7A-A09F83C3CAF3}" presName="hierChild2" presStyleCnt="0"/>
      <dgm:spPr/>
    </dgm:pt>
    <dgm:pt modelId="{2901C2DA-1985-4797-B13E-F64830448CC1}" type="pres">
      <dgm:prSet presAssocID="{D3A85AB6-B2EB-4297-A540-78CF9FB85137}" presName="hierRoot1" presStyleCnt="0"/>
      <dgm:spPr/>
    </dgm:pt>
    <dgm:pt modelId="{F1756901-E9AD-404B-B9EF-79BCD5B29D1B}" type="pres">
      <dgm:prSet presAssocID="{D3A85AB6-B2EB-4297-A540-78CF9FB85137}" presName="composite" presStyleCnt="0"/>
      <dgm:spPr/>
    </dgm:pt>
    <dgm:pt modelId="{84D1DDB2-56C2-48AC-BAF1-E59168E2F049}" type="pres">
      <dgm:prSet presAssocID="{D3A85AB6-B2EB-4297-A540-78CF9FB85137}" presName="background" presStyleLbl="node0" presStyleIdx="1" presStyleCnt="3"/>
      <dgm:spPr/>
    </dgm:pt>
    <dgm:pt modelId="{ECF19D72-759F-4CE0-8BF7-A49C8122F902}" type="pres">
      <dgm:prSet presAssocID="{D3A85AB6-B2EB-4297-A540-78CF9FB85137}" presName="text" presStyleLbl="fgAcc0" presStyleIdx="1" presStyleCnt="3">
        <dgm:presLayoutVars>
          <dgm:chPref val="3"/>
        </dgm:presLayoutVars>
      </dgm:prSet>
      <dgm:spPr/>
    </dgm:pt>
    <dgm:pt modelId="{6A34365E-8CC4-41A8-A3E6-FA6234B47E5E}" type="pres">
      <dgm:prSet presAssocID="{D3A85AB6-B2EB-4297-A540-78CF9FB85137}" presName="hierChild2" presStyleCnt="0"/>
      <dgm:spPr/>
    </dgm:pt>
    <dgm:pt modelId="{426937F3-1A05-4679-AF99-21D576AD7BBF}" type="pres">
      <dgm:prSet presAssocID="{54E0F44C-4630-4BA2-84DE-CE09A3B3CF88}" presName="hierRoot1" presStyleCnt="0"/>
      <dgm:spPr/>
    </dgm:pt>
    <dgm:pt modelId="{6CB63FE9-16BF-42C1-A892-1055007EDF70}" type="pres">
      <dgm:prSet presAssocID="{54E0F44C-4630-4BA2-84DE-CE09A3B3CF88}" presName="composite" presStyleCnt="0"/>
      <dgm:spPr/>
    </dgm:pt>
    <dgm:pt modelId="{A5F16613-49EB-480D-AB19-A328DDBA169C}" type="pres">
      <dgm:prSet presAssocID="{54E0F44C-4630-4BA2-84DE-CE09A3B3CF88}" presName="background" presStyleLbl="node0" presStyleIdx="2" presStyleCnt="3"/>
      <dgm:spPr/>
    </dgm:pt>
    <dgm:pt modelId="{301E570E-054D-4BC4-81E4-FC6B4B1541E0}" type="pres">
      <dgm:prSet presAssocID="{54E0F44C-4630-4BA2-84DE-CE09A3B3CF88}" presName="text" presStyleLbl="fgAcc0" presStyleIdx="2" presStyleCnt="3">
        <dgm:presLayoutVars>
          <dgm:chPref val="3"/>
        </dgm:presLayoutVars>
      </dgm:prSet>
      <dgm:spPr/>
    </dgm:pt>
    <dgm:pt modelId="{2E1759BE-C1AA-40D4-B2CE-CE6BE2375AFC}" type="pres">
      <dgm:prSet presAssocID="{54E0F44C-4630-4BA2-84DE-CE09A3B3CF88}" presName="hierChild2" presStyleCnt="0"/>
      <dgm:spPr/>
    </dgm:pt>
  </dgm:ptLst>
  <dgm:cxnLst>
    <dgm:cxn modelId="{FAD5E609-FBA4-4B18-BB53-064A5A0170B7}" type="presOf" srcId="{57D34676-EDFF-4C48-BC2A-392A723AE936}" destId="{BC94AD76-968B-48D6-B574-2FAF5D49D6A3}" srcOrd="0" destOrd="0" presId="urn:microsoft.com/office/officeart/2005/8/layout/hierarchy1"/>
    <dgm:cxn modelId="{9915F841-EB0F-46B2-878F-2E07F8861729}" srcId="{57D34676-EDFF-4C48-BC2A-392A723AE936}" destId="{D3A85AB6-B2EB-4297-A540-78CF9FB85137}" srcOrd="1" destOrd="0" parTransId="{BD690AC8-48CE-4783-B16E-641D2B3734C1}" sibTransId="{F51B435B-07EE-4BB8-901F-0F73DE3BAE6E}"/>
    <dgm:cxn modelId="{61A1BC6F-4264-432F-A16E-A17FA07ACA97}" srcId="{57D34676-EDFF-4C48-BC2A-392A723AE936}" destId="{54E0F44C-4630-4BA2-84DE-CE09A3B3CF88}" srcOrd="2" destOrd="0" parTransId="{BEB917F4-95E3-44AB-8BDA-2BF7EB974ADD}" sibTransId="{05EBDEFC-744C-49C7-A7A3-DC0B9F8B22BF}"/>
    <dgm:cxn modelId="{29B61574-0648-410F-A1E1-ED2C0EF8E225}" srcId="{57D34676-EDFF-4C48-BC2A-392A723AE936}" destId="{4E7453D4-D85A-4BA4-9A7A-A09F83C3CAF3}" srcOrd="0" destOrd="0" parTransId="{7D07323F-78A6-461B-AEA8-29837B20CE15}" sibTransId="{F5A89ABA-E60E-43BE-A8F5-5279B88A4554}"/>
    <dgm:cxn modelId="{0724EE85-4E7D-4EDB-BE35-DBE7E8B7BE93}" type="presOf" srcId="{54E0F44C-4630-4BA2-84DE-CE09A3B3CF88}" destId="{301E570E-054D-4BC4-81E4-FC6B4B1541E0}" srcOrd="0" destOrd="0" presId="urn:microsoft.com/office/officeart/2005/8/layout/hierarchy1"/>
    <dgm:cxn modelId="{C254899A-0425-4AA5-A338-355C62B972E1}" type="presOf" srcId="{D3A85AB6-B2EB-4297-A540-78CF9FB85137}" destId="{ECF19D72-759F-4CE0-8BF7-A49C8122F902}" srcOrd="0" destOrd="0" presId="urn:microsoft.com/office/officeart/2005/8/layout/hierarchy1"/>
    <dgm:cxn modelId="{0645EFEA-AFCD-407A-AB71-C28E3DDB57D9}" type="presOf" srcId="{4E7453D4-D85A-4BA4-9A7A-A09F83C3CAF3}" destId="{CF046FF0-39CC-4F33-804F-7AF4B8599442}" srcOrd="0" destOrd="0" presId="urn:microsoft.com/office/officeart/2005/8/layout/hierarchy1"/>
    <dgm:cxn modelId="{F2C44F8A-7808-468F-8C37-8149D60AE59C}" type="presParOf" srcId="{BC94AD76-968B-48D6-B574-2FAF5D49D6A3}" destId="{AD8A5E49-E771-4854-BA2B-2F6ED842E5AA}" srcOrd="0" destOrd="0" presId="urn:microsoft.com/office/officeart/2005/8/layout/hierarchy1"/>
    <dgm:cxn modelId="{D52931ED-EC5C-40F5-AFF2-3C4BB9939051}" type="presParOf" srcId="{AD8A5E49-E771-4854-BA2B-2F6ED842E5AA}" destId="{1758A12A-7481-4EE6-977A-CF9E67D30CFF}" srcOrd="0" destOrd="0" presId="urn:microsoft.com/office/officeart/2005/8/layout/hierarchy1"/>
    <dgm:cxn modelId="{DB38C473-9F3A-4393-A087-0C80E4FA67AC}" type="presParOf" srcId="{1758A12A-7481-4EE6-977A-CF9E67D30CFF}" destId="{A9F78A84-5503-4FFA-A41F-AA7804A20B51}" srcOrd="0" destOrd="0" presId="urn:microsoft.com/office/officeart/2005/8/layout/hierarchy1"/>
    <dgm:cxn modelId="{B86B5C70-3FFF-42EC-BC9D-45E0DC7E3D32}" type="presParOf" srcId="{1758A12A-7481-4EE6-977A-CF9E67D30CFF}" destId="{CF046FF0-39CC-4F33-804F-7AF4B8599442}" srcOrd="1" destOrd="0" presId="urn:microsoft.com/office/officeart/2005/8/layout/hierarchy1"/>
    <dgm:cxn modelId="{D3FFF741-E02F-4A13-A798-DB62D990DD53}" type="presParOf" srcId="{AD8A5E49-E771-4854-BA2B-2F6ED842E5AA}" destId="{1ED7A335-351A-4C62-8446-BBFBEA112358}" srcOrd="1" destOrd="0" presId="urn:microsoft.com/office/officeart/2005/8/layout/hierarchy1"/>
    <dgm:cxn modelId="{C705B625-DE39-479D-BB3A-826ECACFE47A}" type="presParOf" srcId="{BC94AD76-968B-48D6-B574-2FAF5D49D6A3}" destId="{2901C2DA-1985-4797-B13E-F64830448CC1}" srcOrd="1" destOrd="0" presId="urn:microsoft.com/office/officeart/2005/8/layout/hierarchy1"/>
    <dgm:cxn modelId="{27D42CFE-3E28-461B-BFCE-CF84AA90CD38}" type="presParOf" srcId="{2901C2DA-1985-4797-B13E-F64830448CC1}" destId="{F1756901-E9AD-404B-B9EF-79BCD5B29D1B}" srcOrd="0" destOrd="0" presId="urn:microsoft.com/office/officeart/2005/8/layout/hierarchy1"/>
    <dgm:cxn modelId="{B6485546-4C98-43E8-996B-6FE0F14561AC}" type="presParOf" srcId="{F1756901-E9AD-404B-B9EF-79BCD5B29D1B}" destId="{84D1DDB2-56C2-48AC-BAF1-E59168E2F049}" srcOrd="0" destOrd="0" presId="urn:microsoft.com/office/officeart/2005/8/layout/hierarchy1"/>
    <dgm:cxn modelId="{587AD485-0BE1-4E67-AB0F-042E1489DD38}" type="presParOf" srcId="{F1756901-E9AD-404B-B9EF-79BCD5B29D1B}" destId="{ECF19D72-759F-4CE0-8BF7-A49C8122F902}" srcOrd="1" destOrd="0" presId="urn:microsoft.com/office/officeart/2005/8/layout/hierarchy1"/>
    <dgm:cxn modelId="{208DEB19-39FB-4A1A-AB6D-4D89016717D3}" type="presParOf" srcId="{2901C2DA-1985-4797-B13E-F64830448CC1}" destId="{6A34365E-8CC4-41A8-A3E6-FA6234B47E5E}" srcOrd="1" destOrd="0" presId="urn:microsoft.com/office/officeart/2005/8/layout/hierarchy1"/>
    <dgm:cxn modelId="{356329EB-FA23-4EFC-BD36-E3B250E9FE18}" type="presParOf" srcId="{BC94AD76-968B-48D6-B574-2FAF5D49D6A3}" destId="{426937F3-1A05-4679-AF99-21D576AD7BBF}" srcOrd="2" destOrd="0" presId="urn:microsoft.com/office/officeart/2005/8/layout/hierarchy1"/>
    <dgm:cxn modelId="{2496F440-B95A-41DF-B4CF-D35755DB5CFD}" type="presParOf" srcId="{426937F3-1A05-4679-AF99-21D576AD7BBF}" destId="{6CB63FE9-16BF-42C1-A892-1055007EDF70}" srcOrd="0" destOrd="0" presId="urn:microsoft.com/office/officeart/2005/8/layout/hierarchy1"/>
    <dgm:cxn modelId="{FE09EF9D-1928-4CFC-9F19-3DCA66A6CC50}" type="presParOf" srcId="{6CB63FE9-16BF-42C1-A892-1055007EDF70}" destId="{A5F16613-49EB-480D-AB19-A328DDBA169C}" srcOrd="0" destOrd="0" presId="urn:microsoft.com/office/officeart/2005/8/layout/hierarchy1"/>
    <dgm:cxn modelId="{AAB3E88E-4ADC-4ABD-BD48-3BA0BE8F3054}" type="presParOf" srcId="{6CB63FE9-16BF-42C1-A892-1055007EDF70}" destId="{301E570E-054D-4BC4-81E4-FC6B4B1541E0}" srcOrd="1" destOrd="0" presId="urn:microsoft.com/office/officeart/2005/8/layout/hierarchy1"/>
    <dgm:cxn modelId="{682BB257-1BD2-42B3-B87B-5D7D8C70733B}" type="presParOf" srcId="{426937F3-1A05-4679-AF99-21D576AD7BBF}" destId="{2E1759BE-C1AA-40D4-B2CE-CE6BE2375A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B5FE41-F4FE-4594-A050-BF148C8AA8D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71B364-251D-4C83-9DF1-E381DE452403}">
      <dgm:prSet/>
      <dgm:spPr/>
      <dgm:t>
        <a:bodyPr/>
        <a:lstStyle/>
        <a:p>
          <a:r>
            <a:rPr lang="tr-TR" dirty="0"/>
            <a:t>Ölüm dansının (</a:t>
          </a:r>
          <a:r>
            <a:rPr lang="tr-TR" dirty="0" err="1"/>
            <a:t>danse</a:t>
          </a:r>
          <a:r>
            <a:rPr lang="tr-TR" dirty="0"/>
            <a:t> </a:t>
          </a:r>
          <a:r>
            <a:rPr lang="tr-TR" dirty="0" err="1"/>
            <a:t>macabre</a:t>
          </a:r>
          <a:r>
            <a:rPr lang="tr-TR" dirty="0"/>
            <a:t>) son mezürlerini çalan </a:t>
          </a:r>
          <a:r>
            <a:rPr lang="tr-TR" dirty="0" err="1"/>
            <a:t>Frida</a:t>
          </a:r>
          <a:r>
            <a:rPr lang="tr-TR" dirty="0"/>
            <a:t> </a:t>
          </a:r>
          <a:r>
            <a:rPr lang="tr-TR" dirty="0" err="1"/>
            <a:t>Foldal</a:t>
          </a:r>
          <a:r>
            <a:rPr lang="tr-TR" dirty="0"/>
            <a:t> ve onu dinleyen </a:t>
          </a:r>
          <a:r>
            <a:rPr lang="tr-TR" dirty="0" err="1"/>
            <a:t>Borkman</a:t>
          </a:r>
          <a:r>
            <a:rPr lang="tr-TR" dirty="0"/>
            <a:t> ile sahne başlar.</a:t>
          </a:r>
          <a:endParaRPr lang="en-US" dirty="0"/>
        </a:p>
      </dgm:t>
    </dgm:pt>
    <dgm:pt modelId="{0E799222-32AC-4937-969F-6DE419DCD57A}" type="parTrans" cxnId="{BA0762E7-4F80-4B62-BFEF-9BE1713CA340}">
      <dgm:prSet/>
      <dgm:spPr/>
      <dgm:t>
        <a:bodyPr/>
        <a:lstStyle/>
        <a:p>
          <a:endParaRPr lang="en-US"/>
        </a:p>
      </dgm:t>
    </dgm:pt>
    <dgm:pt modelId="{F1C0609D-71E1-4298-B49F-453E023F2B1C}" type="sibTrans" cxnId="{BA0762E7-4F80-4B62-BFEF-9BE1713CA340}">
      <dgm:prSet/>
      <dgm:spPr/>
      <dgm:t>
        <a:bodyPr/>
        <a:lstStyle/>
        <a:p>
          <a:endParaRPr lang="en-US"/>
        </a:p>
      </dgm:t>
    </dgm:pt>
    <dgm:pt modelId="{FAECEC08-ECAD-461E-943C-908479C0865E}">
      <dgm:prSet/>
      <dgm:spPr/>
      <dgm:t>
        <a:bodyPr/>
        <a:lstStyle/>
        <a:p>
          <a:r>
            <a:rPr lang="tr-TR"/>
            <a:t>Frida ve Borkmanın kısa sohbetinin ardından Frida’nın Erhardın gittiği partiye müzik çalmak için gideceğini öğreniriz.</a:t>
          </a:r>
          <a:endParaRPr lang="en-US"/>
        </a:p>
      </dgm:t>
    </dgm:pt>
    <dgm:pt modelId="{A2467719-5468-4A8B-8245-19BDE6BEC9DC}" type="parTrans" cxnId="{22C5C756-1D70-4F46-88E5-5A11B6B7E935}">
      <dgm:prSet/>
      <dgm:spPr/>
      <dgm:t>
        <a:bodyPr/>
        <a:lstStyle/>
        <a:p>
          <a:endParaRPr lang="en-US"/>
        </a:p>
      </dgm:t>
    </dgm:pt>
    <dgm:pt modelId="{E316475D-7983-43EB-8261-7F1879A83849}" type="sibTrans" cxnId="{22C5C756-1D70-4F46-88E5-5A11B6B7E935}">
      <dgm:prSet/>
      <dgm:spPr/>
      <dgm:t>
        <a:bodyPr/>
        <a:lstStyle/>
        <a:p>
          <a:endParaRPr lang="en-US"/>
        </a:p>
      </dgm:t>
    </dgm:pt>
    <dgm:pt modelId="{662B56F2-E1E4-4DC2-9A14-716446524015}">
      <dgm:prSet/>
      <dgm:spPr/>
      <dgm:t>
        <a:bodyPr/>
        <a:lstStyle/>
        <a:p>
          <a:r>
            <a:rPr lang="tr-TR"/>
            <a:t>Bu partiyi verenlerin ise Borkman’a ihanet eden kişiler olduğunu öğreniyoruz.</a:t>
          </a:r>
          <a:endParaRPr lang="en-US"/>
        </a:p>
      </dgm:t>
    </dgm:pt>
    <dgm:pt modelId="{5EB9F9C6-5796-4F0E-A195-2411CC14CC63}" type="parTrans" cxnId="{20454307-143B-4271-9571-3384364AEC46}">
      <dgm:prSet/>
      <dgm:spPr/>
      <dgm:t>
        <a:bodyPr/>
        <a:lstStyle/>
        <a:p>
          <a:endParaRPr lang="en-US"/>
        </a:p>
      </dgm:t>
    </dgm:pt>
    <dgm:pt modelId="{5BD713A2-3284-4543-9C51-B8BED11D8631}" type="sibTrans" cxnId="{20454307-143B-4271-9571-3384364AEC46}">
      <dgm:prSet/>
      <dgm:spPr/>
      <dgm:t>
        <a:bodyPr/>
        <a:lstStyle/>
        <a:p>
          <a:endParaRPr lang="en-US"/>
        </a:p>
      </dgm:t>
    </dgm:pt>
    <dgm:pt modelId="{480F5969-7217-42B3-8DF0-8F99BD80F608}">
      <dgm:prSet/>
      <dgm:spPr/>
      <dgm:t>
        <a:bodyPr/>
        <a:lstStyle/>
        <a:p>
          <a:r>
            <a:rPr lang="tr-TR"/>
            <a:t>Daha sonrasında Frida ayrılır ve hemen akabinde babası Wilhelm Foldal Borkman’a ziyarete gelir.</a:t>
          </a:r>
          <a:endParaRPr lang="en-US"/>
        </a:p>
      </dgm:t>
    </dgm:pt>
    <dgm:pt modelId="{9D07D09D-FDFA-4F71-957D-22DF36E96E27}" type="parTrans" cxnId="{CF245DCE-F472-41F6-B5B5-E5CF580ED631}">
      <dgm:prSet/>
      <dgm:spPr/>
      <dgm:t>
        <a:bodyPr/>
        <a:lstStyle/>
        <a:p>
          <a:endParaRPr lang="en-US"/>
        </a:p>
      </dgm:t>
    </dgm:pt>
    <dgm:pt modelId="{258583E5-E653-4394-A994-26877AC00650}" type="sibTrans" cxnId="{CF245DCE-F472-41F6-B5B5-E5CF580ED631}">
      <dgm:prSet/>
      <dgm:spPr/>
      <dgm:t>
        <a:bodyPr/>
        <a:lstStyle/>
        <a:p>
          <a:endParaRPr lang="en-US"/>
        </a:p>
      </dgm:t>
    </dgm:pt>
    <dgm:pt modelId="{93C7A64E-5D63-41D4-9B88-CE8B1859E321}" type="pres">
      <dgm:prSet presAssocID="{38B5FE41-F4FE-4594-A050-BF148C8AA8D5}" presName="linear" presStyleCnt="0">
        <dgm:presLayoutVars>
          <dgm:animLvl val="lvl"/>
          <dgm:resizeHandles val="exact"/>
        </dgm:presLayoutVars>
      </dgm:prSet>
      <dgm:spPr/>
    </dgm:pt>
    <dgm:pt modelId="{0AC52AE2-FB14-4CF8-8068-C156F3A68825}" type="pres">
      <dgm:prSet presAssocID="{EC71B364-251D-4C83-9DF1-E381DE452403}" presName="parentText" presStyleLbl="node1" presStyleIdx="0" presStyleCnt="4">
        <dgm:presLayoutVars>
          <dgm:chMax val="0"/>
          <dgm:bulletEnabled val="1"/>
        </dgm:presLayoutVars>
      </dgm:prSet>
      <dgm:spPr/>
    </dgm:pt>
    <dgm:pt modelId="{8455B21D-C61E-489A-8A51-BD82D53036D0}" type="pres">
      <dgm:prSet presAssocID="{F1C0609D-71E1-4298-B49F-453E023F2B1C}" presName="spacer" presStyleCnt="0"/>
      <dgm:spPr/>
    </dgm:pt>
    <dgm:pt modelId="{D1D6A2C9-18E1-4388-9984-733C3E53C730}" type="pres">
      <dgm:prSet presAssocID="{FAECEC08-ECAD-461E-943C-908479C0865E}" presName="parentText" presStyleLbl="node1" presStyleIdx="1" presStyleCnt="4">
        <dgm:presLayoutVars>
          <dgm:chMax val="0"/>
          <dgm:bulletEnabled val="1"/>
        </dgm:presLayoutVars>
      </dgm:prSet>
      <dgm:spPr/>
    </dgm:pt>
    <dgm:pt modelId="{D972013A-4312-4429-BBF8-A2D6B6FCF1EE}" type="pres">
      <dgm:prSet presAssocID="{E316475D-7983-43EB-8261-7F1879A83849}" presName="spacer" presStyleCnt="0"/>
      <dgm:spPr/>
    </dgm:pt>
    <dgm:pt modelId="{76F8470C-5E5A-4CE4-80CA-735A7D78093A}" type="pres">
      <dgm:prSet presAssocID="{662B56F2-E1E4-4DC2-9A14-716446524015}" presName="parentText" presStyleLbl="node1" presStyleIdx="2" presStyleCnt="4">
        <dgm:presLayoutVars>
          <dgm:chMax val="0"/>
          <dgm:bulletEnabled val="1"/>
        </dgm:presLayoutVars>
      </dgm:prSet>
      <dgm:spPr/>
    </dgm:pt>
    <dgm:pt modelId="{5C39C5C7-F9D8-4907-983A-6E4E3AB9A7C1}" type="pres">
      <dgm:prSet presAssocID="{5BD713A2-3284-4543-9C51-B8BED11D8631}" presName="spacer" presStyleCnt="0"/>
      <dgm:spPr/>
    </dgm:pt>
    <dgm:pt modelId="{339AB24C-9EE8-44A9-B7B0-0CD060F6BC3B}" type="pres">
      <dgm:prSet presAssocID="{480F5969-7217-42B3-8DF0-8F99BD80F608}" presName="parentText" presStyleLbl="node1" presStyleIdx="3" presStyleCnt="4">
        <dgm:presLayoutVars>
          <dgm:chMax val="0"/>
          <dgm:bulletEnabled val="1"/>
        </dgm:presLayoutVars>
      </dgm:prSet>
      <dgm:spPr/>
    </dgm:pt>
  </dgm:ptLst>
  <dgm:cxnLst>
    <dgm:cxn modelId="{20454307-143B-4271-9571-3384364AEC46}" srcId="{38B5FE41-F4FE-4594-A050-BF148C8AA8D5}" destId="{662B56F2-E1E4-4DC2-9A14-716446524015}" srcOrd="2" destOrd="0" parTransId="{5EB9F9C6-5796-4F0E-A195-2411CC14CC63}" sibTransId="{5BD713A2-3284-4543-9C51-B8BED11D8631}"/>
    <dgm:cxn modelId="{D7F72F22-787F-4239-B31C-FF540443559C}" type="presOf" srcId="{38B5FE41-F4FE-4594-A050-BF148C8AA8D5}" destId="{93C7A64E-5D63-41D4-9B88-CE8B1859E321}" srcOrd="0" destOrd="0" presId="urn:microsoft.com/office/officeart/2005/8/layout/vList2"/>
    <dgm:cxn modelId="{E35C5F3D-24AC-4E8C-846E-00A03A807331}" type="presOf" srcId="{662B56F2-E1E4-4DC2-9A14-716446524015}" destId="{76F8470C-5E5A-4CE4-80CA-735A7D78093A}" srcOrd="0" destOrd="0" presId="urn:microsoft.com/office/officeart/2005/8/layout/vList2"/>
    <dgm:cxn modelId="{22C5C756-1D70-4F46-88E5-5A11B6B7E935}" srcId="{38B5FE41-F4FE-4594-A050-BF148C8AA8D5}" destId="{FAECEC08-ECAD-461E-943C-908479C0865E}" srcOrd="1" destOrd="0" parTransId="{A2467719-5468-4A8B-8245-19BDE6BEC9DC}" sibTransId="{E316475D-7983-43EB-8261-7F1879A83849}"/>
    <dgm:cxn modelId="{4D720F9D-F403-442E-95E5-7BCA0FA9B639}" type="presOf" srcId="{FAECEC08-ECAD-461E-943C-908479C0865E}" destId="{D1D6A2C9-18E1-4388-9984-733C3E53C730}" srcOrd="0" destOrd="0" presId="urn:microsoft.com/office/officeart/2005/8/layout/vList2"/>
    <dgm:cxn modelId="{CF245DCE-F472-41F6-B5B5-E5CF580ED631}" srcId="{38B5FE41-F4FE-4594-A050-BF148C8AA8D5}" destId="{480F5969-7217-42B3-8DF0-8F99BD80F608}" srcOrd="3" destOrd="0" parTransId="{9D07D09D-FDFA-4F71-957D-22DF36E96E27}" sibTransId="{258583E5-E653-4394-A994-26877AC00650}"/>
    <dgm:cxn modelId="{BA0762E7-4F80-4B62-BFEF-9BE1713CA340}" srcId="{38B5FE41-F4FE-4594-A050-BF148C8AA8D5}" destId="{EC71B364-251D-4C83-9DF1-E381DE452403}" srcOrd="0" destOrd="0" parTransId="{0E799222-32AC-4937-969F-6DE419DCD57A}" sibTransId="{F1C0609D-71E1-4298-B49F-453E023F2B1C}"/>
    <dgm:cxn modelId="{7C2B1DF1-1DD8-430E-AA17-31B2A555D553}" type="presOf" srcId="{EC71B364-251D-4C83-9DF1-E381DE452403}" destId="{0AC52AE2-FB14-4CF8-8068-C156F3A68825}" srcOrd="0" destOrd="0" presId="urn:microsoft.com/office/officeart/2005/8/layout/vList2"/>
    <dgm:cxn modelId="{8E89FCFC-05D7-4E26-A6F2-A143E78AC231}" type="presOf" srcId="{480F5969-7217-42B3-8DF0-8F99BD80F608}" destId="{339AB24C-9EE8-44A9-B7B0-0CD060F6BC3B}" srcOrd="0" destOrd="0" presId="urn:microsoft.com/office/officeart/2005/8/layout/vList2"/>
    <dgm:cxn modelId="{BB84C337-E938-4225-8465-B0D1FC14A1AF}" type="presParOf" srcId="{93C7A64E-5D63-41D4-9B88-CE8B1859E321}" destId="{0AC52AE2-FB14-4CF8-8068-C156F3A68825}" srcOrd="0" destOrd="0" presId="urn:microsoft.com/office/officeart/2005/8/layout/vList2"/>
    <dgm:cxn modelId="{8D99E842-290C-404C-A07F-4D81465E1FF5}" type="presParOf" srcId="{93C7A64E-5D63-41D4-9B88-CE8B1859E321}" destId="{8455B21D-C61E-489A-8A51-BD82D53036D0}" srcOrd="1" destOrd="0" presId="urn:microsoft.com/office/officeart/2005/8/layout/vList2"/>
    <dgm:cxn modelId="{EA4B330A-FA99-4769-809B-53899310EA92}" type="presParOf" srcId="{93C7A64E-5D63-41D4-9B88-CE8B1859E321}" destId="{D1D6A2C9-18E1-4388-9984-733C3E53C730}" srcOrd="2" destOrd="0" presId="urn:microsoft.com/office/officeart/2005/8/layout/vList2"/>
    <dgm:cxn modelId="{0C018AD9-3A50-4F43-AF74-1524F65435A4}" type="presParOf" srcId="{93C7A64E-5D63-41D4-9B88-CE8B1859E321}" destId="{D972013A-4312-4429-BBF8-A2D6B6FCF1EE}" srcOrd="3" destOrd="0" presId="urn:microsoft.com/office/officeart/2005/8/layout/vList2"/>
    <dgm:cxn modelId="{E22FDA59-E757-481C-B212-0CF05F6333D8}" type="presParOf" srcId="{93C7A64E-5D63-41D4-9B88-CE8B1859E321}" destId="{76F8470C-5E5A-4CE4-80CA-735A7D78093A}" srcOrd="4" destOrd="0" presId="urn:microsoft.com/office/officeart/2005/8/layout/vList2"/>
    <dgm:cxn modelId="{5EB26F1B-EA62-4942-8721-5289DA7B4FD9}" type="presParOf" srcId="{93C7A64E-5D63-41D4-9B88-CE8B1859E321}" destId="{5C39C5C7-F9D8-4907-983A-6E4E3AB9A7C1}" srcOrd="5" destOrd="0" presId="urn:microsoft.com/office/officeart/2005/8/layout/vList2"/>
    <dgm:cxn modelId="{A80A448A-360F-4078-A789-E25147AF998F}" type="presParOf" srcId="{93C7A64E-5D63-41D4-9B88-CE8B1859E321}" destId="{339AB24C-9EE8-44A9-B7B0-0CD060F6BC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3B8D2F-A297-4C69-B11B-FFB809F2E1EE}"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2FB5D4C6-3EE5-4A84-9F84-CE141484295C}">
      <dgm:prSet/>
      <dgm:spPr/>
      <dgm:t>
        <a:bodyPr/>
        <a:lstStyle/>
        <a:p>
          <a:r>
            <a:rPr lang="tr-TR"/>
            <a:t>Wilhelm ile Borkman konuşurlar. </a:t>
          </a:r>
          <a:endParaRPr lang="en-US"/>
        </a:p>
      </dgm:t>
    </dgm:pt>
    <dgm:pt modelId="{A821E247-14B5-4CC6-A29B-A77FB3D0AC7A}" type="parTrans" cxnId="{F773AE17-2D06-4775-B0A8-676882031DA6}">
      <dgm:prSet/>
      <dgm:spPr/>
      <dgm:t>
        <a:bodyPr/>
        <a:lstStyle/>
        <a:p>
          <a:endParaRPr lang="en-US"/>
        </a:p>
      </dgm:t>
    </dgm:pt>
    <dgm:pt modelId="{82D6B172-8DDC-4EF2-BA2E-5928B21468F3}" type="sibTrans" cxnId="{F773AE17-2D06-4775-B0A8-676882031DA6}">
      <dgm:prSet/>
      <dgm:spPr/>
      <dgm:t>
        <a:bodyPr/>
        <a:lstStyle/>
        <a:p>
          <a:endParaRPr lang="en-US"/>
        </a:p>
      </dgm:t>
    </dgm:pt>
    <dgm:pt modelId="{B23049E7-624F-46A8-8615-2306D16645B0}">
      <dgm:prSet/>
      <dgm:spPr/>
      <dgm:t>
        <a:bodyPr/>
        <a:lstStyle/>
        <a:p>
          <a:r>
            <a:rPr lang="tr-TR"/>
            <a:t>Wilhelm ailesinden kendisini bir tek kızı Frida’nın anladığını söyler</a:t>
          </a:r>
          <a:endParaRPr lang="en-US"/>
        </a:p>
      </dgm:t>
    </dgm:pt>
    <dgm:pt modelId="{012C90C5-03BE-43B4-BF23-E0A2E5893B6F}" type="parTrans" cxnId="{F4726B74-4D79-4D71-8544-462A5807B2CA}">
      <dgm:prSet/>
      <dgm:spPr/>
      <dgm:t>
        <a:bodyPr/>
        <a:lstStyle/>
        <a:p>
          <a:endParaRPr lang="en-US"/>
        </a:p>
      </dgm:t>
    </dgm:pt>
    <dgm:pt modelId="{494E64AE-BC9A-407B-A071-261FF8FA6133}" type="sibTrans" cxnId="{F4726B74-4D79-4D71-8544-462A5807B2CA}">
      <dgm:prSet/>
      <dgm:spPr/>
      <dgm:t>
        <a:bodyPr/>
        <a:lstStyle/>
        <a:p>
          <a:endParaRPr lang="en-US"/>
        </a:p>
      </dgm:t>
    </dgm:pt>
    <dgm:pt modelId="{DD7AFF90-7312-405B-8E92-A1D603F23E43}">
      <dgm:prSet/>
      <dgm:spPr/>
      <dgm:t>
        <a:bodyPr/>
        <a:lstStyle/>
        <a:p>
          <a:r>
            <a:rPr lang="tr-TR"/>
            <a:t>Daha sonrasında Borkman tekrardan geçmiş şaşalı günlerine geri döneceğini söyler fakat Wilhelm ona inanmaz</a:t>
          </a:r>
          <a:endParaRPr lang="en-US"/>
        </a:p>
      </dgm:t>
    </dgm:pt>
    <dgm:pt modelId="{214BF12D-54A8-41AC-9DC1-08E3AB72C5DB}" type="parTrans" cxnId="{EB07FA58-F0F0-4E1D-9E7F-F49F10E8C4B5}">
      <dgm:prSet/>
      <dgm:spPr/>
      <dgm:t>
        <a:bodyPr/>
        <a:lstStyle/>
        <a:p>
          <a:endParaRPr lang="en-US"/>
        </a:p>
      </dgm:t>
    </dgm:pt>
    <dgm:pt modelId="{D2B90EA0-2F88-4645-A26E-58A1307BC88F}" type="sibTrans" cxnId="{EB07FA58-F0F0-4E1D-9E7F-F49F10E8C4B5}">
      <dgm:prSet/>
      <dgm:spPr/>
      <dgm:t>
        <a:bodyPr/>
        <a:lstStyle/>
        <a:p>
          <a:endParaRPr lang="en-US"/>
        </a:p>
      </dgm:t>
    </dgm:pt>
    <dgm:pt modelId="{0A324C24-9EF9-42D8-939E-918D41F89968}">
      <dgm:prSet/>
      <dgm:spPr/>
      <dgm:t>
        <a:bodyPr/>
        <a:lstStyle/>
        <a:p>
          <a:r>
            <a:rPr lang="tr-TR"/>
            <a:t>İnanmamasına kızan Borkman, Wilhelm’in edebi kişiliğini ve yazdığı eseri kötüler.</a:t>
          </a:r>
          <a:endParaRPr lang="en-US"/>
        </a:p>
      </dgm:t>
    </dgm:pt>
    <dgm:pt modelId="{6946FDB3-9379-4ADE-9EB3-AC0B5630F689}" type="parTrans" cxnId="{9AA64507-037C-4218-8BF7-25F854F1DA88}">
      <dgm:prSet/>
      <dgm:spPr/>
      <dgm:t>
        <a:bodyPr/>
        <a:lstStyle/>
        <a:p>
          <a:endParaRPr lang="en-US"/>
        </a:p>
      </dgm:t>
    </dgm:pt>
    <dgm:pt modelId="{90C257F5-E3B8-4984-8541-CEFEB0E8BDA0}" type="sibTrans" cxnId="{9AA64507-037C-4218-8BF7-25F854F1DA88}">
      <dgm:prSet/>
      <dgm:spPr/>
      <dgm:t>
        <a:bodyPr/>
        <a:lstStyle/>
        <a:p>
          <a:endParaRPr lang="en-US"/>
        </a:p>
      </dgm:t>
    </dgm:pt>
    <dgm:pt modelId="{DCC8A6A5-1B5D-4292-A103-ADF08EA083CA}">
      <dgm:prSet/>
      <dgm:spPr/>
      <dgm:t>
        <a:bodyPr/>
        <a:lstStyle/>
        <a:p>
          <a:r>
            <a:rPr lang="tr-TR"/>
            <a:t>Buna çok sinirlenen Wilhelm, Borkman ile yollarını ayırır.</a:t>
          </a:r>
          <a:endParaRPr lang="en-US"/>
        </a:p>
      </dgm:t>
    </dgm:pt>
    <dgm:pt modelId="{08E60F5F-CBC8-4EC6-9650-C72D83D25DBA}" type="parTrans" cxnId="{8ABC0CDB-5760-4EA0-A11D-C476ABC1497B}">
      <dgm:prSet/>
      <dgm:spPr/>
      <dgm:t>
        <a:bodyPr/>
        <a:lstStyle/>
        <a:p>
          <a:endParaRPr lang="en-US"/>
        </a:p>
      </dgm:t>
    </dgm:pt>
    <dgm:pt modelId="{767FCF8A-202F-4434-899D-73A0233779C1}" type="sibTrans" cxnId="{8ABC0CDB-5760-4EA0-A11D-C476ABC1497B}">
      <dgm:prSet/>
      <dgm:spPr/>
      <dgm:t>
        <a:bodyPr/>
        <a:lstStyle/>
        <a:p>
          <a:endParaRPr lang="en-US"/>
        </a:p>
      </dgm:t>
    </dgm:pt>
    <dgm:pt modelId="{721632BA-C972-4C87-947F-7F5C61280C34}">
      <dgm:prSet/>
      <dgm:spPr/>
      <dgm:t>
        <a:bodyPr/>
        <a:lstStyle/>
        <a:p>
          <a:r>
            <a:rPr lang="tr-TR"/>
            <a:t>Wilhelm’in ayrılışının ardından Ella Rentheim, Borkmanı görmeye gelir.</a:t>
          </a:r>
          <a:endParaRPr lang="en-US"/>
        </a:p>
      </dgm:t>
    </dgm:pt>
    <dgm:pt modelId="{E703E5CE-F5CA-4FE0-A64A-2DB42491B108}" type="parTrans" cxnId="{5A098B87-FE9F-4244-A4CF-611ECE608F52}">
      <dgm:prSet/>
      <dgm:spPr/>
      <dgm:t>
        <a:bodyPr/>
        <a:lstStyle/>
        <a:p>
          <a:endParaRPr lang="en-US"/>
        </a:p>
      </dgm:t>
    </dgm:pt>
    <dgm:pt modelId="{F7535743-677B-4A57-BFA1-3042D4F40ED0}" type="sibTrans" cxnId="{5A098B87-FE9F-4244-A4CF-611ECE608F52}">
      <dgm:prSet/>
      <dgm:spPr/>
      <dgm:t>
        <a:bodyPr/>
        <a:lstStyle/>
        <a:p>
          <a:endParaRPr lang="en-US"/>
        </a:p>
      </dgm:t>
    </dgm:pt>
    <dgm:pt modelId="{BC5EC238-21E5-4824-B06E-8DB98CC1CE9D}" type="pres">
      <dgm:prSet presAssocID="{D33B8D2F-A297-4C69-B11B-FFB809F2E1EE}" presName="Name0" presStyleCnt="0">
        <dgm:presLayoutVars>
          <dgm:dir/>
          <dgm:resizeHandles val="exact"/>
        </dgm:presLayoutVars>
      </dgm:prSet>
      <dgm:spPr/>
    </dgm:pt>
    <dgm:pt modelId="{FBEE6F74-B288-40B3-A536-6B93F3B507A0}" type="pres">
      <dgm:prSet presAssocID="{2FB5D4C6-3EE5-4A84-9F84-CE141484295C}" presName="node" presStyleLbl="node1" presStyleIdx="0" presStyleCnt="6">
        <dgm:presLayoutVars>
          <dgm:bulletEnabled val="1"/>
        </dgm:presLayoutVars>
      </dgm:prSet>
      <dgm:spPr/>
    </dgm:pt>
    <dgm:pt modelId="{868687C3-FBE4-4A76-9E6E-721C294061AC}" type="pres">
      <dgm:prSet presAssocID="{82D6B172-8DDC-4EF2-BA2E-5928B21468F3}" presName="sibTrans" presStyleLbl="sibTrans1D1" presStyleIdx="0" presStyleCnt="5"/>
      <dgm:spPr/>
    </dgm:pt>
    <dgm:pt modelId="{EC99305A-CC6C-44AB-AC12-2A36B74832A7}" type="pres">
      <dgm:prSet presAssocID="{82D6B172-8DDC-4EF2-BA2E-5928B21468F3}" presName="connectorText" presStyleLbl="sibTrans1D1" presStyleIdx="0" presStyleCnt="5"/>
      <dgm:spPr/>
    </dgm:pt>
    <dgm:pt modelId="{13BD5B30-BE07-477F-B01F-ED6333138F6B}" type="pres">
      <dgm:prSet presAssocID="{B23049E7-624F-46A8-8615-2306D16645B0}" presName="node" presStyleLbl="node1" presStyleIdx="1" presStyleCnt="6">
        <dgm:presLayoutVars>
          <dgm:bulletEnabled val="1"/>
        </dgm:presLayoutVars>
      </dgm:prSet>
      <dgm:spPr/>
    </dgm:pt>
    <dgm:pt modelId="{71FCFED2-B8BA-423E-BD2D-28A44AADD017}" type="pres">
      <dgm:prSet presAssocID="{494E64AE-BC9A-407B-A071-261FF8FA6133}" presName="sibTrans" presStyleLbl="sibTrans1D1" presStyleIdx="1" presStyleCnt="5"/>
      <dgm:spPr/>
    </dgm:pt>
    <dgm:pt modelId="{49EA717F-0A40-45ED-AAB5-16DD70EC4DEF}" type="pres">
      <dgm:prSet presAssocID="{494E64AE-BC9A-407B-A071-261FF8FA6133}" presName="connectorText" presStyleLbl="sibTrans1D1" presStyleIdx="1" presStyleCnt="5"/>
      <dgm:spPr/>
    </dgm:pt>
    <dgm:pt modelId="{9169347F-F117-4BBE-BD10-4996DED603E0}" type="pres">
      <dgm:prSet presAssocID="{DD7AFF90-7312-405B-8E92-A1D603F23E43}" presName="node" presStyleLbl="node1" presStyleIdx="2" presStyleCnt="6">
        <dgm:presLayoutVars>
          <dgm:bulletEnabled val="1"/>
        </dgm:presLayoutVars>
      </dgm:prSet>
      <dgm:spPr/>
    </dgm:pt>
    <dgm:pt modelId="{77A2AC31-7902-4EA4-8773-6DD6CF34ABF5}" type="pres">
      <dgm:prSet presAssocID="{D2B90EA0-2F88-4645-A26E-58A1307BC88F}" presName="sibTrans" presStyleLbl="sibTrans1D1" presStyleIdx="2" presStyleCnt="5"/>
      <dgm:spPr/>
    </dgm:pt>
    <dgm:pt modelId="{FCED4055-F311-416D-8C4E-AFF8F95C5374}" type="pres">
      <dgm:prSet presAssocID="{D2B90EA0-2F88-4645-A26E-58A1307BC88F}" presName="connectorText" presStyleLbl="sibTrans1D1" presStyleIdx="2" presStyleCnt="5"/>
      <dgm:spPr/>
    </dgm:pt>
    <dgm:pt modelId="{F9363AA3-79FB-4A7B-B226-3B34510B8F5D}" type="pres">
      <dgm:prSet presAssocID="{0A324C24-9EF9-42D8-939E-918D41F89968}" presName="node" presStyleLbl="node1" presStyleIdx="3" presStyleCnt="6">
        <dgm:presLayoutVars>
          <dgm:bulletEnabled val="1"/>
        </dgm:presLayoutVars>
      </dgm:prSet>
      <dgm:spPr/>
    </dgm:pt>
    <dgm:pt modelId="{C6CD0607-8AC1-4D2B-B5EF-15A21281493C}" type="pres">
      <dgm:prSet presAssocID="{90C257F5-E3B8-4984-8541-CEFEB0E8BDA0}" presName="sibTrans" presStyleLbl="sibTrans1D1" presStyleIdx="3" presStyleCnt="5"/>
      <dgm:spPr/>
    </dgm:pt>
    <dgm:pt modelId="{7DF8197A-B62F-4E1F-B472-12FF158671D9}" type="pres">
      <dgm:prSet presAssocID="{90C257F5-E3B8-4984-8541-CEFEB0E8BDA0}" presName="connectorText" presStyleLbl="sibTrans1D1" presStyleIdx="3" presStyleCnt="5"/>
      <dgm:spPr/>
    </dgm:pt>
    <dgm:pt modelId="{354E504D-EC7F-4674-B15A-EF863B4ECDFF}" type="pres">
      <dgm:prSet presAssocID="{DCC8A6A5-1B5D-4292-A103-ADF08EA083CA}" presName="node" presStyleLbl="node1" presStyleIdx="4" presStyleCnt="6">
        <dgm:presLayoutVars>
          <dgm:bulletEnabled val="1"/>
        </dgm:presLayoutVars>
      </dgm:prSet>
      <dgm:spPr/>
    </dgm:pt>
    <dgm:pt modelId="{DC49B84C-2E0D-4A1A-9E74-2EB91D1F94B4}" type="pres">
      <dgm:prSet presAssocID="{767FCF8A-202F-4434-899D-73A0233779C1}" presName="sibTrans" presStyleLbl="sibTrans1D1" presStyleIdx="4" presStyleCnt="5"/>
      <dgm:spPr/>
    </dgm:pt>
    <dgm:pt modelId="{49F97784-844A-4F90-B932-B6EA43986466}" type="pres">
      <dgm:prSet presAssocID="{767FCF8A-202F-4434-899D-73A0233779C1}" presName="connectorText" presStyleLbl="sibTrans1D1" presStyleIdx="4" presStyleCnt="5"/>
      <dgm:spPr/>
    </dgm:pt>
    <dgm:pt modelId="{6E8DC8E3-EC3B-4095-8784-8BB0ADBCC998}" type="pres">
      <dgm:prSet presAssocID="{721632BA-C972-4C87-947F-7F5C61280C34}" presName="node" presStyleLbl="node1" presStyleIdx="5" presStyleCnt="6">
        <dgm:presLayoutVars>
          <dgm:bulletEnabled val="1"/>
        </dgm:presLayoutVars>
      </dgm:prSet>
      <dgm:spPr/>
    </dgm:pt>
  </dgm:ptLst>
  <dgm:cxnLst>
    <dgm:cxn modelId="{9AA64507-037C-4218-8BF7-25F854F1DA88}" srcId="{D33B8D2F-A297-4C69-B11B-FFB809F2E1EE}" destId="{0A324C24-9EF9-42D8-939E-918D41F89968}" srcOrd="3" destOrd="0" parTransId="{6946FDB3-9379-4ADE-9EB3-AC0B5630F689}" sibTransId="{90C257F5-E3B8-4984-8541-CEFEB0E8BDA0}"/>
    <dgm:cxn modelId="{7E1AE415-5A67-4E3F-86EB-40F89982457A}" type="presOf" srcId="{767FCF8A-202F-4434-899D-73A0233779C1}" destId="{DC49B84C-2E0D-4A1A-9E74-2EB91D1F94B4}" srcOrd="0" destOrd="0" presId="urn:microsoft.com/office/officeart/2016/7/layout/RepeatingBendingProcessNew"/>
    <dgm:cxn modelId="{F773AE17-2D06-4775-B0A8-676882031DA6}" srcId="{D33B8D2F-A297-4C69-B11B-FFB809F2E1EE}" destId="{2FB5D4C6-3EE5-4A84-9F84-CE141484295C}" srcOrd="0" destOrd="0" parTransId="{A821E247-14B5-4CC6-A29B-A77FB3D0AC7A}" sibTransId="{82D6B172-8DDC-4EF2-BA2E-5928B21468F3}"/>
    <dgm:cxn modelId="{0BD1011E-2BEF-4F50-BD0B-2009E1A15DE7}" type="presOf" srcId="{2FB5D4C6-3EE5-4A84-9F84-CE141484295C}" destId="{FBEE6F74-B288-40B3-A536-6B93F3B507A0}" srcOrd="0" destOrd="0" presId="urn:microsoft.com/office/officeart/2016/7/layout/RepeatingBendingProcessNew"/>
    <dgm:cxn modelId="{FF332726-B464-4E81-8BC7-6943EF851F43}" type="presOf" srcId="{D33B8D2F-A297-4C69-B11B-FFB809F2E1EE}" destId="{BC5EC238-21E5-4824-B06E-8DB98CC1CE9D}" srcOrd="0" destOrd="0" presId="urn:microsoft.com/office/officeart/2016/7/layout/RepeatingBendingProcessNew"/>
    <dgm:cxn modelId="{786FF735-A3C2-44C7-A31F-04A84365AEC4}" type="presOf" srcId="{82D6B172-8DDC-4EF2-BA2E-5928B21468F3}" destId="{868687C3-FBE4-4A76-9E6E-721C294061AC}" srcOrd="0" destOrd="0" presId="urn:microsoft.com/office/officeart/2016/7/layout/RepeatingBendingProcessNew"/>
    <dgm:cxn modelId="{DE1E9247-34D0-41A6-9D29-2E39704263A4}" type="presOf" srcId="{494E64AE-BC9A-407B-A071-261FF8FA6133}" destId="{49EA717F-0A40-45ED-AAB5-16DD70EC4DEF}" srcOrd="1" destOrd="0" presId="urn:microsoft.com/office/officeart/2016/7/layout/RepeatingBendingProcessNew"/>
    <dgm:cxn modelId="{C29D056C-406E-4FAF-BC80-EDC9208B0988}" type="presOf" srcId="{DD7AFF90-7312-405B-8E92-A1D603F23E43}" destId="{9169347F-F117-4BBE-BD10-4996DED603E0}" srcOrd="0" destOrd="0" presId="urn:microsoft.com/office/officeart/2016/7/layout/RepeatingBendingProcessNew"/>
    <dgm:cxn modelId="{939DF04E-2D77-4FC0-9C31-0B4AE06F114B}" type="presOf" srcId="{82D6B172-8DDC-4EF2-BA2E-5928B21468F3}" destId="{EC99305A-CC6C-44AB-AC12-2A36B74832A7}" srcOrd="1" destOrd="0" presId="urn:microsoft.com/office/officeart/2016/7/layout/RepeatingBendingProcessNew"/>
    <dgm:cxn modelId="{F4726B74-4D79-4D71-8544-462A5807B2CA}" srcId="{D33B8D2F-A297-4C69-B11B-FFB809F2E1EE}" destId="{B23049E7-624F-46A8-8615-2306D16645B0}" srcOrd="1" destOrd="0" parTransId="{012C90C5-03BE-43B4-BF23-E0A2E5893B6F}" sibTransId="{494E64AE-BC9A-407B-A071-261FF8FA6133}"/>
    <dgm:cxn modelId="{EC6D5C57-625D-48BA-9DB4-3A6D38E8DAC8}" type="presOf" srcId="{90C257F5-E3B8-4984-8541-CEFEB0E8BDA0}" destId="{C6CD0607-8AC1-4D2B-B5EF-15A21281493C}" srcOrd="0" destOrd="0" presId="urn:microsoft.com/office/officeart/2016/7/layout/RepeatingBendingProcessNew"/>
    <dgm:cxn modelId="{EB07FA58-F0F0-4E1D-9E7F-F49F10E8C4B5}" srcId="{D33B8D2F-A297-4C69-B11B-FFB809F2E1EE}" destId="{DD7AFF90-7312-405B-8E92-A1D603F23E43}" srcOrd="2" destOrd="0" parTransId="{214BF12D-54A8-41AC-9DC1-08E3AB72C5DB}" sibTransId="{D2B90EA0-2F88-4645-A26E-58A1307BC88F}"/>
    <dgm:cxn modelId="{2C509B82-F631-41C6-BBD4-AE5D07C9B072}" type="presOf" srcId="{B23049E7-624F-46A8-8615-2306D16645B0}" destId="{13BD5B30-BE07-477F-B01F-ED6333138F6B}" srcOrd="0" destOrd="0" presId="urn:microsoft.com/office/officeart/2016/7/layout/RepeatingBendingProcessNew"/>
    <dgm:cxn modelId="{92EFD684-120B-4309-AAE9-574FDD5F8D06}" type="presOf" srcId="{494E64AE-BC9A-407B-A071-261FF8FA6133}" destId="{71FCFED2-B8BA-423E-BD2D-28A44AADD017}" srcOrd="0" destOrd="0" presId="urn:microsoft.com/office/officeart/2016/7/layout/RepeatingBendingProcessNew"/>
    <dgm:cxn modelId="{5A098B87-FE9F-4244-A4CF-611ECE608F52}" srcId="{D33B8D2F-A297-4C69-B11B-FFB809F2E1EE}" destId="{721632BA-C972-4C87-947F-7F5C61280C34}" srcOrd="5" destOrd="0" parTransId="{E703E5CE-F5CA-4FE0-A64A-2DB42491B108}" sibTransId="{F7535743-677B-4A57-BFA1-3042D4F40ED0}"/>
    <dgm:cxn modelId="{B7544992-B691-4D90-82CE-43F7BF99AACA}" type="presOf" srcId="{0A324C24-9EF9-42D8-939E-918D41F89968}" destId="{F9363AA3-79FB-4A7B-B226-3B34510B8F5D}" srcOrd="0" destOrd="0" presId="urn:microsoft.com/office/officeart/2016/7/layout/RepeatingBendingProcessNew"/>
    <dgm:cxn modelId="{50A05198-1E12-459F-98A1-9001F7B18895}" type="presOf" srcId="{DCC8A6A5-1B5D-4292-A103-ADF08EA083CA}" destId="{354E504D-EC7F-4674-B15A-EF863B4ECDFF}" srcOrd="0" destOrd="0" presId="urn:microsoft.com/office/officeart/2016/7/layout/RepeatingBendingProcessNew"/>
    <dgm:cxn modelId="{B7D156C8-B27F-4247-8120-0EE31015D2CE}" type="presOf" srcId="{D2B90EA0-2F88-4645-A26E-58A1307BC88F}" destId="{77A2AC31-7902-4EA4-8773-6DD6CF34ABF5}" srcOrd="0" destOrd="0" presId="urn:microsoft.com/office/officeart/2016/7/layout/RepeatingBendingProcessNew"/>
    <dgm:cxn modelId="{8ABC0CDB-5760-4EA0-A11D-C476ABC1497B}" srcId="{D33B8D2F-A297-4C69-B11B-FFB809F2E1EE}" destId="{DCC8A6A5-1B5D-4292-A103-ADF08EA083CA}" srcOrd="4" destOrd="0" parTransId="{08E60F5F-CBC8-4EC6-9650-C72D83D25DBA}" sibTransId="{767FCF8A-202F-4434-899D-73A0233779C1}"/>
    <dgm:cxn modelId="{024B6AE3-6174-44C7-8FBF-23FEA2F9F6E8}" type="presOf" srcId="{D2B90EA0-2F88-4645-A26E-58A1307BC88F}" destId="{FCED4055-F311-416D-8C4E-AFF8F95C5374}" srcOrd="1" destOrd="0" presId="urn:microsoft.com/office/officeart/2016/7/layout/RepeatingBendingProcessNew"/>
    <dgm:cxn modelId="{356160F9-0041-4345-BCD0-0A8EAA4A5368}" type="presOf" srcId="{90C257F5-E3B8-4984-8541-CEFEB0E8BDA0}" destId="{7DF8197A-B62F-4E1F-B472-12FF158671D9}" srcOrd="1" destOrd="0" presId="urn:microsoft.com/office/officeart/2016/7/layout/RepeatingBendingProcessNew"/>
    <dgm:cxn modelId="{38F3B6FB-5336-4A20-8835-DCAFDB3CFE4A}" type="presOf" srcId="{767FCF8A-202F-4434-899D-73A0233779C1}" destId="{49F97784-844A-4F90-B932-B6EA43986466}" srcOrd="1" destOrd="0" presId="urn:microsoft.com/office/officeart/2016/7/layout/RepeatingBendingProcessNew"/>
    <dgm:cxn modelId="{993D5FFF-59FD-4D93-8C7F-4D1BB48EFB22}" type="presOf" srcId="{721632BA-C972-4C87-947F-7F5C61280C34}" destId="{6E8DC8E3-EC3B-4095-8784-8BB0ADBCC998}" srcOrd="0" destOrd="0" presId="urn:microsoft.com/office/officeart/2016/7/layout/RepeatingBendingProcessNew"/>
    <dgm:cxn modelId="{8357D3DE-D09D-469F-A982-4C8FEC28A3C7}" type="presParOf" srcId="{BC5EC238-21E5-4824-B06E-8DB98CC1CE9D}" destId="{FBEE6F74-B288-40B3-A536-6B93F3B507A0}" srcOrd="0" destOrd="0" presId="urn:microsoft.com/office/officeart/2016/7/layout/RepeatingBendingProcessNew"/>
    <dgm:cxn modelId="{A22CD9FD-D6CD-490E-85F0-23CCB21D7DBF}" type="presParOf" srcId="{BC5EC238-21E5-4824-B06E-8DB98CC1CE9D}" destId="{868687C3-FBE4-4A76-9E6E-721C294061AC}" srcOrd="1" destOrd="0" presId="urn:microsoft.com/office/officeart/2016/7/layout/RepeatingBendingProcessNew"/>
    <dgm:cxn modelId="{69F3674E-CE26-4584-80AB-F4DFA1A56CFE}" type="presParOf" srcId="{868687C3-FBE4-4A76-9E6E-721C294061AC}" destId="{EC99305A-CC6C-44AB-AC12-2A36B74832A7}" srcOrd="0" destOrd="0" presId="urn:microsoft.com/office/officeart/2016/7/layout/RepeatingBendingProcessNew"/>
    <dgm:cxn modelId="{59C8CE6B-CA8D-4772-8ABB-3AFBB9508F3A}" type="presParOf" srcId="{BC5EC238-21E5-4824-B06E-8DB98CC1CE9D}" destId="{13BD5B30-BE07-477F-B01F-ED6333138F6B}" srcOrd="2" destOrd="0" presId="urn:microsoft.com/office/officeart/2016/7/layout/RepeatingBendingProcessNew"/>
    <dgm:cxn modelId="{F02289EF-50A5-4093-A91A-53A1B295E6CD}" type="presParOf" srcId="{BC5EC238-21E5-4824-B06E-8DB98CC1CE9D}" destId="{71FCFED2-B8BA-423E-BD2D-28A44AADD017}" srcOrd="3" destOrd="0" presId="urn:microsoft.com/office/officeart/2016/7/layout/RepeatingBendingProcessNew"/>
    <dgm:cxn modelId="{D4CDC98A-B4F7-4343-9EC4-A97DC51E2DB5}" type="presParOf" srcId="{71FCFED2-B8BA-423E-BD2D-28A44AADD017}" destId="{49EA717F-0A40-45ED-AAB5-16DD70EC4DEF}" srcOrd="0" destOrd="0" presId="urn:microsoft.com/office/officeart/2016/7/layout/RepeatingBendingProcessNew"/>
    <dgm:cxn modelId="{E8E610FC-7F12-45D3-9F04-FB3E439D5DC1}" type="presParOf" srcId="{BC5EC238-21E5-4824-B06E-8DB98CC1CE9D}" destId="{9169347F-F117-4BBE-BD10-4996DED603E0}" srcOrd="4" destOrd="0" presId="urn:microsoft.com/office/officeart/2016/7/layout/RepeatingBendingProcessNew"/>
    <dgm:cxn modelId="{8AAE9AB5-6149-4EBC-BA33-4AA40C32A176}" type="presParOf" srcId="{BC5EC238-21E5-4824-B06E-8DB98CC1CE9D}" destId="{77A2AC31-7902-4EA4-8773-6DD6CF34ABF5}" srcOrd="5" destOrd="0" presId="urn:microsoft.com/office/officeart/2016/7/layout/RepeatingBendingProcessNew"/>
    <dgm:cxn modelId="{6CEA07B6-179E-4174-92BB-9F683F96FF87}" type="presParOf" srcId="{77A2AC31-7902-4EA4-8773-6DD6CF34ABF5}" destId="{FCED4055-F311-416D-8C4E-AFF8F95C5374}" srcOrd="0" destOrd="0" presId="urn:microsoft.com/office/officeart/2016/7/layout/RepeatingBendingProcessNew"/>
    <dgm:cxn modelId="{EF2750B6-0F63-45F4-A5BD-258685AD3AA5}" type="presParOf" srcId="{BC5EC238-21E5-4824-B06E-8DB98CC1CE9D}" destId="{F9363AA3-79FB-4A7B-B226-3B34510B8F5D}" srcOrd="6" destOrd="0" presId="urn:microsoft.com/office/officeart/2016/7/layout/RepeatingBendingProcessNew"/>
    <dgm:cxn modelId="{F85BDCD7-2308-4AA2-B993-707DEBF91109}" type="presParOf" srcId="{BC5EC238-21E5-4824-B06E-8DB98CC1CE9D}" destId="{C6CD0607-8AC1-4D2B-B5EF-15A21281493C}" srcOrd="7" destOrd="0" presId="urn:microsoft.com/office/officeart/2016/7/layout/RepeatingBendingProcessNew"/>
    <dgm:cxn modelId="{C161DFE4-83CE-4550-BFB7-195D4B769B34}" type="presParOf" srcId="{C6CD0607-8AC1-4D2B-B5EF-15A21281493C}" destId="{7DF8197A-B62F-4E1F-B472-12FF158671D9}" srcOrd="0" destOrd="0" presId="urn:microsoft.com/office/officeart/2016/7/layout/RepeatingBendingProcessNew"/>
    <dgm:cxn modelId="{362E11E0-2C22-4342-9A3F-AA507F3280E0}" type="presParOf" srcId="{BC5EC238-21E5-4824-B06E-8DB98CC1CE9D}" destId="{354E504D-EC7F-4674-B15A-EF863B4ECDFF}" srcOrd="8" destOrd="0" presId="urn:microsoft.com/office/officeart/2016/7/layout/RepeatingBendingProcessNew"/>
    <dgm:cxn modelId="{EB19BD75-55F7-44EE-99AD-5333E75676EF}" type="presParOf" srcId="{BC5EC238-21E5-4824-B06E-8DB98CC1CE9D}" destId="{DC49B84C-2E0D-4A1A-9E74-2EB91D1F94B4}" srcOrd="9" destOrd="0" presId="urn:microsoft.com/office/officeart/2016/7/layout/RepeatingBendingProcessNew"/>
    <dgm:cxn modelId="{DB5BE480-88B0-48DD-ABD6-BC22C3327D5E}" type="presParOf" srcId="{DC49B84C-2E0D-4A1A-9E74-2EB91D1F94B4}" destId="{49F97784-844A-4F90-B932-B6EA43986466}" srcOrd="0" destOrd="0" presId="urn:microsoft.com/office/officeart/2016/7/layout/RepeatingBendingProcessNew"/>
    <dgm:cxn modelId="{41DB361E-83AA-4A49-B594-9ECA4B8204E0}" type="presParOf" srcId="{BC5EC238-21E5-4824-B06E-8DB98CC1CE9D}" destId="{6E8DC8E3-EC3B-4095-8784-8BB0ADBCC99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1A89B4-25BB-4FED-8EA7-6BA1618DE580}" type="doc">
      <dgm:prSet loTypeId="urn:microsoft.com/office/officeart/2016/7/layout/RepeatingBendingProcessNew" loCatId="process" qsTypeId="urn:microsoft.com/office/officeart/2005/8/quickstyle/simple4" qsCatId="simple" csTypeId="urn:microsoft.com/office/officeart/2005/8/colors/colorful2" csCatId="colorful"/>
      <dgm:spPr/>
      <dgm:t>
        <a:bodyPr/>
        <a:lstStyle/>
        <a:p>
          <a:endParaRPr lang="en-US"/>
        </a:p>
      </dgm:t>
    </dgm:pt>
    <dgm:pt modelId="{737B7B11-DF25-44D6-B39D-8F615C9EC857}">
      <dgm:prSet/>
      <dgm:spPr/>
      <dgm:t>
        <a:bodyPr/>
        <a:lstStyle/>
        <a:p>
          <a:r>
            <a:rPr lang="tr-TR"/>
            <a:t>Ella’yı görünce Borkman çok şaşırır.</a:t>
          </a:r>
          <a:endParaRPr lang="en-US"/>
        </a:p>
      </dgm:t>
    </dgm:pt>
    <dgm:pt modelId="{ED832E80-C76E-47B7-BE72-09446982210A}" type="parTrans" cxnId="{74066499-015E-47E1-8C37-57DCA53D827E}">
      <dgm:prSet/>
      <dgm:spPr/>
      <dgm:t>
        <a:bodyPr/>
        <a:lstStyle/>
        <a:p>
          <a:endParaRPr lang="en-US"/>
        </a:p>
      </dgm:t>
    </dgm:pt>
    <dgm:pt modelId="{823E9D12-FCF8-4D02-8023-5DCCEB7E88FE}" type="sibTrans" cxnId="{74066499-015E-47E1-8C37-57DCA53D827E}">
      <dgm:prSet/>
      <dgm:spPr/>
      <dgm:t>
        <a:bodyPr/>
        <a:lstStyle/>
        <a:p>
          <a:endParaRPr lang="en-US"/>
        </a:p>
      </dgm:t>
    </dgm:pt>
    <dgm:pt modelId="{FEC3D06A-9560-411E-AC21-C4AB54280492}">
      <dgm:prSet/>
      <dgm:spPr/>
      <dgm:t>
        <a:bodyPr/>
        <a:lstStyle/>
        <a:p>
          <a:r>
            <a:rPr lang="tr-TR"/>
            <a:t>Geçmişten ve geçmiş pişmanlıklarından bahsederler.</a:t>
          </a:r>
          <a:endParaRPr lang="en-US"/>
        </a:p>
      </dgm:t>
    </dgm:pt>
    <dgm:pt modelId="{5D069F34-EECF-4317-827C-A3D11D0C06A4}" type="parTrans" cxnId="{134E8792-72FE-4216-83EE-B6DC4E4DF3EA}">
      <dgm:prSet/>
      <dgm:spPr/>
      <dgm:t>
        <a:bodyPr/>
        <a:lstStyle/>
        <a:p>
          <a:endParaRPr lang="en-US"/>
        </a:p>
      </dgm:t>
    </dgm:pt>
    <dgm:pt modelId="{74D24C5D-2017-4C50-9874-3FC4593EEEC0}" type="sibTrans" cxnId="{134E8792-72FE-4216-83EE-B6DC4E4DF3EA}">
      <dgm:prSet/>
      <dgm:spPr/>
      <dgm:t>
        <a:bodyPr/>
        <a:lstStyle/>
        <a:p>
          <a:endParaRPr lang="en-US"/>
        </a:p>
      </dgm:t>
    </dgm:pt>
    <dgm:pt modelId="{330ED277-3E00-4742-99BC-39093E958F09}">
      <dgm:prSet/>
      <dgm:spPr/>
      <dgm:t>
        <a:bodyPr/>
        <a:lstStyle/>
        <a:p>
          <a:r>
            <a:rPr lang="tr-TR"/>
            <a:t>Konuşurlarken Borkman’ın Elladan makam ve güç uğruna vazgeçtiğini öğreniyoruz.</a:t>
          </a:r>
          <a:endParaRPr lang="en-US"/>
        </a:p>
      </dgm:t>
    </dgm:pt>
    <dgm:pt modelId="{9AE8684A-DB46-45CD-95CE-12D9790AC378}" type="parTrans" cxnId="{97057976-D885-4D7F-843E-FA7E6AF181A0}">
      <dgm:prSet/>
      <dgm:spPr/>
      <dgm:t>
        <a:bodyPr/>
        <a:lstStyle/>
        <a:p>
          <a:endParaRPr lang="en-US"/>
        </a:p>
      </dgm:t>
    </dgm:pt>
    <dgm:pt modelId="{E5AAE222-01AA-4D07-96A1-9B7A2A2F401E}" type="sibTrans" cxnId="{97057976-D885-4D7F-843E-FA7E6AF181A0}">
      <dgm:prSet/>
      <dgm:spPr/>
      <dgm:t>
        <a:bodyPr/>
        <a:lstStyle/>
        <a:p>
          <a:endParaRPr lang="en-US"/>
        </a:p>
      </dgm:t>
    </dgm:pt>
    <dgm:pt modelId="{537AA874-5EA1-4292-8812-8892AB35E33B}">
      <dgm:prSet/>
      <dgm:spPr/>
      <dgm:t>
        <a:bodyPr/>
        <a:lstStyle/>
        <a:p>
          <a:r>
            <a:rPr lang="tr-TR"/>
            <a:t>Ella ise Borkman’a makam ve güç sağlayan kişiyi reddedince Borkman’ın zaferine çok az kalmışken ona ihanet edip en dibe yollamış.</a:t>
          </a:r>
          <a:endParaRPr lang="en-US"/>
        </a:p>
      </dgm:t>
    </dgm:pt>
    <dgm:pt modelId="{84594F34-B0FC-4018-99C8-D1BFB08A0388}" type="parTrans" cxnId="{323444B0-FB03-4F58-9D14-03446885666C}">
      <dgm:prSet/>
      <dgm:spPr/>
      <dgm:t>
        <a:bodyPr/>
        <a:lstStyle/>
        <a:p>
          <a:endParaRPr lang="en-US"/>
        </a:p>
      </dgm:t>
    </dgm:pt>
    <dgm:pt modelId="{E55640E9-1328-4037-ADD3-F974F74840CE}" type="sibTrans" cxnId="{323444B0-FB03-4F58-9D14-03446885666C}">
      <dgm:prSet/>
      <dgm:spPr/>
      <dgm:t>
        <a:bodyPr/>
        <a:lstStyle/>
        <a:p>
          <a:endParaRPr lang="en-US"/>
        </a:p>
      </dgm:t>
    </dgm:pt>
    <dgm:pt modelId="{BE86D42F-2BDF-409A-94FA-1879AC5DFC5B}">
      <dgm:prSet/>
      <dgm:spPr/>
      <dgm:t>
        <a:bodyPr/>
        <a:lstStyle/>
        <a:p>
          <a:r>
            <a:rPr lang="tr-TR"/>
            <a:t>Konuşmalarının ardından Ella, Borkman’dan Erhardı almak için izin ister. İzni aldığı esnada ise Madam Borkman sahneye girip karşı çıkmaya başlar.</a:t>
          </a:r>
          <a:endParaRPr lang="en-US"/>
        </a:p>
      </dgm:t>
    </dgm:pt>
    <dgm:pt modelId="{00B3E2DB-E116-4606-8B25-3278D0BFE40C}" type="parTrans" cxnId="{20C3AFAE-E59D-4E76-AC35-25B14723B066}">
      <dgm:prSet/>
      <dgm:spPr/>
      <dgm:t>
        <a:bodyPr/>
        <a:lstStyle/>
        <a:p>
          <a:endParaRPr lang="en-US"/>
        </a:p>
      </dgm:t>
    </dgm:pt>
    <dgm:pt modelId="{ACCE2418-A819-4327-B1E9-61FAFE97695E}" type="sibTrans" cxnId="{20C3AFAE-E59D-4E76-AC35-25B14723B066}">
      <dgm:prSet/>
      <dgm:spPr/>
      <dgm:t>
        <a:bodyPr/>
        <a:lstStyle/>
        <a:p>
          <a:endParaRPr lang="en-US"/>
        </a:p>
      </dgm:t>
    </dgm:pt>
    <dgm:pt modelId="{E16C5070-75D5-4047-AD87-7B741C585027}" type="pres">
      <dgm:prSet presAssocID="{851A89B4-25BB-4FED-8EA7-6BA1618DE580}" presName="Name0" presStyleCnt="0">
        <dgm:presLayoutVars>
          <dgm:dir/>
          <dgm:resizeHandles val="exact"/>
        </dgm:presLayoutVars>
      </dgm:prSet>
      <dgm:spPr/>
    </dgm:pt>
    <dgm:pt modelId="{DD6CB6EF-EACB-4DA3-BA21-FE258030F9FC}" type="pres">
      <dgm:prSet presAssocID="{737B7B11-DF25-44D6-B39D-8F615C9EC857}" presName="node" presStyleLbl="node1" presStyleIdx="0" presStyleCnt="5">
        <dgm:presLayoutVars>
          <dgm:bulletEnabled val="1"/>
        </dgm:presLayoutVars>
      </dgm:prSet>
      <dgm:spPr/>
    </dgm:pt>
    <dgm:pt modelId="{5AEC7953-1405-43CB-B036-FCB11104E33E}" type="pres">
      <dgm:prSet presAssocID="{823E9D12-FCF8-4D02-8023-5DCCEB7E88FE}" presName="sibTrans" presStyleLbl="sibTrans1D1" presStyleIdx="0" presStyleCnt="4"/>
      <dgm:spPr/>
    </dgm:pt>
    <dgm:pt modelId="{4F478A2F-01E1-4DC4-8174-F554D03C1BC9}" type="pres">
      <dgm:prSet presAssocID="{823E9D12-FCF8-4D02-8023-5DCCEB7E88FE}" presName="connectorText" presStyleLbl="sibTrans1D1" presStyleIdx="0" presStyleCnt="4"/>
      <dgm:spPr/>
    </dgm:pt>
    <dgm:pt modelId="{AD16537C-F82F-4751-9DF3-F4BEC61F086B}" type="pres">
      <dgm:prSet presAssocID="{FEC3D06A-9560-411E-AC21-C4AB54280492}" presName="node" presStyleLbl="node1" presStyleIdx="1" presStyleCnt="5">
        <dgm:presLayoutVars>
          <dgm:bulletEnabled val="1"/>
        </dgm:presLayoutVars>
      </dgm:prSet>
      <dgm:spPr/>
    </dgm:pt>
    <dgm:pt modelId="{5C030B2B-4D59-445C-8614-E97A1435F546}" type="pres">
      <dgm:prSet presAssocID="{74D24C5D-2017-4C50-9874-3FC4593EEEC0}" presName="sibTrans" presStyleLbl="sibTrans1D1" presStyleIdx="1" presStyleCnt="4"/>
      <dgm:spPr/>
    </dgm:pt>
    <dgm:pt modelId="{64DAE7C3-A3BE-4886-88A8-6EA13CBA934F}" type="pres">
      <dgm:prSet presAssocID="{74D24C5D-2017-4C50-9874-3FC4593EEEC0}" presName="connectorText" presStyleLbl="sibTrans1D1" presStyleIdx="1" presStyleCnt="4"/>
      <dgm:spPr/>
    </dgm:pt>
    <dgm:pt modelId="{4C302526-1224-48D1-A922-AF44524D340E}" type="pres">
      <dgm:prSet presAssocID="{330ED277-3E00-4742-99BC-39093E958F09}" presName="node" presStyleLbl="node1" presStyleIdx="2" presStyleCnt="5">
        <dgm:presLayoutVars>
          <dgm:bulletEnabled val="1"/>
        </dgm:presLayoutVars>
      </dgm:prSet>
      <dgm:spPr/>
    </dgm:pt>
    <dgm:pt modelId="{28097110-5965-48ED-94F1-5C7792B0674C}" type="pres">
      <dgm:prSet presAssocID="{E5AAE222-01AA-4D07-96A1-9B7A2A2F401E}" presName="sibTrans" presStyleLbl="sibTrans1D1" presStyleIdx="2" presStyleCnt="4"/>
      <dgm:spPr/>
    </dgm:pt>
    <dgm:pt modelId="{2EE917DD-3D86-4EA5-B327-F862E482128A}" type="pres">
      <dgm:prSet presAssocID="{E5AAE222-01AA-4D07-96A1-9B7A2A2F401E}" presName="connectorText" presStyleLbl="sibTrans1D1" presStyleIdx="2" presStyleCnt="4"/>
      <dgm:spPr/>
    </dgm:pt>
    <dgm:pt modelId="{668EEEF4-8EE6-48D3-8A09-10CC7409837E}" type="pres">
      <dgm:prSet presAssocID="{537AA874-5EA1-4292-8812-8892AB35E33B}" presName="node" presStyleLbl="node1" presStyleIdx="3" presStyleCnt="5">
        <dgm:presLayoutVars>
          <dgm:bulletEnabled val="1"/>
        </dgm:presLayoutVars>
      </dgm:prSet>
      <dgm:spPr/>
    </dgm:pt>
    <dgm:pt modelId="{59AAC241-2D14-414E-B97A-60972B1E82B7}" type="pres">
      <dgm:prSet presAssocID="{E55640E9-1328-4037-ADD3-F974F74840CE}" presName="sibTrans" presStyleLbl="sibTrans1D1" presStyleIdx="3" presStyleCnt="4"/>
      <dgm:spPr/>
    </dgm:pt>
    <dgm:pt modelId="{17456C98-DABD-438C-9D10-CD7B1EF0D653}" type="pres">
      <dgm:prSet presAssocID="{E55640E9-1328-4037-ADD3-F974F74840CE}" presName="connectorText" presStyleLbl="sibTrans1D1" presStyleIdx="3" presStyleCnt="4"/>
      <dgm:spPr/>
    </dgm:pt>
    <dgm:pt modelId="{A59D53B9-5058-4FCA-AE38-7AF2F8CAE791}" type="pres">
      <dgm:prSet presAssocID="{BE86D42F-2BDF-409A-94FA-1879AC5DFC5B}" presName="node" presStyleLbl="node1" presStyleIdx="4" presStyleCnt="5">
        <dgm:presLayoutVars>
          <dgm:bulletEnabled val="1"/>
        </dgm:presLayoutVars>
      </dgm:prSet>
      <dgm:spPr/>
    </dgm:pt>
  </dgm:ptLst>
  <dgm:cxnLst>
    <dgm:cxn modelId="{B282DB19-ACBE-4BAD-B98E-B920E232DD49}" type="presOf" srcId="{E55640E9-1328-4037-ADD3-F974F74840CE}" destId="{17456C98-DABD-438C-9D10-CD7B1EF0D653}" srcOrd="1" destOrd="0" presId="urn:microsoft.com/office/officeart/2016/7/layout/RepeatingBendingProcessNew"/>
    <dgm:cxn modelId="{002A262E-0EC5-4874-AE5D-16F137BD025E}" type="presOf" srcId="{74D24C5D-2017-4C50-9874-3FC4593EEEC0}" destId="{64DAE7C3-A3BE-4886-88A8-6EA13CBA934F}" srcOrd="1" destOrd="0" presId="urn:microsoft.com/office/officeart/2016/7/layout/RepeatingBendingProcessNew"/>
    <dgm:cxn modelId="{1D50C332-37DB-4DE4-AB42-0A5881C7357E}" type="presOf" srcId="{E55640E9-1328-4037-ADD3-F974F74840CE}" destId="{59AAC241-2D14-414E-B97A-60972B1E82B7}" srcOrd="0" destOrd="0" presId="urn:microsoft.com/office/officeart/2016/7/layout/RepeatingBendingProcessNew"/>
    <dgm:cxn modelId="{6B482A37-8F8F-486C-810F-FFF2C584C3AD}" type="presOf" srcId="{330ED277-3E00-4742-99BC-39093E958F09}" destId="{4C302526-1224-48D1-A922-AF44524D340E}" srcOrd="0" destOrd="0" presId="urn:microsoft.com/office/officeart/2016/7/layout/RepeatingBendingProcessNew"/>
    <dgm:cxn modelId="{DAF1993B-29D7-483F-BF8B-23781F22C01C}" type="presOf" srcId="{E5AAE222-01AA-4D07-96A1-9B7A2A2F401E}" destId="{28097110-5965-48ED-94F1-5C7792B0674C}" srcOrd="0" destOrd="0" presId="urn:microsoft.com/office/officeart/2016/7/layout/RepeatingBendingProcessNew"/>
    <dgm:cxn modelId="{5158F461-D7E1-4712-8774-FE05D7C655CD}" type="presOf" srcId="{FEC3D06A-9560-411E-AC21-C4AB54280492}" destId="{AD16537C-F82F-4751-9DF3-F4BEC61F086B}" srcOrd="0" destOrd="0" presId="urn:microsoft.com/office/officeart/2016/7/layout/RepeatingBendingProcessNew"/>
    <dgm:cxn modelId="{FD480B44-0BAE-49F7-8D3F-9E587673F23D}" type="presOf" srcId="{E5AAE222-01AA-4D07-96A1-9B7A2A2F401E}" destId="{2EE917DD-3D86-4EA5-B327-F862E482128A}" srcOrd="1" destOrd="0" presId="urn:microsoft.com/office/officeart/2016/7/layout/RepeatingBendingProcessNew"/>
    <dgm:cxn modelId="{A7F2A550-885E-4A77-8571-41FEF7FFFC3E}" type="presOf" srcId="{851A89B4-25BB-4FED-8EA7-6BA1618DE580}" destId="{E16C5070-75D5-4047-AD87-7B741C585027}" srcOrd="0" destOrd="0" presId="urn:microsoft.com/office/officeart/2016/7/layout/RepeatingBendingProcessNew"/>
    <dgm:cxn modelId="{6DE71155-A5A9-41E0-B5BB-FA361C898C8A}" type="presOf" srcId="{737B7B11-DF25-44D6-B39D-8F615C9EC857}" destId="{DD6CB6EF-EACB-4DA3-BA21-FE258030F9FC}" srcOrd="0" destOrd="0" presId="urn:microsoft.com/office/officeart/2016/7/layout/RepeatingBendingProcessNew"/>
    <dgm:cxn modelId="{97057976-D885-4D7F-843E-FA7E6AF181A0}" srcId="{851A89B4-25BB-4FED-8EA7-6BA1618DE580}" destId="{330ED277-3E00-4742-99BC-39093E958F09}" srcOrd="2" destOrd="0" parTransId="{9AE8684A-DB46-45CD-95CE-12D9790AC378}" sibTransId="{E5AAE222-01AA-4D07-96A1-9B7A2A2F401E}"/>
    <dgm:cxn modelId="{134E8792-72FE-4216-83EE-B6DC4E4DF3EA}" srcId="{851A89B4-25BB-4FED-8EA7-6BA1618DE580}" destId="{FEC3D06A-9560-411E-AC21-C4AB54280492}" srcOrd="1" destOrd="0" parTransId="{5D069F34-EECF-4317-827C-A3D11D0C06A4}" sibTransId="{74D24C5D-2017-4C50-9874-3FC4593EEEC0}"/>
    <dgm:cxn modelId="{31AC0996-B0A3-4621-BEFE-83C798810223}" type="presOf" srcId="{537AA874-5EA1-4292-8812-8892AB35E33B}" destId="{668EEEF4-8EE6-48D3-8A09-10CC7409837E}" srcOrd="0" destOrd="0" presId="urn:microsoft.com/office/officeart/2016/7/layout/RepeatingBendingProcessNew"/>
    <dgm:cxn modelId="{74066499-015E-47E1-8C37-57DCA53D827E}" srcId="{851A89B4-25BB-4FED-8EA7-6BA1618DE580}" destId="{737B7B11-DF25-44D6-B39D-8F615C9EC857}" srcOrd="0" destOrd="0" parTransId="{ED832E80-C76E-47B7-BE72-09446982210A}" sibTransId="{823E9D12-FCF8-4D02-8023-5DCCEB7E88FE}"/>
    <dgm:cxn modelId="{20C3AFAE-E59D-4E76-AC35-25B14723B066}" srcId="{851A89B4-25BB-4FED-8EA7-6BA1618DE580}" destId="{BE86D42F-2BDF-409A-94FA-1879AC5DFC5B}" srcOrd="4" destOrd="0" parTransId="{00B3E2DB-E116-4606-8B25-3278D0BFE40C}" sibTransId="{ACCE2418-A819-4327-B1E9-61FAFE97695E}"/>
    <dgm:cxn modelId="{323444B0-FB03-4F58-9D14-03446885666C}" srcId="{851A89B4-25BB-4FED-8EA7-6BA1618DE580}" destId="{537AA874-5EA1-4292-8812-8892AB35E33B}" srcOrd="3" destOrd="0" parTransId="{84594F34-B0FC-4018-99C8-D1BFB08A0388}" sibTransId="{E55640E9-1328-4037-ADD3-F974F74840CE}"/>
    <dgm:cxn modelId="{AEE646B3-E698-4EEF-A3BA-181688261FD2}" type="presOf" srcId="{74D24C5D-2017-4C50-9874-3FC4593EEEC0}" destId="{5C030B2B-4D59-445C-8614-E97A1435F546}" srcOrd="0" destOrd="0" presId="urn:microsoft.com/office/officeart/2016/7/layout/RepeatingBendingProcessNew"/>
    <dgm:cxn modelId="{A28096B6-5E5B-441D-87AF-8E67A2D04A79}" type="presOf" srcId="{823E9D12-FCF8-4D02-8023-5DCCEB7E88FE}" destId="{4F478A2F-01E1-4DC4-8174-F554D03C1BC9}" srcOrd="1" destOrd="0" presId="urn:microsoft.com/office/officeart/2016/7/layout/RepeatingBendingProcessNew"/>
    <dgm:cxn modelId="{FC167AE0-4600-4B9B-B971-46E4BB30DE17}" type="presOf" srcId="{BE86D42F-2BDF-409A-94FA-1879AC5DFC5B}" destId="{A59D53B9-5058-4FCA-AE38-7AF2F8CAE791}" srcOrd="0" destOrd="0" presId="urn:microsoft.com/office/officeart/2016/7/layout/RepeatingBendingProcessNew"/>
    <dgm:cxn modelId="{87AF93E5-8ACB-4328-A3EA-601AEF3CF178}" type="presOf" srcId="{823E9D12-FCF8-4D02-8023-5DCCEB7E88FE}" destId="{5AEC7953-1405-43CB-B036-FCB11104E33E}" srcOrd="0" destOrd="0" presId="urn:microsoft.com/office/officeart/2016/7/layout/RepeatingBendingProcessNew"/>
    <dgm:cxn modelId="{EB268FE1-A96A-46AF-B301-27006AD2A363}" type="presParOf" srcId="{E16C5070-75D5-4047-AD87-7B741C585027}" destId="{DD6CB6EF-EACB-4DA3-BA21-FE258030F9FC}" srcOrd="0" destOrd="0" presId="urn:microsoft.com/office/officeart/2016/7/layout/RepeatingBendingProcessNew"/>
    <dgm:cxn modelId="{C2A1F07B-9340-4CF2-A116-E759B19F0982}" type="presParOf" srcId="{E16C5070-75D5-4047-AD87-7B741C585027}" destId="{5AEC7953-1405-43CB-B036-FCB11104E33E}" srcOrd="1" destOrd="0" presId="urn:microsoft.com/office/officeart/2016/7/layout/RepeatingBendingProcessNew"/>
    <dgm:cxn modelId="{56FF86AE-9833-4B5B-BD0E-CB10AB6C51C0}" type="presParOf" srcId="{5AEC7953-1405-43CB-B036-FCB11104E33E}" destId="{4F478A2F-01E1-4DC4-8174-F554D03C1BC9}" srcOrd="0" destOrd="0" presId="urn:microsoft.com/office/officeart/2016/7/layout/RepeatingBendingProcessNew"/>
    <dgm:cxn modelId="{B32A2551-B97F-44F0-AE4A-43877A08310D}" type="presParOf" srcId="{E16C5070-75D5-4047-AD87-7B741C585027}" destId="{AD16537C-F82F-4751-9DF3-F4BEC61F086B}" srcOrd="2" destOrd="0" presId="urn:microsoft.com/office/officeart/2016/7/layout/RepeatingBendingProcessNew"/>
    <dgm:cxn modelId="{5F5A24B8-7433-4095-8DA5-F9819B94627E}" type="presParOf" srcId="{E16C5070-75D5-4047-AD87-7B741C585027}" destId="{5C030B2B-4D59-445C-8614-E97A1435F546}" srcOrd="3" destOrd="0" presId="urn:microsoft.com/office/officeart/2016/7/layout/RepeatingBendingProcessNew"/>
    <dgm:cxn modelId="{BF28A068-8152-4F25-AD67-155842B6F6C5}" type="presParOf" srcId="{5C030B2B-4D59-445C-8614-E97A1435F546}" destId="{64DAE7C3-A3BE-4886-88A8-6EA13CBA934F}" srcOrd="0" destOrd="0" presId="urn:microsoft.com/office/officeart/2016/7/layout/RepeatingBendingProcessNew"/>
    <dgm:cxn modelId="{9BE8F6E4-3685-4716-B908-D40EDEF83DB5}" type="presParOf" srcId="{E16C5070-75D5-4047-AD87-7B741C585027}" destId="{4C302526-1224-48D1-A922-AF44524D340E}" srcOrd="4" destOrd="0" presId="urn:microsoft.com/office/officeart/2016/7/layout/RepeatingBendingProcessNew"/>
    <dgm:cxn modelId="{86A863DA-F31E-416B-8BAF-9840203EBEC4}" type="presParOf" srcId="{E16C5070-75D5-4047-AD87-7B741C585027}" destId="{28097110-5965-48ED-94F1-5C7792B0674C}" srcOrd="5" destOrd="0" presId="urn:microsoft.com/office/officeart/2016/7/layout/RepeatingBendingProcessNew"/>
    <dgm:cxn modelId="{681F2804-067E-4222-A34E-4D2F770BBDD9}" type="presParOf" srcId="{28097110-5965-48ED-94F1-5C7792B0674C}" destId="{2EE917DD-3D86-4EA5-B327-F862E482128A}" srcOrd="0" destOrd="0" presId="urn:microsoft.com/office/officeart/2016/7/layout/RepeatingBendingProcessNew"/>
    <dgm:cxn modelId="{4AFD8138-524A-48AA-8228-030FDF03EE07}" type="presParOf" srcId="{E16C5070-75D5-4047-AD87-7B741C585027}" destId="{668EEEF4-8EE6-48D3-8A09-10CC7409837E}" srcOrd="6" destOrd="0" presId="urn:microsoft.com/office/officeart/2016/7/layout/RepeatingBendingProcessNew"/>
    <dgm:cxn modelId="{3ECF3AB1-67AE-4A79-AE3C-94E8FE73F56D}" type="presParOf" srcId="{E16C5070-75D5-4047-AD87-7B741C585027}" destId="{59AAC241-2D14-414E-B97A-60972B1E82B7}" srcOrd="7" destOrd="0" presId="urn:microsoft.com/office/officeart/2016/7/layout/RepeatingBendingProcessNew"/>
    <dgm:cxn modelId="{65183BCF-890C-4304-AF55-DC380F35DF57}" type="presParOf" srcId="{59AAC241-2D14-414E-B97A-60972B1E82B7}" destId="{17456C98-DABD-438C-9D10-CD7B1EF0D653}" srcOrd="0" destOrd="0" presId="urn:microsoft.com/office/officeart/2016/7/layout/RepeatingBendingProcessNew"/>
    <dgm:cxn modelId="{2FE3F714-FCE1-4C21-A029-ECF52096BF31}" type="presParOf" srcId="{E16C5070-75D5-4047-AD87-7B741C585027}" destId="{A59D53B9-5058-4FCA-AE38-7AF2F8CAE791}"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00D986-F4DE-4E07-86FD-A05794805D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EF985D-4F25-4290-8BC3-B71AEA830BB1}">
      <dgm:prSet/>
      <dgm:spPr/>
      <dgm:t>
        <a:bodyPr/>
        <a:lstStyle/>
        <a:p>
          <a:r>
            <a:rPr lang="tr-TR"/>
            <a:t>Erhard ise bu 3 seçeneği de reddederek Madam Wilton ile bir aşk macerasına çıkmak istemektedir</a:t>
          </a:r>
          <a:endParaRPr lang="en-US"/>
        </a:p>
      </dgm:t>
    </dgm:pt>
    <dgm:pt modelId="{54232EC2-7651-4CEA-B9B4-5F13A239CD9E}" type="parTrans" cxnId="{0B55350C-FEB4-4569-AE87-5B3D1DD8A216}">
      <dgm:prSet/>
      <dgm:spPr/>
      <dgm:t>
        <a:bodyPr/>
        <a:lstStyle/>
        <a:p>
          <a:endParaRPr lang="en-US"/>
        </a:p>
      </dgm:t>
    </dgm:pt>
    <dgm:pt modelId="{9635F008-F4D1-4413-ACA2-F7A0D67818D1}" type="sibTrans" cxnId="{0B55350C-FEB4-4569-AE87-5B3D1DD8A216}">
      <dgm:prSet/>
      <dgm:spPr/>
      <dgm:t>
        <a:bodyPr/>
        <a:lstStyle/>
        <a:p>
          <a:endParaRPr lang="en-US"/>
        </a:p>
      </dgm:t>
    </dgm:pt>
    <dgm:pt modelId="{376440BD-8331-443D-B832-30EBAEECE4C2}">
      <dgm:prSet/>
      <dgm:spPr/>
      <dgm:t>
        <a:bodyPr/>
        <a:lstStyle/>
        <a:p>
          <a:r>
            <a:rPr lang="tr-TR"/>
            <a:t>Bu esnada Frida’yı da öğrencisi olarak yanlarına alırlar.</a:t>
          </a:r>
          <a:endParaRPr lang="en-US"/>
        </a:p>
      </dgm:t>
    </dgm:pt>
    <dgm:pt modelId="{E16F784A-2C84-4290-A6B6-0C6A5F135AF6}" type="parTrans" cxnId="{E45EC23B-F35D-4C2B-AA68-23DDE9C6C2FD}">
      <dgm:prSet/>
      <dgm:spPr/>
      <dgm:t>
        <a:bodyPr/>
        <a:lstStyle/>
        <a:p>
          <a:endParaRPr lang="en-US"/>
        </a:p>
      </dgm:t>
    </dgm:pt>
    <dgm:pt modelId="{23DD741E-AED4-4E37-906C-59BD3A8A8D17}" type="sibTrans" cxnId="{E45EC23B-F35D-4C2B-AA68-23DDE9C6C2FD}">
      <dgm:prSet/>
      <dgm:spPr/>
      <dgm:t>
        <a:bodyPr/>
        <a:lstStyle/>
        <a:p>
          <a:endParaRPr lang="en-US"/>
        </a:p>
      </dgm:t>
    </dgm:pt>
    <dgm:pt modelId="{6547876E-CAE3-45D9-A535-FA89A894D155}">
      <dgm:prSet/>
      <dgm:spPr/>
      <dgm:t>
        <a:bodyPr/>
        <a:lstStyle/>
        <a:p>
          <a:r>
            <a:rPr lang="tr-TR"/>
            <a:t>Madam Wilton ve Erhard oradakilere veda ederek ayrılıp kızakla yola çıkarlar.</a:t>
          </a:r>
          <a:endParaRPr lang="en-US"/>
        </a:p>
      </dgm:t>
    </dgm:pt>
    <dgm:pt modelId="{45146374-3EFC-4754-B656-4D62B4915E7C}" type="parTrans" cxnId="{A5C826F1-1552-43B8-A4D3-C7D570B51C8E}">
      <dgm:prSet/>
      <dgm:spPr/>
      <dgm:t>
        <a:bodyPr/>
        <a:lstStyle/>
        <a:p>
          <a:endParaRPr lang="en-US"/>
        </a:p>
      </dgm:t>
    </dgm:pt>
    <dgm:pt modelId="{7DC14085-E48A-44F8-8005-B35572CBC147}" type="sibTrans" cxnId="{A5C826F1-1552-43B8-A4D3-C7D570B51C8E}">
      <dgm:prSet/>
      <dgm:spPr/>
      <dgm:t>
        <a:bodyPr/>
        <a:lstStyle/>
        <a:p>
          <a:endParaRPr lang="en-US"/>
        </a:p>
      </dgm:t>
    </dgm:pt>
    <dgm:pt modelId="{819350F1-E6FF-4F33-A3EF-D05125B82706}">
      <dgm:prSet/>
      <dgm:spPr/>
      <dgm:t>
        <a:bodyPr/>
        <a:lstStyle/>
        <a:p>
          <a:r>
            <a:rPr lang="tr-TR"/>
            <a:t>Ella ve Borkman durumu kabullenirken Madam Borkman sinir harbi geçirir.</a:t>
          </a:r>
          <a:endParaRPr lang="en-US"/>
        </a:p>
      </dgm:t>
    </dgm:pt>
    <dgm:pt modelId="{1C726437-A6A6-4039-BFAE-76F921D020F6}" type="parTrans" cxnId="{C5C15EF9-2D87-430F-9559-E7919A098BBA}">
      <dgm:prSet/>
      <dgm:spPr/>
      <dgm:t>
        <a:bodyPr/>
        <a:lstStyle/>
        <a:p>
          <a:endParaRPr lang="en-US"/>
        </a:p>
      </dgm:t>
    </dgm:pt>
    <dgm:pt modelId="{D628FAD8-6F7B-4E22-BB05-652964AA0021}" type="sibTrans" cxnId="{C5C15EF9-2D87-430F-9559-E7919A098BBA}">
      <dgm:prSet/>
      <dgm:spPr/>
      <dgm:t>
        <a:bodyPr/>
        <a:lstStyle/>
        <a:p>
          <a:endParaRPr lang="en-US"/>
        </a:p>
      </dgm:t>
    </dgm:pt>
    <dgm:pt modelId="{97E902C4-E0A2-473A-9BC1-90CF1988D4B1}" type="pres">
      <dgm:prSet presAssocID="{9B00D986-F4DE-4E07-86FD-A05794805DC8}" presName="linear" presStyleCnt="0">
        <dgm:presLayoutVars>
          <dgm:animLvl val="lvl"/>
          <dgm:resizeHandles val="exact"/>
        </dgm:presLayoutVars>
      </dgm:prSet>
      <dgm:spPr/>
    </dgm:pt>
    <dgm:pt modelId="{E94A1C74-68E6-4391-AE4B-328526006B99}" type="pres">
      <dgm:prSet presAssocID="{1EEF985D-4F25-4290-8BC3-B71AEA830BB1}" presName="parentText" presStyleLbl="node1" presStyleIdx="0" presStyleCnt="4">
        <dgm:presLayoutVars>
          <dgm:chMax val="0"/>
          <dgm:bulletEnabled val="1"/>
        </dgm:presLayoutVars>
      </dgm:prSet>
      <dgm:spPr/>
    </dgm:pt>
    <dgm:pt modelId="{67322C1D-0005-4E56-8373-C6C4920A41CB}" type="pres">
      <dgm:prSet presAssocID="{9635F008-F4D1-4413-ACA2-F7A0D67818D1}" presName="spacer" presStyleCnt="0"/>
      <dgm:spPr/>
    </dgm:pt>
    <dgm:pt modelId="{927E32D1-FF2F-4F02-9B2D-186F3BDFECD4}" type="pres">
      <dgm:prSet presAssocID="{376440BD-8331-443D-B832-30EBAEECE4C2}" presName="parentText" presStyleLbl="node1" presStyleIdx="1" presStyleCnt="4">
        <dgm:presLayoutVars>
          <dgm:chMax val="0"/>
          <dgm:bulletEnabled val="1"/>
        </dgm:presLayoutVars>
      </dgm:prSet>
      <dgm:spPr/>
    </dgm:pt>
    <dgm:pt modelId="{7EAD4C6E-53D2-482F-86A5-E2E73A5C0785}" type="pres">
      <dgm:prSet presAssocID="{23DD741E-AED4-4E37-906C-59BD3A8A8D17}" presName="spacer" presStyleCnt="0"/>
      <dgm:spPr/>
    </dgm:pt>
    <dgm:pt modelId="{3438E3A9-3C23-4A2F-8638-928CDF996BFD}" type="pres">
      <dgm:prSet presAssocID="{6547876E-CAE3-45D9-A535-FA89A894D155}" presName="parentText" presStyleLbl="node1" presStyleIdx="2" presStyleCnt="4">
        <dgm:presLayoutVars>
          <dgm:chMax val="0"/>
          <dgm:bulletEnabled val="1"/>
        </dgm:presLayoutVars>
      </dgm:prSet>
      <dgm:spPr/>
    </dgm:pt>
    <dgm:pt modelId="{95ABE2BF-6742-4A39-B600-B526470764D4}" type="pres">
      <dgm:prSet presAssocID="{7DC14085-E48A-44F8-8005-B35572CBC147}" presName="spacer" presStyleCnt="0"/>
      <dgm:spPr/>
    </dgm:pt>
    <dgm:pt modelId="{99395FA5-0C29-4082-9914-CCD211760A48}" type="pres">
      <dgm:prSet presAssocID="{819350F1-E6FF-4F33-A3EF-D05125B82706}" presName="parentText" presStyleLbl="node1" presStyleIdx="3" presStyleCnt="4">
        <dgm:presLayoutVars>
          <dgm:chMax val="0"/>
          <dgm:bulletEnabled val="1"/>
        </dgm:presLayoutVars>
      </dgm:prSet>
      <dgm:spPr/>
    </dgm:pt>
  </dgm:ptLst>
  <dgm:cxnLst>
    <dgm:cxn modelId="{0B55350C-FEB4-4569-AE87-5B3D1DD8A216}" srcId="{9B00D986-F4DE-4E07-86FD-A05794805DC8}" destId="{1EEF985D-4F25-4290-8BC3-B71AEA830BB1}" srcOrd="0" destOrd="0" parTransId="{54232EC2-7651-4CEA-B9B4-5F13A239CD9E}" sibTransId="{9635F008-F4D1-4413-ACA2-F7A0D67818D1}"/>
    <dgm:cxn modelId="{F18FC327-B874-434C-88A6-97A8E6E66C6A}" type="presOf" srcId="{819350F1-E6FF-4F33-A3EF-D05125B82706}" destId="{99395FA5-0C29-4082-9914-CCD211760A48}" srcOrd="0" destOrd="0" presId="urn:microsoft.com/office/officeart/2005/8/layout/vList2"/>
    <dgm:cxn modelId="{E45EC23B-F35D-4C2B-AA68-23DDE9C6C2FD}" srcId="{9B00D986-F4DE-4E07-86FD-A05794805DC8}" destId="{376440BD-8331-443D-B832-30EBAEECE4C2}" srcOrd="1" destOrd="0" parTransId="{E16F784A-2C84-4290-A6B6-0C6A5F135AF6}" sibTransId="{23DD741E-AED4-4E37-906C-59BD3A8A8D17}"/>
    <dgm:cxn modelId="{5C171E6A-A018-4AB9-A5DD-7709B90B50D0}" type="presOf" srcId="{376440BD-8331-443D-B832-30EBAEECE4C2}" destId="{927E32D1-FF2F-4F02-9B2D-186F3BDFECD4}" srcOrd="0" destOrd="0" presId="urn:microsoft.com/office/officeart/2005/8/layout/vList2"/>
    <dgm:cxn modelId="{BFC18E58-73F5-4CD3-930D-858F450269CE}" type="presOf" srcId="{6547876E-CAE3-45D9-A535-FA89A894D155}" destId="{3438E3A9-3C23-4A2F-8638-928CDF996BFD}" srcOrd="0" destOrd="0" presId="urn:microsoft.com/office/officeart/2005/8/layout/vList2"/>
    <dgm:cxn modelId="{EC6576DF-CCFA-4EA5-A1DE-42DD6A3491C8}" type="presOf" srcId="{9B00D986-F4DE-4E07-86FD-A05794805DC8}" destId="{97E902C4-E0A2-473A-9BC1-90CF1988D4B1}" srcOrd="0" destOrd="0" presId="urn:microsoft.com/office/officeart/2005/8/layout/vList2"/>
    <dgm:cxn modelId="{A5C826F1-1552-43B8-A4D3-C7D570B51C8E}" srcId="{9B00D986-F4DE-4E07-86FD-A05794805DC8}" destId="{6547876E-CAE3-45D9-A535-FA89A894D155}" srcOrd="2" destOrd="0" parTransId="{45146374-3EFC-4754-B656-4D62B4915E7C}" sibTransId="{7DC14085-E48A-44F8-8005-B35572CBC147}"/>
    <dgm:cxn modelId="{CD28D7F1-5E05-40E7-B72C-0C9BB947BF6B}" type="presOf" srcId="{1EEF985D-4F25-4290-8BC3-B71AEA830BB1}" destId="{E94A1C74-68E6-4391-AE4B-328526006B99}" srcOrd="0" destOrd="0" presId="urn:microsoft.com/office/officeart/2005/8/layout/vList2"/>
    <dgm:cxn modelId="{C5C15EF9-2D87-430F-9559-E7919A098BBA}" srcId="{9B00D986-F4DE-4E07-86FD-A05794805DC8}" destId="{819350F1-E6FF-4F33-A3EF-D05125B82706}" srcOrd="3" destOrd="0" parTransId="{1C726437-A6A6-4039-BFAE-76F921D020F6}" sibTransId="{D628FAD8-6F7B-4E22-BB05-652964AA0021}"/>
    <dgm:cxn modelId="{922B4C51-BA36-4083-BC6F-4CEC2C5FC0AF}" type="presParOf" srcId="{97E902C4-E0A2-473A-9BC1-90CF1988D4B1}" destId="{E94A1C74-68E6-4391-AE4B-328526006B99}" srcOrd="0" destOrd="0" presId="urn:microsoft.com/office/officeart/2005/8/layout/vList2"/>
    <dgm:cxn modelId="{47C57658-C29B-47DD-BA62-A35895982F39}" type="presParOf" srcId="{97E902C4-E0A2-473A-9BC1-90CF1988D4B1}" destId="{67322C1D-0005-4E56-8373-C6C4920A41CB}" srcOrd="1" destOrd="0" presId="urn:microsoft.com/office/officeart/2005/8/layout/vList2"/>
    <dgm:cxn modelId="{D4ACCC1D-E327-4ED0-B597-5AF80B1BE443}" type="presParOf" srcId="{97E902C4-E0A2-473A-9BC1-90CF1988D4B1}" destId="{927E32D1-FF2F-4F02-9B2D-186F3BDFECD4}" srcOrd="2" destOrd="0" presId="urn:microsoft.com/office/officeart/2005/8/layout/vList2"/>
    <dgm:cxn modelId="{25CDD9DA-F219-4B76-B184-BE43D50A3CE9}" type="presParOf" srcId="{97E902C4-E0A2-473A-9BC1-90CF1988D4B1}" destId="{7EAD4C6E-53D2-482F-86A5-E2E73A5C0785}" srcOrd="3" destOrd="0" presId="urn:microsoft.com/office/officeart/2005/8/layout/vList2"/>
    <dgm:cxn modelId="{79F3287A-620C-44FF-A455-7A9F345E710A}" type="presParOf" srcId="{97E902C4-E0A2-473A-9BC1-90CF1988D4B1}" destId="{3438E3A9-3C23-4A2F-8638-928CDF996BFD}" srcOrd="4" destOrd="0" presId="urn:microsoft.com/office/officeart/2005/8/layout/vList2"/>
    <dgm:cxn modelId="{AC6FDE51-D0F1-4EB5-85FD-A51A5C8C8B2C}" type="presParOf" srcId="{97E902C4-E0A2-473A-9BC1-90CF1988D4B1}" destId="{95ABE2BF-6742-4A39-B600-B526470764D4}" srcOrd="5" destOrd="0" presId="urn:microsoft.com/office/officeart/2005/8/layout/vList2"/>
    <dgm:cxn modelId="{1D20F977-25AB-4704-883D-05EFFCD27A3C}" type="presParOf" srcId="{97E902C4-E0A2-473A-9BC1-90CF1988D4B1}" destId="{99395FA5-0C29-4082-9914-CCD211760A4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45DA6-D0ED-4B8B-9F51-C6A98B48BACA}">
      <dsp:nvSpPr>
        <dsp:cNvPr id="0" name=""/>
        <dsp:cNvSpPr/>
      </dsp:nvSpPr>
      <dsp:spPr>
        <a:xfrm>
          <a:off x="0" y="0"/>
          <a:ext cx="9426732" cy="15411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tr-TR" sz="6500" kern="1200"/>
            <a:t>Karakterler</a:t>
          </a:r>
          <a:endParaRPr lang="en-US" sz="6500" kern="1200"/>
        </a:p>
      </dsp:txBody>
      <dsp:txXfrm>
        <a:off x="45139" y="45139"/>
        <a:ext cx="7763716" cy="1450867"/>
      </dsp:txXfrm>
    </dsp:sp>
    <dsp:sp modelId="{C60581DE-E789-4DE3-B324-69C8FA688316}">
      <dsp:nvSpPr>
        <dsp:cNvPr id="0" name=""/>
        <dsp:cNvSpPr/>
      </dsp:nvSpPr>
      <dsp:spPr>
        <a:xfrm>
          <a:off x="831770" y="1798002"/>
          <a:ext cx="9426732" cy="1541145"/>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tr-TR" sz="6500" kern="1200"/>
            <a:t>Hikaye</a:t>
          </a:r>
          <a:endParaRPr lang="en-US" sz="6500" kern="1200"/>
        </a:p>
      </dsp:txBody>
      <dsp:txXfrm>
        <a:off x="876909" y="1843141"/>
        <a:ext cx="7502939" cy="1450867"/>
      </dsp:txXfrm>
    </dsp:sp>
    <dsp:sp modelId="{693A4547-7244-4B1A-9483-9B0B10720617}">
      <dsp:nvSpPr>
        <dsp:cNvPr id="0" name=""/>
        <dsp:cNvSpPr/>
      </dsp:nvSpPr>
      <dsp:spPr>
        <a:xfrm>
          <a:off x="1663541" y="3596005"/>
          <a:ext cx="9426732" cy="154114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tr-TR" sz="6500" kern="1200"/>
            <a:t>Fikirler</a:t>
          </a:r>
          <a:endParaRPr lang="en-US" sz="6500" kern="1200"/>
        </a:p>
      </dsp:txBody>
      <dsp:txXfrm>
        <a:off x="1708680" y="3641144"/>
        <a:ext cx="7502939" cy="1450867"/>
      </dsp:txXfrm>
    </dsp:sp>
    <dsp:sp modelId="{23BA0F8F-769B-4254-A20F-CA4BC9F7C3BB}">
      <dsp:nvSpPr>
        <dsp:cNvPr id="0" name=""/>
        <dsp:cNvSpPr/>
      </dsp:nvSpPr>
      <dsp:spPr>
        <a:xfrm>
          <a:off x="8424988" y="1168701"/>
          <a:ext cx="1001744" cy="100174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0380" y="1168701"/>
        <a:ext cx="550960" cy="753812"/>
      </dsp:txXfrm>
    </dsp:sp>
    <dsp:sp modelId="{B6876E58-45BB-4459-8953-A3B848395465}">
      <dsp:nvSpPr>
        <dsp:cNvPr id="0" name=""/>
        <dsp:cNvSpPr/>
      </dsp:nvSpPr>
      <dsp:spPr>
        <a:xfrm>
          <a:off x="9256759" y="2956430"/>
          <a:ext cx="1001744" cy="100174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82151" y="2956430"/>
        <a:ext cx="550960" cy="7538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B7D03-ADF5-4986-B9A0-EC1CA2A2368B}">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F522AFE6-CC26-48DA-B129-751F449C8E22}">
      <dsp:nvSpPr>
        <dsp:cNvPr id="0" name=""/>
        <dsp:cNvSpPr/>
      </dsp:nvSpPr>
      <dsp:spPr>
        <a:xfrm>
          <a:off x="1000712" y="84"/>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Artık bir savaşları kalmayan Madam Borkman, John Gabriel Borkman ve Ella Rentheim kapının önünde otururlar.</a:t>
          </a:r>
          <a:endParaRPr lang="en-US" sz="1700" kern="1200"/>
        </a:p>
      </dsp:txBody>
      <dsp:txXfrm>
        <a:off x="1000712" y="84"/>
        <a:ext cx="2579885" cy="1547931"/>
      </dsp:txXfrm>
    </dsp:sp>
    <dsp:sp modelId="{FF1ACEBA-C7D5-4512-B3C8-F7A0693CCD2D}">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C0A86356-770B-4450-8F52-81EC831D0F0E}">
      <dsp:nvSpPr>
        <dsp:cNvPr id="0" name=""/>
        <dsp:cNvSpPr/>
      </dsp:nvSpPr>
      <dsp:spPr>
        <a:xfrm>
          <a:off x="4173971" y="84"/>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Madam Borkman onların peşinden gitmek istese de sonrasında vazgeçer ve eve girer</a:t>
          </a:r>
          <a:endParaRPr lang="en-US" sz="1700" kern="1200"/>
        </a:p>
      </dsp:txBody>
      <dsp:txXfrm>
        <a:off x="4173971" y="84"/>
        <a:ext cx="2579885" cy="1547931"/>
      </dsp:txXfrm>
    </dsp:sp>
    <dsp:sp modelId="{A08BFE35-C9FD-4CE7-AFEA-B7298B16C9F2}">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CDBF7B64-2D2D-440F-B3FA-D8010EE8D564}">
      <dsp:nvSpPr>
        <dsp:cNvPr id="0" name=""/>
        <dsp:cNvSpPr/>
      </dsp:nvSpPr>
      <dsp:spPr>
        <a:xfrm>
          <a:off x="7347230" y="84"/>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Ella ve Borkman kapıda kalmaya devam ederler</a:t>
          </a:r>
          <a:endParaRPr lang="en-US" sz="1700" kern="1200"/>
        </a:p>
      </dsp:txBody>
      <dsp:txXfrm>
        <a:off x="7347230" y="84"/>
        <a:ext cx="2579885" cy="1547931"/>
      </dsp:txXfrm>
    </dsp:sp>
    <dsp:sp modelId="{686764BF-DF6A-4E5D-9A84-B9D893D682B5}">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2F5ED67D-85BD-4B44-AB48-B86BD63E837B}">
      <dsp:nvSpPr>
        <dsp:cNvPr id="0" name=""/>
        <dsp:cNvSpPr/>
      </dsp:nvSpPr>
      <dsp:spPr>
        <a:xfrm>
          <a:off x="1000712" y="2141389"/>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Yıllar Sonra ilk defa hapis hayatından dışarı adımını atan Borkman bir daha eve girmemeye karar verir.</a:t>
          </a:r>
          <a:endParaRPr lang="en-US" sz="1700" kern="1200"/>
        </a:p>
      </dsp:txBody>
      <dsp:txXfrm>
        <a:off x="1000712" y="2141389"/>
        <a:ext cx="2579885" cy="1547931"/>
      </dsp:txXfrm>
    </dsp:sp>
    <dsp:sp modelId="{BE13D55D-5D63-4130-BB51-A26883CAA25A}">
      <dsp:nvSpPr>
        <dsp:cNvPr id="0" name=""/>
        <dsp:cNvSpPr/>
      </dsp:nvSpPr>
      <dsp:spPr>
        <a:xfrm>
          <a:off x="4173971" y="2141389"/>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Ella onu ikna etmeye çalışır fakat başaramaz ve ona eşlik eder.</a:t>
          </a:r>
          <a:endParaRPr lang="en-US" sz="1700" kern="1200"/>
        </a:p>
      </dsp:txBody>
      <dsp:txXfrm>
        <a:off x="4173971" y="2141389"/>
        <a:ext cx="2579885" cy="15479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94C60-C34B-4080-BA52-23CE6224E329}">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BF40C-58C0-49B0-A2D8-2CA456EE3EB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İbsen, Erhard Borkman üzerinden yeni çağ gençliğinin toplumsal görev ve zorluklardan ziyade, materyalizm ve zevklerinin peşinden koşmaya daha yatkın olacağını düşündüğünün mesajını vermiştir.</a:t>
          </a:r>
          <a:endParaRPr lang="en-US" sz="2200" kern="1200"/>
        </a:p>
      </dsp:txBody>
      <dsp:txXfrm>
        <a:off x="0" y="2124"/>
        <a:ext cx="10515600" cy="1449029"/>
      </dsp:txXfrm>
    </dsp:sp>
    <dsp:sp modelId="{98E9DEE9-F413-4503-B996-03A3B9D3B24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74266-E576-47F9-8FCC-1215830B817F}">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Ayrıca John Gabriel Borkmanın hayattaki tek hedefinin gerçekleşmeyeceğini anladığı an ölmesiyle insanın ne kadar zor şartlarda yaşıyor olursa olsun bir amacı olduğu sürece hayata tutunabileceğini belirtmiştir</a:t>
          </a:r>
          <a:endParaRPr lang="en-US" sz="2200" kern="1200"/>
        </a:p>
      </dsp:txBody>
      <dsp:txXfrm>
        <a:off x="0" y="1451154"/>
        <a:ext cx="10515600" cy="1449029"/>
      </dsp:txXfrm>
    </dsp:sp>
    <dsp:sp modelId="{F0601E9D-23A0-4262-B085-F78EC2C28693}">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D6941-553A-462B-9FE4-8507931F1B5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Madam Borkman ve Ella Rentheim üzerinden ise sevgiyi iki farklı bakış açısıyla yorumlamıştır. Madam Borkman ile sevdiği için sıkıp boğarken sevginin boğucu yönüne odaklanmış, Ella Rentheim ile sevdiği için serbest bırakıp acı çekerken sevginin fedakarlık yönüne odaklanmış.</a:t>
          </a:r>
          <a:endParaRPr lang="en-US" sz="2200" kern="120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57AFE-4EB8-458F-A66F-EE705B95360A}">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983A5-95F5-4CD7-91CC-EFFCE35D8D7D}">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Borkman tüm kudretini yitirdikten ve kendini ev hapsine aldıktan sonra tanıdığı ve bildiği herkes onunla konuşmaktan çekinir hale gelmiştir.</a:t>
          </a:r>
          <a:endParaRPr lang="en-US" sz="2600" kern="1200"/>
        </a:p>
      </dsp:txBody>
      <dsp:txXfrm>
        <a:off x="696297" y="538547"/>
        <a:ext cx="4171627" cy="2590157"/>
      </dsp:txXfrm>
    </dsp:sp>
    <dsp:sp modelId="{C786149F-3495-4BC3-9A46-512558757098}">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85FFA-BCD0-47B3-B171-377E412216DB}">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Madam Borkman ise oğulları Erhard’ı ailesinin adındaki lekeyi temizlemek gibi bir sorumluluğa yöneltmeye çalışır fakat Erhard başka planlara sahiptir.</a:t>
          </a:r>
          <a:endParaRPr lang="en-US" sz="26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D1A12-FBCB-4B40-8870-E534245CB743}">
      <dsp:nvSpPr>
        <dsp:cNvPr id="0" name=""/>
        <dsp:cNvSpPr/>
      </dsp:nvSpPr>
      <dsp:spPr>
        <a:xfrm>
          <a:off x="0" y="28857"/>
          <a:ext cx="10378440" cy="5958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Birinci perde örgü ören madam Borkmanın sürpriz bir ziyaretçiyle şaşkına uğramasıyla başlar.</a:t>
          </a:r>
          <a:endParaRPr lang="en-US" sz="1500" kern="1200"/>
        </a:p>
      </dsp:txBody>
      <dsp:txXfrm>
        <a:off x="29088" y="57945"/>
        <a:ext cx="10320264" cy="537701"/>
      </dsp:txXfrm>
    </dsp:sp>
    <dsp:sp modelId="{6810346A-421F-4DAA-92BA-8C4CB4C26DB4}">
      <dsp:nvSpPr>
        <dsp:cNvPr id="0" name=""/>
        <dsp:cNvSpPr/>
      </dsp:nvSpPr>
      <dsp:spPr>
        <a:xfrm>
          <a:off x="0" y="667934"/>
          <a:ext cx="10378440" cy="595877"/>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Gelen ziyaretçi ikiz kardeşi Ella Rentheimdir.</a:t>
          </a:r>
          <a:endParaRPr lang="en-US" sz="1500" kern="1200"/>
        </a:p>
      </dsp:txBody>
      <dsp:txXfrm>
        <a:off x="29088" y="697022"/>
        <a:ext cx="10320264" cy="537701"/>
      </dsp:txXfrm>
    </dsp:sp>
    <dsp:sp modelId="{854B2B0F-062E-423C-8CEB-9199315D0649}">
      <dsp:nvSpPr>
        <dsp:cNvPr id="0" name=""/>
        <dsp:cNvSpPr/>
      </dsp:nvSpPr>
      <dsp:spPr>
        <a:xfrm>
          <a:off x="0" y="1307012"/>
          <a:ext cx="10378440" cy="59587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Ella Rentheim ölümcül bir hastalığın pençesindedir.</a:t>
          </a:r>
          <a:endParaRPr lang="en-US" sz="1500" kern="1200"/>
        </a:p>
      </dsp:txBody>
      <dsp:txXfrm>
        <a:off x="29088" y="1336100"/>
        <a:ext cx="10320264" cy="537701"/>
      </dsp:txXfrm>
    </dsp:sp>
    <dsp:sp modelId="{C92A45DD-5A88-4D66-A074-B1CDEFB2CC63}">
      <dsp:nvSpPr>
        <dsp:cNvPr id="0" name=""/>
        <dsp:cNvSpPr/>
      </dsp:nvSpPr>
      <dsp:spPr>
        <a:xfrm>
          <a:off x="0" y="1946089"/>
          <a:ext cx="10378440" cy="595877"/>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Ella Rentheim yıllar ardından yaptığı ziyaretin sebebi çocukluktan itibaren büyüttüğü Erhardı hayatının son zamanlarında yanına almak istemesidir.</a:t>
          </a:r>
          <a:endParaRPr lang="en-US" sz="1500" kern="1200"/>
        </a:p>
      </dsp:txBody>
      <dsp:txXfrm>
        <a:off x="29088" y="1975177"/>
        <a:ext cx="10320264" cy="537701"/>
      </dsp:txXfrm>
    </dsp:sp>
    <dsp:sp modelId="{C01B5291-362E-4AFA-B64A-50F7B9998426}">
      <dsp:nvSpPr>
        <dsp:cNvPr id="0" name=""/>
        <dsp:cNvSpPr/>
      </dsp:nvSpPr>
      <dsp:spPr>
        <a:xfrm>
          <a:off x="0" y="2585167"/>
          <a:ext cx="10378440" cy="5958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kern="1200"/>
            <a:t>Madam Borkman, Erhard’ı ailesinin adını temizlemesi için yanında tutmak istemektedir. </a:t>
          </a:r>
          <a:endParaRPr lang="en-US" sz="1500" kern="1200"/>
        </a:p>
      </dsp:txBody>
      <dsp:txXfrm>
        <a:off x="29088" y="2614255"/>
        <a:ext cx="10320264" cy="537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965EF-2637-4D78-B4E3-6CAE77A42840}">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F9095-A6AF-4AAB-8D25-547FDF68C1A9}">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Madam Borkman ve Ella Rentheim konuşurken, Borkmanın ne kadar büyük bir bunalımda olduğunu öğreniriz.</a:t>
          </a:r>
          <a:endParaRPr lang="en-US" sz="2400" kern="1200"/>
        </a:p>
      </dsp:txBody>
      <dsp:txXfrm>
        <a:off x="0" y="531"/>
        <a:ext cx="10515600" cy="870055"/>
      </dsp:txXfrm>
    </dsp:sp>
    <dsp:sp modelId="{0EA9C73C-AEB9-4CB1-8BB5-727ED41F5DB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EE6029-E4AF-4787-8F73-2D65D145C31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Ayrıca Erhard’ın vaktini genelde Madam Wilton ismi verilen dul, genç ve varlıklı bir hanımefendiyle geçirdiğinden bahsederler</a:t>
          </a:r>
          <a:endParaRPr lang="en-US" sz="2400" kern="1200"/>
        </a:p>
      </dsp:txBody>
      <dsp:txXfrm>
        <a:off x="0" y="870586"/>
        <a:ext cx="10515600" cy="870055"/>
      </dsp:txXfrm>
    </dsp:sp>
    <dsp:sp modelId="{88786D25-163C-4395-8F27-817ED602C2D7}">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043FE-1C8C-46E4-B950-F2DD62C021F9}">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Bu tartışma devam ederken Madam Wilton ve Erhard peşi sıra eve gelirler</a:t>
          </a:r>
          <a:endParaRPr lang="en-US" sz="2400" kern="1200"/>
        </a:p>
      </dsp:txBody>
      <dsp:txXfrm>
        <a:off x="0" y="1740641"/>
        <a:ext cx="10515600" cy="870055"/>
      </dsp:txXfrm>
    </dsp:sp>
    <dsp:sp modelId="{29FF7877-3502-44DD-B94B-9D5A3443CEA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83D2D-72D6-4400-B804-F36AC2ACEDD7}">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Erhard kendisini terk ettiğini sanan teyzesini görünce çok şaşırır ve sevinir</a:t>
          </a:r>
          <a:endParaRPr lang="en-US" sz="2400" kern="1200"/>
        </a:p>
      </dsp:txBody>
      <dsp:txXfrm>
        <a:off x="0" y="2610696"/>
        <a:ext cx="10515600" cy="870055"/>
      </dsp:txXfrm>
    </dsp:sp>
    <dsp:sp modelId="{CA400AB3-5D5F-46D4-84AC-3A6EEF47802A}">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8AAFB-F09C-45C3-BDD6-D6FBB7EFBC6F}">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Bir süre konuşmalarının ardından Erhard, Madam Wilton ile birlikte bir partiye gitmek istediğini söylüyor fakat annesi buna izin vermek istemiyor</a:t>
          </a:r>
          <a:endParaRPr lang="en-US" sz="2400" kern="1200"/>
        </a:p>
      </dsp:txBody>
      <dsp:txXfrm>
        <a:off x="0" y="3480751"/>
        <a:ext cx="10515600" cy="87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8A84-5503-4FFA-A41F-AA7804A20B51}">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46FF0-39CC-4F33-804F-7AF4B8599442}">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Annesi izin vermeyince Madam Wilton tek başına gider.</a:t>
          </a:r>
          <a:endParaRPr lang="en-US" sz="1900" kern="1200"/>
        </a:p>
      </dsp:txBody>
      <dsp:txXfrm>
        <a:off x="378614" y="886531"/>
        <a:ext cx="2810360" cy="1744948"/>
      </dsp:txXfrm>
    </dsp:sp>
    <dsp:sp modelId="{84D1DDB2-56C2-48AC-BAF1-E59168E2F049}">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19D72-759F-4CE0-8BF7-A49C8122F902}">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Madam Borkman, Ella Rentheim ve Erhard muhabbet etmeye devam ederler.</a:t>
          </a:r>
          <a:endParaRPr lang="en-US" sz="1900" kern="1200"/>
        </a:p>
      </dsp:txBody>
      <dsp:txXfrm>
        <a:off x="3946203" y="886531"/>
        <a:ext cx="2810360" cy="1744948"/>
      </dsp:txXfrm>
    </dsp:sp>
    <dsp:sp modelId="{A5F16613-49EB-480D-AB19-A328DDBA169C}">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E570E-054D-4BC4-81E4-FC6B4B1541E0}">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t>Ella’nın hastalığını ve yoldan gelmesini bahane ederek Erhard Madam Wiltonun ardından partiye gitmeye karar verir.</a:t>
          </a:r>
          <a:endParaRPr lang="en-US" sz="1900" kern="1200"/>
        </a:p>
      </dsp:txBody>
      <dsp:txXfrm>
        <a:off x="7513791" y="886531"/>
        <a:ext cx="2810360" cy="174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52AE2-FB14-4CF8-8068-C156F3A68825}">
      <dsp:nvSpPr>
        <dsp:cNvPr id="0" name=""/>
        <dsp:cNvSpPr/>
      </dsp:nvSpPr>
      <dsp:spPr>
        <a:xfrm>
          <a:off x="0" y="11230"/>
          <a:ext cx="10378440"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dirty="0"/>
            <a:t>Ölüm dansının (</a:t>
          </a:r>
          <a:r>
            <a:rPr lang="tr-TR" sz="1900" kern="1200" dirty="0" err="1"/>
            <a:t>danse</a:t>
          </a:r>
          <a:r>
            <a:rPr lang="tr-TR" sz="1900" kern="1200" dirty="0"/>
            <a:t> </a:t>
          </a:r>
          <a:r>
            <a:rPr lang="tr-TR" sz="1900" kern="1200" dirty="0" err="1"/>
            <a:t>macabre</a:t>
          </a:r>
          <a:r>
            <a:rPr lang="tr-TR" sz="1900" kern="1200" dirty="0"/>
            <a:t>) son mezürlerini çalan </a:t>
          </a:r>
          <a:r>
            <a:rPr lang="tr-TR" sz="1900" kern="1200" dirty="0" err="1"/>
            <a:t>Frida</a:t>
          </a:r>
          <a:r>
            <a:rPr lang="tr-TR" sz="1900" kern="1200" dirty="0"/>
            <a:t> </a:t>
          </a:r>
          <a:r>
            <a:rPr lang="tr-TR" sz="1900" kern="1200" dirty="0" err="1"/>
            <a:t>Foldal</a:t>
          </a:r>
          <a:r>
            <a:rPr lang="tr-TR" sz="1900" kern="1200" dirty="0"/>
            <a:t> ve onu dinleyen </a:t>
          </a:r>
          <a:r>
            <a:rPr lang="tr-TR" sz="1900" kern="1200" dirty="0" err="1"/>
            <a:t>Borkman</a:t>
          </a:r>
          <a:r>
            <a:rPr lang="tr-TR" sz="1900" kern="1200" dirty="0"/>
            <a:t> ile sahne başlar.</a:t>
          </a:r>
          <a:endParaRPr lang="en-US" sz="1900" kern="1200" dirty="0"/>
        </a:p>
      </dsp:txBody>
      <dsp:txXfrm>
        <a:off x="36896" y="48126"/>
        <a:ext cx="10304648" cy="682028"/>
      </dsp:txXfrm>
    </dsp:sp>
    <dsp:sp modelId="{D1D6A2C9-18E1-4388-9984-733C3E53C730}">
      <dsp:nvSpPr>
        <dsp:cNvPr id="0" name=""/>
        <dsp:cNvSpPr/>
      </dsp:nvSpPr>
      <dsp:spPr>
        <a:xfrm>
          <a:off x="0" y="821770"/>
          <a:ext cx="10378440" cy="7558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Frida ve Borkmanın kısa sohbetinin ardından Frida’nın Erhardın gittiği partiye müzik çalmak için gideceğini öğreniriz.</a:t>
          </a:r>
          <a:endParaRPr lang="en-US" sz="1900" kern="1200"/>
        </a:p>
      </dsp:txBody>
      <dsp:txXfrm>
        <a:off x="36896" y="858666"/>
        <a:ext cx="10304648" cy="682028"/>
      </dsp:txXfrm>
    </dsp:sp>
    <dsp:sp modelId="{76F8470C-5E5A-4CE4-80CA-735A7D78093A}">
      <dsp:nvSpPr>
        <dsp:cNvPr id="0" name=""/>
        <dsp:cNvSpPr/>
      </dsp:nvSpPr>
      <dsp:spPr>
        <a:xfrm>
          <a:off x="0" y="1632311"/>
          <a:ext cx="10378440" cy="7558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Bu partiyi verenlerin ise Borkman’a ihanet eden kişiler olduğunu öğreniyoruz.</a:t>
          </a:r>
          <a:endParaRPr lang="en-US" sz="1900" kern="1200"/>
        </a:p>
      </dsp:txBody>
      <dsp:txXfrm>
        <a:off x="36896" y="1669207"/>
        <a:ext cx="10304648" cy="682028"/>
      </dsp:txXfrm>
    </dsp:sp>
    <dsp:sp modelId="{339AB24C-9EE8-44A9-B7B0-0CD060F6BC3B}">
      <dsp:nvSpPr>
        <dsp:cNvPr id="0" name=""/>
        <dsp:cNvSpPr/>
      </dsp:nvSpPr>
      <dsp:spPr>
        <a:xfrm>
          <a:off x="0" y="2442851"/>
          <a:ext cx="10378440"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tr-TR" sz="1900" kern="1200"/>
            <a:t>Daha sonrasında Frida ayrılır ve hemen akabinde babası Wilhelm Foldal Borkman’a ziyarete gelir.</a:t>
          </a:r>
          <a:endParaRPr lang="en-US" sz="1900" kern="1200"/>
        </a:p>
      </dsp:txBody>
      <dsp:txXfrm>
        <a:off x="36896" y="2479747"/>
        <a:ext cx="10304648" cy="68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687C3-FBE4-4A76-9E6E-721C294061AC}">
      <dsp:nvSpPr>
        <dsp:cNvPr id="0" name=""/>
        <dsp:cNvSpPr/>
      </dsp:nvSpPr>
      <dsp:spPr>
        <a:xfrm>
          <a:off x="3578798" y="728330"/>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771083"/>
        <a:ext cx="29668" cy="5933"/>
      </dsp:txXfrm>
    </dsp:sp>
    <dsp:sp modelId="{FBEE6F74-B288-40B3-A536-6B93F3B507A0}">
      <dsp:nvSpPr>
        <dsp:cNvPr id="0" name=""/>
        <dsp:cNvSpPr/>
      </dsp:nvSpPr>
      <dsp:spPr>
        <a:xfrm>
          <a:off x="1000712" y="84"/>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Wilhelm ile Borkman konuşurlar. </a:t>
          </a:r>
          <a:endParaRPr lang="en-US" sz="1700" kern="1200"/>
        </a:p>
      </dsp:txBody>
      <dsp:txXfrm>
        <a:off x="1000712" y="84"/>
        <a:ext cx="2579885" cy="1547931"/>
      </dsp:txXfrm>
    </dsp:sp>
    <dsp:sp modelId="{71FCFED2-B8BA-423E-BD2D-28A44AADD017}">
      <dsp:nvSpPr>
        <dsp:cNvPr id="0" name=""/>
        <dsp:cNvSpPr/>
      </dsp:nvSpPr>
      <dsp:spPr>
        <a:xfrm>
          <a:off x="6752057" y="728330"/>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771083"/>
        <a:ext cx="29668" cy="5933"/>
      </dsp:txXfrm>
    </dsp:sp>
    <dsp:sp modelId="{13BD5B30-BE07-477F-B01F-ED6333138F6B}">
      <dsp:nvSpPr>
        <dsp:cNvPr id="0" name=""/>
        <dsp:cNvSpPr/>
      </dsp:nvSpPr>
      <dsp:spPr>
        <a:xfrm>
          <a:off x="4173971" y="84"/>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Wilhelm ailesinden kendisini bir tek kızı Frida’nın anladığını söyler</a:t>
          </a:r>
          <a:endParaRPr lang="en-US" sz="1700" kern="1200"/>
        </a:p>
      </dsp:txBody>
      <dsp:txXfrm>
        <a:off x="4173971" y="84"/>
        <a:ext cx="2579885" cy="1547931"/>
      </dsp:txXfrm>
    </dsp:sp>
    <dsp:sp modelId="{77A2AC31-7902-4EA4-8773-6DD6CF34ABF5}">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04559" y="1824635"/>
        <a:ext cx="318709" cy="5933"/>
      </dsp:txXfrm>
    </dsp:sp>
    <dsp:sp modelId="{9169347F-F117-4BBE-BD10-4996DED603E0}">
      <dsp:nvSpPr>
        <dsp:cNvPr id="0" name=""/>
        <dsp:cNvSpPr/>
      </dsp:nvSpPr>
      <dsp:spPr>
        <a:xfrm>
          <a:off x="7347230" y="84"/>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Daha sonrasında Borkman tekrardan geçmiş şaşalı günlerine geri döneceğini söyler fakat Wilhelm ona inanmaz</a:t>
          </a:r>
          <a:endParaRPr lang="en-US" sz="1700" kern="1200"/>
        </a:p>
      </dsp:txBody>
      <dsp:txXfrm>
        <a:off x="7347230" y="84"/>
        <a:ext cx="2579885" cy="1547931"/>
      </dsp:txXfrm>
    </dsp:sp>
    <dsp:sp modelId="{C6CD0607-8AC1-4D2B-B5EF-15A21281493C}">
      <dsp:nvSpPr>
        <dsp:cNvPr id="0" name=""/>
        <dsp:cNvSpPr/>
      </dsp:nvSpPr>
      <dsp:spPr>
        <a:xfrm>
          <a:off x="3578798" y="2869634"/>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5350" y="2912388"/>
        <a:ext cx="29668" cy="5933"/>
      </dsp:txXfrm>
    </dsp:sp>
    <dsp:sp modelId="{F9363AA3-79FB-4A7B-B226-3B34510B8F5D}">
      <dsp:nvSpPr>
        <dsp:cNvPr id="0" name=""/>
        <dsp:cNvSpPr/>
      </dsp:nvSpPr>
      <dsp:spPr>
        <a:xfrm>
          <a:off x="1000712" y="2141389"/>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İnanmamasına kızan Borkman, Wilhelm’in edebi kişiliğini ve yazdığı eseri kötüler.</a:t>
          </a:r>
          <a:endParaRPr lang="en-US" sz="1700" kern="1200"/>
        </a:p>
      </dsp:txBody>
      <dsp:txXfrm>
        <a:off x="1000712" y="2141389"/>
        <a:ext cx="2579885" cy="1547931"/>
      </dsp:txXfrm>
    </dsp:sp>
    <dsp:sp modelId="{DC49B84C-2E0D-4A1A-9E74-2EB91D1F94B4}">
      <dsp:nvSpPr>
        <dsp:cNvPr id="0" name=""/>
        <dsp:cNvSpPr/>
      </dsp:nvSpPr>
      <dsp:spPr>
        <a:xfrm>
          <a:off x="6752057" y="2869634"/>
          <a:ext cx="562773" cy="91440"/>
        </a:xfrm>
        <a:custGeom>
          <a:avLst/>
          <a:gdLst/>
          <a:ahLst/>
          <a:cxnLst/>
          <a:rect l="0" t="0" r="0" b="0"/>
          <a:pathLst>
            <a:path>
              <a:moveTo>
                <a:pt x="0" y="45720"/>
              </a:moveTo>
              <a:lnTo>
                <a:pt x="5627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8609" y="2912388"/>
        <a:ext cx="29668" cy="5933"/>
      </dsp:txXfrm>
    </dsp:sp>
    <dsp:sp modelId="{354E504D-EC7F-4674-B15A-EF863B4ECDFF}">
      <dsp:nvSpPr>
        <dsp:cNvPr id="0" name=""/>
        <dsp:cNvSpPr/>
      </dsp:nvSpPr>
      <dsp:spPr>
        <a:xfrm>
          <a:off x="4173971" y="2141389"/>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Buna çok sinirlenen Wilhelm, Borkman ile yollarını ayırır.</a:t>
          </a:r>
          <a:endParaRPr lang="en-US" sz="1700" kern="1200"/>
        </a:p>
      </dsp:txBody>
      <dsp:txXfrm>
        <a:off x="4173971" y="2141389"/>
        <a:ext cx="2579885" cy="1547931"/>
      </dsp:txXfrm>
    </dsp:sp>
    <dsp:sp modelId="{6E8DC8E3-EC3B-4095-8784-8BB0ADBCC998}">
      <dsp:nvSpPr>
        <dsp:cNvPr id="0" name=""/>
        <dsp:cNvSpPr/>
      </dsp:nvSpPr>
      <dsp:spPr>
        <a:xfrm>
          <a:off x="7347230" y="2141389"/>
          <a:ext cx="2579885" cy="1547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755650">
            <a:lnSpc>
              <a:spcPct val="90000"/>
            </a:lnSpc>
            <a:spcBef>
              <a:spcPct val="0"/>
            </a:spcBef>
            <a:spcAft>
              <a:spcPct val="35000"/>
            </a:spcAft>
            <a:buNone/>
          </a:pPr>
          <a:r>
            <a:rPr lang="tr-TR" sz="1700" kern="1200"/>
            <a:t>Wilhelm’in ayrılışının ardından Ella Rentheim, Borkmanı görmeye gelir.</a:t>
          </a:r>
          <a:endParaRPr lang="en-US" sz="1700" kern="1200"/>
        </a:p>
      </dsp:txBody>
      <dsp:txXfrm>
        <a:off x="7347230" y="2141389"/>
        <a:ext cx="2579885" cy="15479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C7953-1405-43CB-B036-FCB11104E33E}">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DD6CB6EF-EACB-4DA3-BA21-FE258030F9FC}">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Ella’yı görünce Borkman çok şaşırır.</a:t>
          </a:r>
          <a:endParaRPr lang="en-US" sz="1800" kern="1200"/>
        </a:p>
      </dsp:txBody>
      <dsp:txXfrm>
        <a:off x="8061" y="5979"/>
        <a:ext cx="3034531" cy="1820718"/>
      </dsp:txXfrm>
    </dsp:sp>
    <dsp:sp modelId="{5C030B2B-4D59-445C-8614-E97A1435F546}">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AD16537C-F82F-4751-9DF3-F4BEC61F086B}">
      <dsp:nvSpPr>
        <dsp:cNvPr id="0" name=""/>
        <dsp:cNvSpPr/>
      </dsp:nvSpPr>
      <dsp:spPr>
        <a:xfrm>
          <a:off x="3740534" y="5979"/>
          <a:ext cx="3034531" cy="1820718"/>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Geçmişten ve geçmiş pişmanlıklarından bahsederler.</a:t>
          </a:r>
          <a:endParaRPr lang="en-US" sz="1800" kern="1200"/>
        </a:p>
      </dsp:txBody>
      <dsp:txXfrm>
        <a:off x="3740534" y="5979"/>
        <a:ext cx="3034531" cy="1820718"/>
      </dsp:txXfrm>
    </dsp:sp>
    <dsp:sp modelId="{28097110-5965-48ED-94F1-5C7792B0674C}">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4C302526-1224-48D1-A922-AF44524D340E}">
      <dsp:nvSpPr>
        <dsp:cNvPr id="0" name=""/>
        <dsp:cNvSpPr/>
      </dsp:nvSpPr>
      <dsp:spPr>
        <a:xfrm>
          <a:off x="7473007" y="5979"/>
          <a:ext cx="3034531" cy="1820718"/>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Konuşurlarken Borkman’ın Elladan makam ve güç uğruna vazgeçtiğini öğreniyoruz.</a:t>
          </a:r>
          <a:endParaRPr lang="en-US" sz="1800" kern="1200"/>
        </a:p>
      </dsp:txBody>
      <dsp:txXfrm>
        <a:off x="7473007" y="5979"/>
        <a:ext cx="3034531" cy="1820718"/>
      </dsp:txXfrm>
    </dsp:sp>
    <dsp:sp modelId="{59AAC241-2D14-414E-B97A-60972B1E82B7}">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668EEEF4-8EE6-48D3-8A09-10CC7409837E}">
      <dsp:nvSpPr>
        <dsp:cNvPr id="0" name=""/>
        <dsp:cNvSpPr/>
      </dsp:nvSpPr>
      <dsp:spPr>
        <a:xfrm>
          <a:off x="8061" y="2524640"/>
          <a:ext cx="3034531" cy="1820718"/>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Ella ise Borkman’a makam ve güç sağlayan kişiyi reddedince Borkman’ın zaferine çok az kalmışken ona ihanet edip en dibe yollamış.</a:t>
          </a:r>
          <a:endParaRPr lang="en-US" sz="1800" kern="1200"/>
        </a:p>
      </dsp:txBody>
      <dsp:txXfrm>
        <a:off x="8061" y="2524640"/>
        <a:ext cx="3034531" cy="1820718"/>
      </dsp:txXfrm>
    </dsp:sp>
    <dsp:sp modelId="{A59D53B9-5058-4FCA-AE38-7AF2F8CAE791}">
      <dsp:nvSpPr>
        <dsp:cNvPr id="0" name=""/>
        <dsp:cNvSpPr/>
      </dsp:nvSpPr>
      <dsp:spPr>
        <a:xfrm>
          <a:off x="3740534" y="2524640"/>
          <a:ext cx="3034531" cy="182071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tr-TR" sz="1800" kern="1200"/>
            <a:t>Konuşmalarının ardından Ella, Borkman’dan Erhardı almak için izin ister. İzni aldığı esnada ise Madam Borkman sahneye girip karşı çıkmaya başlar.</a:t>
          </a:r>
          <a:endParaRPr lang="en-US" sz="1800" kern="1200"/>
        </a:p>
      </dsp:txBody>
      <dsp:txXfrm>
        <a:off x="3740534" y="2524640"/>
        <a:ext cx="3034531" cy="18207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A1C74-68E6-4391-AE4B-328526006B99}">
      <dsp:nvSpPr>
        <dsp:cNvPr id="0" name=""/>
        <dsp:cNvSpPr/>
      </dsp:nvSpPr>
      <dsp:spPr>
        <a:xfrm>
          <a:off x="0" y="78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Erhard ise bu 3 seçeneği de reddederek Madam Wilton ile bir aşk macerasına çıkmak istemektedir</a:t>
          </a:r>
          <a:endParaRPr lang="en-US" sz="2500" kern="1200"/>
        </a:p>
      </dsp:txBody>
      <dsp:txXfrm>
        <a:off x="48547" y="127216"/>
        <a:ext cx="10418506" cy="897406"/>
      </dsp:txXfrm>
    </dsp:sp>
    <dsp:sp modelId="{927E32D1-FF2F-4F02-9B2D-186F3BDFECD4}">
      <dsp:nvSpPr>
        <dsp:cNvPr id="0" name=""/>
        <dsp:cNvSpPr/>
      </dsp:nvSpPr>
      <dsp:spPr>
        <a:xfrm>
          <a:off x="0" y="1145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Bu esnada Frida’yı da öğrencisi olarak yanlarına alırlar.</a:t>
          </a:r>
          <a:endParaRPr lang="en-US" sz="2500" kern="1200"/>
        </a:p>
      </dsp:txBody>
      <dsp:txXfrm>
        <a:off x="48547" y="1193716"/>
        <a:ext cx="10418506" cy="897406"/>
      </dsp:txXfrm>
    </dsp:sp>
    <dsp:sp modelId="{3438E3A9-3C23-4A2F-8638-928CDF996BFD}">
      <dsp:nvSpPr>
        <dsp:cNvPr id="0" name=""/>
        <dsp:cNvSpPr/>
      </dsp:nvSpPr>
      <dsp:spPr>
        <a:xfrm>
          <a:off x="0" y="22116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Madam Wilton ve Erhard oradakilere veda ederek ayrılıp kızakla yola çıkarlar.</a:t>
          </a:r>
          <a:endParaRPr lang="en-US" sz="2500" kern="1200"/>
        </a:p>
      </dsp:txBody>
      <dsp:txXfrm>
        <a:off x="48547" y="2260216"/>
        <a:ext cx="10418506" cy="897406"/>
      </dsp:txXfrm>
    </dsp:sp>
    <dsp:sp modelId="{99395FA5-0C29-4082-9914-CCD211760A48}">
      <dsp:nvSpPr>
        <dsp:cNvPr id="0" name=""/>
        <dsp:cNvSpPr/>
      </dsp:nvSpPr>
      <dsp:spPr>
        <a:xfrm>
          <a:off x="0" y="3278169"/>
          <a:ext cx="10515600" cy="9945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Ella ve Borkman durumu kabullenirken Madam Borkman sinir harbi geçirir.</a:t>
          </a:r>
          <a:endParaRPr lang="en-US" sz="2500" kern="1200"/>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962AD0-0184-2B06-0B9A-7E1F75471E2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EAFC3E8-BE22-DB73-4A4C-73E750D8E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4F50C33-9F22-22FA-E3A5-7DD283A65369}"/>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5" name="Alt Bilgi Yer Tutucusu 4">
            <a:extLst>
              <a:ext uri="{FF2B5EF4-FFF2-40B4-BE49-F238E27FC236}">
                <a16:creationId xmlns:a16="http://schemas.microsoft.com/office/drawing/2014/main" id="{2B4F3C22-5365-4498-8EFB-5630ADBCAE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8C914C-EB8D-F18C-E6F3-BFD02FB621D7}"/>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304352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22A74-D612-A0F9-373B-F376FF9C26C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7BE92D-C73D-781C-8817-D0B24FEAE90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E7EE12-19D8-87D5-A164-7155F22EE16C}"/>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5" name="Alt Bilgi Yer Tutucusu 4">
            <a:extLst>
              <a:ext uri="{FF2B5EF4-FFF2-40B4-BE49-F238E27FC236}">
                <a16:creationId xmlns:a16="http://schemas.microsoft.com/office/drawing/2014/main" id="{E0A8F4CF-13C6-0423-412D-B895F6420E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430A25F-4C02-10C6-847E-2D27080E7E05}"/>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41904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0218537-72CE-BCDA-2181-6AA7E87154F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B1FB422-44A9-9899-9BCD-F7B53678EEE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B0F270-2E61-339E-9A72-1943386E34F2}"/>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5" name="Alt Bilgi Yer Tutucusu 4">
            <a:extLst>
              <a:ext uri="{FF2B5EF4-FFF2-40B4-BE49-F238E27FC236}">
                <a16:creationId xmlns:a16="http://schemas.microsoft.com/office/drawing/2014/main" id="{6720BF84-708C-D3FA-B043-7BF419C3BC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90BCC3-6ED5-4978-08C1-2B8B86999EF1}"/>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13413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C2B956-320B-B0F3-6CD9-8AC9616620A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BB95CEB-A447-2613-B32F-D4A18B7A810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2D564FE-1F57-107E-7E92-1A6C274E1C0E}"/>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5" name="Alt Bilgi Yer Tutucusu 4">
            <a:extLst>
              <a:ext uri="{FF2B5EF4-FFF2-40B4-BE49-F238E27FC236}">
                <a16:creationId xmlns:a16="http://schemas.microsoft.com/office/drawing/2014/main" id="{89B39EE5-1E3C-6A5C-9851-70AC62B88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8F2AED-92D4-3E52-F4D8-041645505075}"/>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187081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1FE19D-281D-05B2-5A30-C146BA345BF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F10DB28-73EC-9C99-4AAE-0CEBB0819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A70FAA2-BC7A-D660-363A-467FCC55BA82}"/>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5" name="Alt Bilgi Yer Tutucusu 4">
            <a:extLst>
              <a:ext uri="{FF2B5EF4-FFF2-40B4-BE49-F238E27FC236}">
                <a16:creationId xmlns:a16="http://schemas.microsoft.com/office/drawing/2014/main" id="{7F9820F4-54F5-421D-5265-C7A65541C82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909845-921D-DBBB-DDD7-A859090F5563}"/>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12142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2E8E8-04E6-01BB-A25F-797757F84A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683B056-CF5C-2C06-8813-76EF55703E6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6066F55-DBB9-1705-0289-613836C88F8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93BD61C-ADEB-09A6-65D2-40A76BD2F367}"/>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6" name="Alt Bilgi Yer Tutucusu 5">
            <a:extLst>
              <a:ext uri="{FF2B5EF4-FFF2-40B4-BE49-F238E27FC236}">
                <a16:creationId xmlns:a16="http://schemas.microsoft.com/office/drawing/2014/main" id="{7B628376-C1C6-9C41-ADB9-E7B6796EB9E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E07B181-A8F8-20D5-43CC-24E893FEE0EA}"/>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390416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5DF93E-7D71-F4D2-BD55-50C1E37C9F8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323FE54-A48F-CF37-C2EB-ADE279A7F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49C784F-4C02-CB05-C689-A9FACE4DC3A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861CEB0-5310-1C73-FD9B-C0B73F8C2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6B837A4-46F5-9EE2-4C8B-55F141EDA9B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80E359A-F2E8-1276-6C04-E53AB8A72D82}"/>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8" name="Alt Bilgi Yer Tutucusu 7">
            <a:extLst>
              <a:ext uri="{FF2B5EF4-FFF2-40B4-BE49-F238E27FC236}">
                <a16:creationId xmlns:a16="http://schemas.microsoft.com/office/drawing/2014/main" id="{ACA81242-FA10-5C27-D027-84870E456B1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AB7C90-CB7F-07C8-2FF6-8EA38C2513AB}"/>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118309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CD4FEB-2556-99FD-65BA-5D65B18D01B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BE92149-C8DE-C268-CA1E-003786E4C7E7}"/>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4" name="Alt Bilgi Yer Tutucusu 3">
            <a:extLst>
              <a:ext uri="{FF2B5EF4-FFF2-40B4-BE49-F238E27FC236}">
                <a16:creationId xmlns:a16="http://schemas.microsoft.com/office/drawing/2014/main" id="{8E0585BD-7E6D-851D-260A-01B8A4D70E0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FC8DE23-D19E-DB73-8AF4-5CD4C80E421A}"/>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286395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8EB33A7-D11D-5BF5-D8DD-15E70893AA40}"/>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3" name="Alt Bilgi Yer Tutucusu 2">
            <a:extLst>
              <a:ext uri="{FF2B5EF4-FFF2-40B4-BE49-F238E27FC236}">
                <a16:creationId xmlns:a16="http://schemas.microsoft.com/office/drawing/2014/main" id="{985BC094-3D83-3257-2E62-A319B94D60B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3BE91A2-180C-2EFB-F044-8E9A653A6E45}"/>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382629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4BAEEC-7CE5-A75D-BF15-998713E626E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CF319E3-0086-31F0-552F-C8E7E6B4E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96C03D8-1DA6-33F6-2ED0-394B345AB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DEF9950-0AFC-6FEA-C12A-F105B4C151F2}"/>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6" name="Alt Bilgi Yer Tutucusu 5">
            <a:extLst>
              <a:ext uri="{FF2B5EF4-FFF2-40B4-BE49-F238E27FC236}">
                <a16:creationId xmlns:a16="http://schemas.microsoft.com/office/drawing/2014/main" id="{50C8C6F3-77F1-4FAD-E644-FCDE86E9E6E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7B1DF0-2F19-E552-BE82-4D3B22A8B58F}"/>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354595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AF1AA3-B450-70FC-D958-E0121CE9933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9939696-5F8A-EF8A-8D3D-E6B7CD7E5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20A46DB-6180-5242-89BC-DD7E1DF20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EF2FC0-8A24-F9D9-32B7-52E596D3162C}"/>
              </a:ext>
            </a:extLst>
          </p:cNvPr>
          <p:cNvSpPr>
            <a:spLocks noGrp="1"/>
          </p:cNvSpPr>
          <p:nvPr>
            <p:ph type="dt" sz="half" idx="10"/>
          </p:nvPr>
        </p:nvSpPr>
        <p:spPr/>
        <p:txBody>
          <a:bodyPr/>
          <a:lstStyle/>
          <a:p>
            <a:fld id="{2611D05D-C210-4F9F-9CC3-FC1B6968819B}" type="datetimeFigureOut">
              <a:rPr lang="tr-TR" smtClean="0"/>
              <a:t>30.12.2023</a:t>
            </a:fld>
            <a:endParaRPr lang="tr-TR"/>
          </a:p>
        </p:txBody>
      </p:sp>
      <p:sp>
        <p:nvSpPr>
          <p:cNvPr id="6" name="Alt Bilgi Yer Tutucusu 5">
            <a:extLst>
              <a:ext uri="{FF2B5EF4-FFF2-40B4-BE49-F238E27FC236}">
                <a16:creationId xmlns:a16="http://schemas.microsoft.com/office/drawing/2014/main" id="{3EF9A3E5-207A-3AD5-9875-FD7220E4A26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32BD3D3-F626-BAD1-0FCA-F7FBD8CC38D8}"/>
              </a:ext>
            </a:extLst>
          </p:cNvPr>
          <p:cNvSpPr>
            <a:spLocks noGrp="1"/>
          </p:cNvSpPr>
          <p:nvPr>
            <p:ph type="sldNum" sz="quarter" idx="12"/>
          </p:nvPr>
        </p:nvSpPr>
        <p:spPr/>
        <p:txBody>
          <a:bodyPr/>
          <a:lstStyle/>
          <a:p>
            <a:fld id="{C640FAB9-0F99-48D8-983C-4F86DC35AE0D}" type="slidenum">
              <a:rPr lang="tr-TR" smtClean="0"/>
              <a:t>‹#›</a:t>
            </a:fld>
            <a:endParaRPr lang="tr-TR"/>
          </a:p>
        </p:txBody>
      </p:sp>
    </p:spTree>
    <p:extLst>
      <p:ext uri="{BB962C8B-B14F-4D97-AF65-F5344CB8AC3E}">
        <p14:creationId xmlns:p14="http://schemas.microsoft.com/office/powerpoint/2010/main" val="30606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B240EF1-4774-8681-C44C-EC8F44BD2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B235309-B148-319D-ACE5-799D3A73B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BF21E0-4ADE-7374-AE3A-27D297E30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1D05D-C210-4F9F-9CC3-FC1B6968819B}" type="datetimeFigureOut">
              <a:rPr lang="tr-TR" smtClean="0"/>
              <a:t>30.12.2023</a:t>
            </a:fld>
            <a:endParaRPr lang="tr-TR"/>
          </a:p>
        </p:txBody>
      </p:sp>
      <p:sp>
        <p:nvSpPr>
          <p:cNvPr id="5" name="Alt Bilgi Yer Tutucusu 4">
            <a:extLst>
              <a:ext uri="{FF2B5EF4-FFF2-40B4-BE49-F238E27FC236}">
                <a16:creationId xmlns:a16="http://schemas.microsoft.com/office/drawing/2014/main" id="{B8CF7199-D116-508B-E4B3-26259ADC6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A0A9CAD-75CC-5430-0925-C013F1DAB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0FAB9-0F99-48D8-983C-4F86DC35AE0D}" type="slidenum">
              <a:rPr lang="tr-TR" smtClean="0"/>
              <a:t>‹#›</a:t>
            </a:fld>
            <a:endParaRPr lang="tr-TR"/>
          </a:p>
        </p:txBody>
      </p:sp>
    </p:spTree>
    <p:extLst>
      <p:ext uri="{BB962C8B-B14F-4D97-AF65-F5344CB8AC3E}">
        <p14:creationId xmlns:p14="http://schemas.microsoft.com/office/powerpoint/2010/main" val="21251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VbmT-I35k10?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85F46E1-839A-8284-1A39-BF69C71534FF}"/>
              </a:ext>
            </a:extLst>
          </p:cNvPr>
          <p:cNvSpPr>
            <a:spLocks noGrp="1"/>
          </p:cNvSpPr>
          <p:nvPr>
            <p:ph type="ctrTitle"/>
          </p:nvPr>
        </p:nvSpPr>
        <p:spPr>
          <a:xfrm>
            <a:off x="4354513" y="841375"/>
            <a:ext cx="3505200" cy="3114698"/>
          </a:xfrm>
        </p:spPr>
        <p:txBody>
          <a:bodyPr>
            <a:normAutofit/>
          </a:bodyPr>
          <a:lstStyle/>
          <a:p>
            <a:r>
              <a:rPr lang="tr-TR" sz="5600" dirty="0">
                <a:solidFill>
                  <a:schemeClr val="bg1"/>
                </a:solidFill>
              </a:rPr>
              <a:t>JOHN GABRIEL BORKMAN</a:t>
            </a:r>
          </a:p>
        </p:txBody>
      </p:sp>
      <p:sp>
        <p:nvSpPr>
          <p:cNvPr id="3" name="Alt Başlık 2">
            <a:extLst>
              <a:ext uri="{FF2B5EF4-FFF2-40B4-BE49-F238E27FC236}">
                <a16:creationId xmlns:a16="http://schemas.microsoft.com/office/drawing/2014/main" id="{57240E88-572D-3328-2F76-418AB88B4EFD}"/>
              </a:ext>
            </a:extLst>
          </p:cNvPr>
          <p:cNvSpPr>
            <a:spLocks noGrp="1"/>
          </p:cNvSpPr>
          <p:nvPr>
            <p:ph type="subTitle" idx="1"/>
          </p:nvPr>
        </p:nvSpPr>
        <p:spPr>
          <a:xfrm>
            <a:off x="4354513" y="4337072"/>
            <a:ext cx="3506264" cy="1671616"/>
          </a:xfrm>
        </p:spPr>
        <p:txBody>
          <a:bodyPr>
            <a:normAutofit/>
          </a:bodyPr>
          <a:lstStyle/>
          <a:p>
            <a:r>
              <a:rPr lang="tr-TR" dirty="0">
                <a:solidFill>
                  <a:schemeClr val="bg1"/>
                </a:solidFill>
              </a:rPr>
              <a:t>Muhammet Ömer ERDOĞAN- İstanbul Üniversitesi </a:t>
            </a:r>
          </a:p>
        </p:txBody>
      </p:sp>
      <p:grpSp>
        <p:nvGrpSpPr>
          <p:cNvPr id="29" name="Group 13">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5" name="Group 14">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19" name="Freeform: Shape 18">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5">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7" name="Freeform: Shape 16">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Resim 4" descr="metin, poster, grafik tasarım, yazı tipi içeren bir resim&#10;&#10;Açıklama otomatik olarak oluşturuldu">
            <a:extLst>
              <a:ext uri="{FF2B5EF4-FFF2-40B4-BE49-F238E27FC236}">
                <a16:creationId xmlns:a16="http://schemas.microsoft.com/office/drawing/2014/main" id="{3311534D-FC74-76B9-9095-C41790321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09" y="1524001"/>
            <a:ext cx="1749607" cy="3810000"/>
          </a:xfrm>
          <a:prstGeom prst="rect">
            <a:avLst/>
          </a:prstGeom>
        </p:spPr>
      </p:pic>
      <p:grpSp>
        <p:nvGrpSpPr>
          <p:cNvPr id="22" name="Group 21">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3" name="Group 22">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7" name="Freeform: Shape 26">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5" name="Freeform: Shape 24">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7" name="Resim 6" descr="metin, poster, kitap kapağı, grafik tasarım içeren bir resim&#10;&#10;Açıklama otomatik olarak oluşturuldu">
            <a:extLst>
              <a:ext uri="{FF2B5EF4-FFF2-40B4-BE49-F238E27FC236}">
                <a16:creationId xmlns:a16="http://schemas.microsoft.com/office/drawing/2014/main" id="{E7842E92-AEC8-CBCA-03BE-1D7D7F84C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006" y="1523998"/>
            <a:ext cx="2381250" cy="3810000"/>
          </a:xfrm>
          <a:prstGeom prst="rect">
            <a:avLst/>
          </a:prstGeom>
        </p:spPr>
      </p:pic>
    </p:spTree>
    <p:extLst>
      <p:ext uri="{BB962C8B-B14F-4D97-AF65-F5344CB8AC3E}">
        <p14:creationId xmlns:p14="http://schemas.microsoft.com/office/powerpoint/2010/main" val="314371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93241A-5FE4-E5FB-5B53-57E200D8700A}"/>
              </a:ext>
            </a:extLst>
          </p:cNvPr>
          <p:cNvSpPr>
            <a:spLocks noGrp="1"/>
          </p:cNvSpPr>
          <p:nvPr>
            <p:ph type="title"/>
          </p:nvPr>
        </p:nvSpPr>
        <p:spPr>
          <a:xfrm>
            <a:off x="640080" y="325369"/>
            <a:ext cx="4368602" cy="1956841"/>
          </a:xfrm>
        </p:spPr>
        <p:txBody>
          <a:bodyPr anchor="b">
            <a:normAutofit/>
          </a:bodyPr>
          <a:lstStyle/>
          <a:p>
            <a:r>
              <a:rPr lang="tr-TR" sz="5400"/>
              <a:t>7. Frida Foldal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E0B1FE8-552F-CA12-EAA0-DA0A350DCA7C}"/>
              </a:ext>
            </a:extLst>
          </p:cNvPr>
          <p:cNvSpPr>
            <a:spLocks noGrp="1"/>
          </p:cNvSpPr>
          <p:nvPr>
            <p:ph idx="1"/>
          </p:nvPr>
        </p:nvSpPr>
        <p:spPr>
          <a:xfrm>
            <a:off x="640080" y="2872899"/>
            <a:ext cx="4243589" cy="3320668"/>
          </a:xfrm>
        </p:spPr>
        <p:txBody>
          <a:bodyPr>
            <a:normAutofit/>
          </a:bodyPr>
          <a:lstStyle/>
          <a:p>
            <a:r>
              <a:rPr lang="tr-TR" sz="2200"/>
              <a:t>Wilhelm’in 15 yaşındaki kızı</a:t>
            </a:r>
          </a:p>
          <a:p>
            <a:r>
              <a:rPr lang="tr-TR" sz="2200"/>
              <a:t>Hayatını devam ettirebilmek için müzisyen olmaya çalışıyor</a:t>
            </a:r>
          </a:p>
          <a:p>
            <a:r>
              <a:rPr lang="tr-TR" sz="2200"/>
              <a:t>Madam Wilton ve Erhard’dan müzik dersleri alıyor</a:t>
            </a:r>
          </a:p>
          <a:p>
            <a:r>
              <a:rPr lang="tr-TR" sz="2200"/>
              <a:t>Babasının ailedeki en sevdiği kişi</a:t>
            </a:r>
          </a:p>
        </p:txBody>
      </p:sp>
      <p:pic>
        <p:nvPicPr>
          <p:cNvPr id="5" name="Resim 4" descr="giyim, kişi, şahıs, insan yüzü, adam, insan içeren bir resim&#10;&#10;Açıklama otomatik olarak oluşturuldu">
            <a:extLst>
              <a:ext uri="{FF2B5EF4-FFF2-40B4-BE49-F238E27FC236}">
                <a16:creationId xmlns:a16="http://schemas.microsoft.com/office/drawing/2014/main" id="{B93B5AAE-BB96-2C78-A58A-D6E068D3C013}"/>
              </a:ext>
            </a:extLst>
          </p:cNvPr>
          <p:cNvPicPr>
            <a:picLocks noChangeAspect="1"/>
          </p:cNvPicPr>
          <p:nvPr/>
        </p:nvPicPr>
        <p:blipFill rotWithShape="1">
          <a:blip r:embed="rId2">
            <a:extLst>
              <a:ext uri="{28A0092B-C50C-407E-A947-70E740481C1C}">
                <a14:useLocalDpi xmlns:a14="http://schemas.microsoft.com/office/drawing/2010/main" val="0"/>
              </a:ext>
            </a:extLst>
          </a:blip>
          <a:srcRect r="2" b="1625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7847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Başlık 1">
            <a:extLst>
              <a:ext uri="{FF2B5EF4-FFF2-40B4-BE49-F238E27FC236}">
                <a16:creationId xmlns:a16="http://schemas.microsoft.com/office/drawing/2014/main" id="{0122DAA4-AAC7-B498-64E1-97408FDD4626}"/>
              </a:ext>
            </a:extLst>
          </p:cNvPr>
          <p:cNvSpPr>
            <a:spLocks noGrp="1"/>
          </p:cNvSpPr>
          <p:nvPr>
            <p:ph type="title"/>
          </p:nvPr>
        </p:nvSpPr>
        <p:spPr>
          <a:xfrm>
            <a:off x="838200" y="401221"/>
            <a:ext cx="10515600" cy="1348065"/>
          </a:xfrm>
        </p:spPr>
        <p:txBody>
          <a:bodyPr>
            <a:normAutofit/>
          </a:bodyPr>
          <a:lstStyle/>
          <a:p>
            <a:r>
              <a:rPr lang="tr-TR" sz="5400" dirty="0">
                <a:solidFill>
                  <a:srgbClr val="FFFFFF"/>
                </a:solidFill>
              </a:rPr>
              <a:t>Genel Bilgiler</a:t>
            </a:r>
          </a:p>
        </p:txBody>
      </p:sp>
      <p:sp>
        <p:nvSpPr>
          <p:cNvPr id="3" name="İçerik Yer Tutucusu 2">
            <a:extLst>
              <a:ext uri="{FF2B5EF4-FFF2-40B4-BE49-F238E27FC236}">
                <a16:creationId xmlns:a16="http://schemas.microsoft.com/office/drawing/2014/main" id="{CA83D52E-A933-EE9E-C487-7A8BAB358435}"/>
              </a:ext>
            </a:extLst>
          </p:cNvPr>
          <p:cNvSpPr>
            <a:spLocks noGrp="1"/>
          </p:cNvSpPr>
          <p:nvPr>
            <p:ph idx="1"/>
          </p:nvPr>
        </p:nvSpPr>
        <p:spPr>
          <a:xfrm>
            <a:off x="838200" y="2586789"/>
            <a:ext cx="10515600" cy="3590174"/>
          </a:xfrm>
        </p:spPr>
        <p:txBody>
          <a:bodyPr>
            <a:normAutofit/>
          </a:bodyPr>
          <a:lstStyle/>
          <a:p>
            <a:r>
              <a:rPr lang="tr-TR" sz="2200" dirty="0"/>
              <a:t>John Gabriel </a:t>
            </a:r>
            <a:r>
              <a:rPr lang="tr-TR" sz="2200" dirty="0" err="1"/>
              <a:t>Borkman</a:t>
            </a:r>
            <a:r>
              <a:rPr lang="tr-TR" sz="2200" dirty="0"/>
              <a:t> çok kudretli bir banka direktörüyken uğradığı ihanet sonucu 3 yıl tutuklu 5 yıl hapis toplamda 8 yıl ceza-i hükümle infaz edilmiştir</a:t>
            </a:r>
          </a:p>
          <a:p>
            <a:r>
              <a:rPr lang="tr-TR" sz="2200" dirty="0"/>
              <a:t>Hapis cezası bittikten sonra ise hayata küsmüş ve kendini evlerinde bir çatı katına hapsetmiş ve Wilhelm adındaki arkadaşı hariç kimseyle konuşmamıştır. </a:t>
            </a:r>
          </a:p>
          <a:p>
            <a:r>
              <a:rPr lang="tr-TR" sz="2200" dirty="0"/>
              <a:t>Bütün mal varlığına el koyulan </a:t>
            </a:r>
            <a:r>
              <a:rPr lang="tr-TR" sz="2200" dirty="0" err="1"/>
              <a:t>Borkmanlara</a:t>
            </a:r>
            <a:r>
              <a:rPr lang="tr-TR" sz="2200" dirty="0"/>
              <a:t> maddi desteği, madam </a:t>
            </a:r>
            <a:r>
              <a:rPr lang="tr-TR" sz="2200" dirty="0" err="1"/>
              <a:t>Borkman’ın</a:t>
            </a:r>
            <a:r>
              <a:rPr lang="tr-TR" sz="2200" dirty="0"/>
              <a:t> ikiz kardeşi ve John Gabriel </a:t>
            </a:r>
            <a:r>
              <a:rPr lang="tr-TR" sz="2200" dirty="0" err="1"/>
              <a:t>Borkmanın</a:t>
            </a:r>
            <a:r>
              <a:rPr lang="tr-TR" sz="2200" dirty="0"/>
              <a:t> eski sevgili olan </a:t>
            </a:r>
            <a:r>
              <a:rPr lang="tr-TR" sz="2200" dirty="0" err="1"/>
              <a:t>Ella</a:t>
            </a:r>
            <a:r>
              <a:rPr lang="tr-TR" sz="2200" dirty="0"/>
              <a:t> </a:t>
            </a:r>
            <a:r>
              <a:rPr lang="tr-TR" sz="2200" dirty="0" err="1"/>
              <a:t>Rentheim</a:t>
            </a:r>
            <a:r>
              <a:rPr lang="tr-TR" sz="2200" dirty="0"/>
              <a:t> sağlamış hatta 20 yaşlarındaki oğullarını bu zorlu süreçte çocukluktan itibaren o büyütmüştür.</a:t>
            </a:r>
          </a:p>
          <a:p>
            <a:r>
              <a:rPr lang="tr-TR" sz="2200" dirty="0" err="1"/>
              <a:t>Ella</a:t>
            </a:r>
            <a:r>
              <a:rPr lang="tr-TR" sz="2200" dirty="0"/>
              <a:t> </a:t>
            </a:r>
            <a:r>
              <a:rPr lang="tr-TR" sz="2200" dirty="0" err="1"/>
              <a:t>Rentheim’in</a:t>
            </a:r>
            <a:r>
              <a:rPr lang="tr-TR" sz="2200" dirty="0"/>
              <a:t> mal varlığına el koyulmamış olmasının sebebi ise </a:t>
            </a:r>
            <a:r>
              <a:rPr lang="tr-TR" sz="2200" dirty="0" err="1"/>
              <a:t>Borkman’ın</a:t>
            </a:r>
            <a:r>
              <a:rPr lang="tr-TR" sz="2200" dirty="0"/>
              <a:t> yargılanırken eski sevgilisinin ismini kasten söylememiş olmasıdır.</a:t>
            </a:r>
          </a:p>
          <a:p>
            <a:pPr marL="0" indent="0">
              <a:buNone/>
            </a:pPr>
            <a:endParaRPr lang="tr-TR" sz="2200" dirty="0"/>
          </a:p>
        </p:txBody>
      </p:sp>
    </p:spTree>
    <p:extLst>
      <p:ext uri="{BB962C8B-B14F-4D97-AF65-F5344CB8AC3E}">
        <p14:creationId xmlns:p14="http://schemas.microsoft.com/office/powerpoint/2010/main" val="42418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F33DBA1-5122-05A3-CDB6-431C8F5C3355}"/>
              </a:ext>
            </a:extLst>
          </p:cNvPr>
          <p:cNvSpPr>
            <a:spLocks noGrp="1"/>
          </p:cNvSpPr>
          <p:nvPr>
            <p:ph type="title"/>
          </p:nvPr>
        </p:nvSpPr>
        <p:spPr>
          <a:xfrm>
            <a:off x="1043631" y="809898"/>
            <a:ext cx="10173010" cy="1554480"/>
          </a:xfrm>
        </p:spPr>
        <p:txBody>
          <a:bodyPr anchor="ctr">
            <a:normAutofit/>
          </a:bodyPr>
          <a:lstStyle/>
          <a:p>
            <a:r>
              <a:rPr lang="tr-TR" sz="4800"/>
              <a:t>Genel Bilgiler</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B583274F-11D2-CD8B-8796-2FD896F21C2F}"/>
              </a:ext>
            </a:extLst>
          </p:cNvPr>
          <p:cNvGraphicFramePr>
            <a:graphicFrameLocks noGrp="1"/>
          </p:cNvGraphicFramePr>
          <p:nvPr>
            <p:ph idx="1"/>
            <p:extLst>
              <p:ext uri="{D42A27DB-BD31-4B8C-83A1-F6EECF244321}">
                <p14:modId xmlns:p14="http://schemas.microsoft.com/office/powerpoint/2010/main" val="373723643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45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B04BC23-3E5F-C274-CCBB-1BF646F577B3}"/>
              </a:ext>
            </a:extLst>
          </p:cNvPr>
          <p:cNvSpPr>
            <a:spLocks noGrp="1"/>
          </p:cNvSpPr>
          <p:nvPr>
            <p:ph type="title"/>
          </p:nvPr>
        </p:nvSpPr>
        <p:spPr>
          <a:xfrm>
            <a:off x="1043631" y="809898"/>
            <a:ext cx="10173010" cy="1554480"/>
          </a:xfrm>
        </p:spPr>
        <p:txBody>
          <a:bodyPr anchor="ctr">
            <a:normAutofit/>
          </a:bodyPr>
          <a:lstStyle/>
          <a:p>
            <a:r>
              <a:rPr lang="tr-TR" sz="4800"/>
              <a:t>Birinci Perde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CF52279C-3D68-15D0-1EAB-42C8DBBC53B5}"/>
              </a:ext>
            </a:extLst>
          </p:cNvPr>
          <p:cNvGraphicFramePr>
            <a:graphicFrameLocks noGrp="1"/>
          </p:cNvGraphicFramePr>
          <p:nvPr>
            <p:ph idx="1"/>
            <p:extLst>
              <p:ext uri="{D42A27DB-BD31-4B8C-83A1-F6EECF244321}">
                <p14:modId xmlns:p14="http://schemas.microsoft.com/office/powerpoint/2010/main" val="174750476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00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00036B-DFB9-7E91-D9FD-5C84612D820C}"/>
              </a:ext>
            </a:extLst>
          </p:cNvPr>
          <p:cNvSpPr>
            <a:spLocks noGrp="1"/>
          </p:cNvSpPr>
          <p:nvPr>
            <p:ph type="title"/>
          </p:nvPr>
        </p:nvSpPr>
        <p:spPr/>
        <p:txBody>
          <a:bodyPr/>
          <a:lstStyle/>
          <a:p>
            <a:r>
              <a:rPr lang="tr-TR" dirty="0"/>
              <a:t>Birinci Perde</a:t>
            </a:r>
          </a:p>
        </p:txBody>
      </p:sp>
      <p:graphicFrame>
        <p:nvGraphicFramePr>
          <p:cNvPr id="5" name="İçerik Yer Tutucusu 2">
            <a:extLst>
              <a:ext uri="{FF2B5EF4-FFF2-40B4-BE49-F238E27FC236}">
                <a16:creationId xmlns:a16="http://schemas.microsoft.com/office/drawing/2014/main" id="{F3EE8DF2-B86B-C4CE-BF54-A0488CACF19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07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B86E023-3C5A-0B01-9890-902088CC4316}"/>
              </a:ext>
            </a:extLst>
          </p:cNvPr>
          <p:cNvSpPr>
            <a:spLocks noGrp="1"/>
          </p:cNvSpPr>
          <p:nvPr>
            <p:ph type="title"/>
          </p:nvPr>
        </p:nvSpPr>
        <p:spPr>
          <a:xfrm>
            <a:off x="1043631" y="809898"/>
            <a:ext cx="10173010" cy="1554480"/>
          </a:xfrm>
        </p:spPr>
        <p:txBody>
          <a:bodyPr anchor="ctr">
            <a:normAutofit/>
          </a:bodyPr>
          <a:lstStyle/>
          <a:p>
            <a:r>
              <a:rPr lang="tr-TR" sz="4800"/>
              <a:t>Birinci perde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85FE7ED0-F616-6009-5991-48D32A168474}"/>
              </a:ext>
            </a:extLst>
          </p:cNvPr>
          <p:cNvGraphicFramePr>
            <a:graphicFrameLocks noGrp="1"/>
          </p:cNvGraphicFramePr>
          <p:nvPr>
            <p:ph idx="1"/>
            <p:extLst>
              <p:ext uri="{D42A27DB-BD31-4B8C-83A1-F6EECF244321}">
                <p14:modId xmlns:p14="http://schemas.microsoft.com/office/powerpoint/2010/main" val="11017499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84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E7D8844-A99A-39D8-7193-BE529B2D3393}"/>
              </a:ext>
            </a:extLst>
          </p:cNvPr>
          <p:cNvSpPr>
            <a:spLocks noGrp="1"/>
          </p:cNvSpPr>
          <p:nvPr>
            <p:ph type="title"/>
          </p:nvPr>
        </p:nvSpPr>
        <p:spPr>
          <a:xfrm>
            <a:off x="1043631" y="809898"/>
            <a:ext cx="10173010" cy="1554480"/>
          </a:xfrm>
        </p:spPr>
        <p:txBody>
          <a:bodyPr anchor="ctr">
            <a:normAutofit/>
          </a:bodyPr>
          <a:lstStyle/>
          <a:p>
            <a:r>
              <a:rPr lang="tr-TR" sz="4800"/>
              <a:t>İkinci Perde (Danse Macabre)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A5CCAB5A-5051-9EB0-921B-1D39CDF3F1CC}"/>
              </a:ext>
            </a:extLst>
          </p:cNvPr>
          <p:cNvGraphicFramePr>
            <a:graphicFrameLocks noGrp="1"/>
          </p:cNvGraphicFramePr>
          <p:nvPr>
            <p:ph idx="1"/>
            <p:extLst>
              <p:ext uri="{D42A27DB-BD31-4B8C-83A1-F6EECF244321}">
                <p14:modId xmlns:p14="http://schemas.microsoft.com/office/powerpoint/2010/main" val="373969653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28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çizim, resim, sanat, çizgi film içeren bir resim&#10;&#10;Açıklama otomatik olarak oluşturuldu">
            <a:extLst>
              <a:ext uri="{FF2B5EF4-FFF2-40B4-BE49-F238E27FC236}">
                <a16:creationId xmlns:a16="http://schemas.microsoft.com/office/drawing/2014/main" id="{B79E975A-AB71-2953-C003-05CF99E2DE25}"/>
              </a:ext>
            </a:extLst>
          </p:cNvPr>
          <p:cNvPicPr>
            <a:picLocks noChangeAspect="1"/>
          </p:cNvPicPr>
          <p:nvPr/>
        </p:nvPicPr>
        <p:blipFill rotWithShape="1">
          <a:blip r:embed="rId2">
            <a:extLst>
              <a:ext uri="{28A0092B-C50C-407E-A947-70E740481C1C}">
                <a14:useLocalDpi xmlns:a14="http://schemas.microsoft.com/office/drawing/2010/main" val="0"/>
              </a:ext>
            </a:extLst>
          </a:blip>
          <a:srcRect t="9084" b="1140"/>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B03DF32-1C51-D01F-5B22-CD69DA5B74BB}"/>
              </a:ext>
            </a:extLst>
          </p:cNvPr>
          <p:cNvSpPr>
            <a:spLocks noGrp="1"/>
          </p:cNvSpPr>
          <p:nvPr>
            <p:ph type="title"/>
          </p:nvPr>
        </p:nvSpPr>
        <p:spPr>
          <a:xfrm>
            <a:off x="7531610" y="365125"/>
            <a:ext cx="3822189" cy="1899912"/>
          </a:xfrm>
        </p:spPr>
        <p:txBody>
          <a:bodyPr>
            <a:normAutofit/>
          </a:bodyPr>
          <a:lstStyle/>
          <a:p>
            <a:r>
              <a:rPr lang="tr-TR" sz="4000"/>
              <a:t>Ölüm Dansı (Danse Macabre)</a:t>
            </a:r>
          </a:p>
        </p:txBody>
      </p:sp>
      <p:sp>
        <p:nvSpPr>
          <p:cNvPr id="3" name="İçerik Yer Tutucusu 2">
            <a:extLst>
              <a:ext uri="{FF2B5EF4-FFF2-40B4-BE49-F238E27FC236}">
                <a16:creationId xmlns:a16="http://schemas.microsoft.com/office/drawing/2014/main" id="{ACD67C1E-C7A1-C260-3ECD-4723D94C3DA4}"/>
              </a:ext>
            </a:extLst>
          </p:cNvPr>
          <p:cNvSpPr>
            <a:spLocks noGrp="1"/>
          </p:cNvSpPr>
          <p:nvPr>
            <p:ph idx="1"/>
          </p:nvPr>
        </p:nvSpPr>
        <p:spPr>
          <a:xfrm>
            <a:off x="7531610" y="2434201"/>
            <a:ext cx="3822189" cy="3742762"/>
          </a:xfrm>
        </p:spPr>
        <p:txBody>
          <a:bodyPr>
            <a:normAutofit/>
          </a:bodyPr>
          <a:lstStyle/>
          <a:p>
            <a:r>
              <a:rPr lang="tr-TR" sz="2000" dirty="0" err="1"/>
              <a:t>Danse</a:t>
            </a:r>
            <a:r>
              <a:rPr lang="tr-TR" sz="2000" dirty="0"/>
              <a:t> </a:t>
            </a:r>
            <a:r>
              <a:rPr lang="tr-TR" sz="2000" dirty="0" err="1"/>
              <a:t>Macabre</a:t>
            </a:r>
            <a:r>
              <a:rPr lang="tr-TR" sz="2000" dirty="0"/>
              <a:t> ‘’Ölüm Dansı’’ anlamına gelen Fransızca bir terimdir.</a:t>
            </a:r>
          </a:p>
          <a:p>
            <a:r>
              <a:rPr lang="tr-TR" sz="2000" dirty="0"/>
              <a:t>Ölüm dansı terimi batı sanatında sıklıkla kullanılır ve ölümün, insanlar üzerindeki evrenselliğini ve kaçınılmazlığını temsil eder.</a:t>
            </a:r>
          </a:p>
          <a:p>
            <a:r>
              <a:rPr lang="tr-TR" sz="2000" dirty="0"/>
              <a:t>İslam coğrafyalarında ise bu terimin bir benzeri hakimdir ve eserlerinde zaman zaman ‘’Her nefis ölümü tadacaktır’’ mottosuyla bahsi geçer.</a:t>
            </a:r>
          </a:p>
        </p:txBody>
      </p:sp>
    </p:spTree>
    <p:extLst>
      <p:ext uri="{BB962C8B-B14F-4D97-AF65-F5344CB8AC3E}">
        <p14:creationId xmlns:p14="http://schemas.microsoft.com/office/powerpoint/2010/main" val="181849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467330-08A6-9CD9-9A12-FC473AFED0F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Danse Macabre</a:t>
            </a:r>
          </a:p>
        </p:txBody>
      </p:sp>
      <p:pic>
        <p:nvPicPr>
          <p:cNvPr id="3" name="Çevrimiçi Medya 2" title="Saint-Saëns - Danse Macabre">
            <a:hlinkClick r:id="" action="ppaction://media"/>
            <a:extLst>
              <a:ext uri="{FF2B5EF4-FFF2-40B4-BE49-F238E27FC236}">
                <a16:creationId xmlns:a16="http://schemas.microsoft.com/office/drawing/2014/main" id="{3BA25C94-8AEC-C49B-1212-4B224D3272B7}"/>
              </a:ext>
            </a:extLst>
          </p:cNvPr>
          <p:cNvPicPr>
            <a:picLocks noRot="1" noChangeAspect="1"/>
          </p:cNvPicPr>
          <p:nvPr>
            <a:videoFile r:link="rId1"/>
          </p:nvPr>
        </p:nvPicPr>
        <p:blipFill>
          <a:blip r:embed="rId3"/>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5684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E676862-AF04-4BCF-5C78-2BD8F2DABA51}"/>
              </a:ext>
            </a:extLst>
          </p:cNvPr>
          <p:cNvSpPr>
            <a:spLocks noGrp="1"/>
          </p:cNvSpPr>
          <p:nvPr>
            <p:ph type="title"/>
          </p:nvPr>
        </p:nvSpPr>
        <p:spPr>
          <a:xfrm>
            <a:off x="1383564" y="348865"/>
            <a:ext cx="9718111" cy="1576446"/>
          </a:xfrm>
        </p:spPr>
        <p:txBody>
          <a:bodyPr anchor="ctr">
            <a:normAutofit/>
          </a:bodyPr>
          <a:lstStyle/>
          <a:p>
            <a:r>
              <a:rPr lang="tr-TR" sz="4000">
                <a:solidFill>
                  <a:srgbClr val="FFFFFF"/>
                </a:solidFill>
              </a:rPr>
              <a:t>İkinci Perde</a:t>
            </a:r>
          </a:p>
        </p:txBody>
      </p:sp>
      <p:graphicFrame>
        <p:nvGraphicFramePr>
          <p:cNvPr id="21" name="İçerik Yer Tutucusu 2">
            <a:extLst>
              <a:ext uri="{FF2B5EF4-FFF2-40B4-BE49-F238E27FC236}">
                <a16:creationId xmlns:a16="http://schemas.microsoft.com/office/drawing/2014/main" id="{37A1C360-94D5-67CE-4778-26B97CF23608}"/>
              </a:ext>
            </a:extLst>
          </p:cNvPr>
          <p:cNvGraphicFramePr>
            <a:graphicFrameLocks noGrp="1"/>
          </p:cNvGraphicFramePr>
          <p:nvPr>
            <p:ph idx="1"/>
            <p:extLst>
              <p:ext uri="{D42A27DB-BD31-4B8C-83A1-F6EECF244321}">
                <p14:modId xmlns:p14="http://schemas.microsoft.com/office/powerpoint/2010/main" val="333139448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9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B6D6B1-52B8-45C8-9C83-B5042CDAB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290B888-1DA2-4603-9690-BF863DCD1E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19E1F81-615A-4E66-9C66-443AC7239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E60507-4771-49E2-9E47-9D6881CF8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İçerik Yer Tutucusu 2">
            <a:extLst>
              <a:ext uri="{FF2B5EF4-FFF2-40B4-BE49-F238E27FC236}">
                <a16:creationId xmlns:a16="http://schemas.microsoft.com/office/drawing/2014/main" id="{BC95D58E-7A54-F828-12AA-C81AC65EE5E6}"/>
              </a:ext>
            </a:extLst>
          </p:cNvPr>
          <p:cNvGraphicFramePr>
            <a:graphicFrameLocks noGrp="1"/>
          </p:cNvGraphicFramePr>
          <p:nvPr>
            <p:ph idx="1"/>
            <p:extLst>
              <p:ext uri="{D42A27DB-BD31-4B8C-83A1-F6EECF244321}">
                <p14:modId xmlns:p14="http://schemas.microsoft.com/office/powerpoint/2010/main" val="3045416307"/>
              </p:ext>
            </p:extLst>
          </p:nvPr>
        </p:nvGraphicFramePr>
        <p:xfrm>
          <a:off x="550864" y="1171575"/>
          <a:ext cx="11090274" cy="5137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99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0DF98B-8699-FC89-B769-98478E74320F}"/>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E9391A6-E3A3-4925-6FFA-D443C9789236}"/>
              </a:ext>
            </a:extLst>
          </p:cNvPr>
          <p:cNvSpPr>
            <a:spLocks noGrp="1"/>
          </p:cNvSpPr>
          <p:nvPr>
            <p:ph type="title"/>
          </p:nvPr>
        </p:nvSpPr>
        <p:spPr>
          <a:xfrm>
            <a:off x="838200" y="365125"/>
            <a:ext cx="10515600" cy="1325563"/>
          </a:xfrm>
        </p:spPr>
        <p:txBody>
          <a:bodyPr>
            <a:normAutofit/>
          </a:bodyPr>
          <a:lstStyle/>
          <a:p>
            <a:r>
              <a:rPr lang="tr-TR" dirty="0"/>
              <a:t>İkinci Perde</a:t>
            </a:r>
          </a:p>
        </p:txBody>
      </p:sp>
      <p:graphicFrame>
        <p:nvGraphicFramePr>
          <p:cNvPr id="5" name="İçerik Yer Tutucusu 2">
            <a:extLst>
              <a:ext uri="{FF2B5EF4-FFF2-40B4-BE49-F238E27FC236}">
                <a16:creationId xmlns:a16="http://schemas.microsoft.com/office/drawing/2014/main" id="{C223CCEB-52F5-F36F-A0BB-B7DF03496557}"/>
              </a:ext>
            </a:extLst>
          </p:cNvPr>
          <p:cNvGraphicFramePr>
            <a:graphicFrameLocks noGrp="1"/>
          </p:cNvGraphicFramePr>
          <p:nvPr>
            <p:ph idx="1"/>
            <p:extLst>
              <p:ext uri="{D42A27DB-BD31-4B8C-83A1-F6EECF244321}">
                <p14:modId xmlns:p14="http://schemas.microsoft.com/office/powerpoint/2010/main" val="29027763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42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75EF212-098A-C073-C2FF-3003FC683C69}"/>
              </a:ext>
            </a:extLst>
          </p:cNvPr>
          <p:cNvSpPr>
            <a:spLocks noGrp="1"/>
          </p:cNvSpPr>
          <p:nvPr>
            <p:ph type="title"/>
          </p:nvPr>
        </p:nvSpPr>
        <p:spPr>
          <a:xfrm>
            <a:off x="761803" y="350196"/>
            <a:ext cx="4646904" cy="1624520"/>
          </a:xfrm>
        </p:spPr>
        <p:txBody>
          <a:bodyPr anchor="ctr">
            <a:normAutofit/>
          </a:bodyPr>
          <a:lstStyle/>
          <a:p>
            <a:r>
              <a:rPr lang="tr-TR" sz="4000"/>
              <a:t>Üçüncü Perde</a:t>
            </a:r>
          </a:p>
        </p:txBody>
      </p:sp>
      <p:sp>
        <p:nvSpPr>
          <p:cNvPr id="3" name="İçerik Yer Tutucusu 2">
            <a:extLst>
              <a:ext uri="{FF2B5EF4-FFF2-40B4-BE49-F238E27FC236}">
                <a16:creationId xmlns:a16="http://schemas.microsoft.com/office/drawing/2014/main" id="{C0E33673-B608-85AD-6603-79B319BAEB58}"/>
              </a:ext>
            </a:extLst>
          </p:cNvPr>
          <p:cNvSpPr>
            <a:spLocks noGrp="1"/>
          </p:cNvSpPr>
          <p:nvPr>
            <p:ph idx="1"/>
          </p:nvPr>
        </p:nvSpPr>
        <p:spPr>
          <a:xfrm>
            <a:off x="761802" y="2743200"/>
            <a:ext cx="4646905" cy="3613149"/>
          </a:xfrm>
        </p:spPr>
        <p:txBody>
          <a:bodyPr anchor="ctr">
            <a:normAutofit/>
          </a:bodyPr>
          <a:lstStyle/>
          <a:p>
            <a:r>
              <a:rPr lang="tr-TR" sz="1700" dirty="0" err="1"/>
              <a:t>Ella’nın</a:t>
            </a:r>
            <a:r>
              <a:rPr lang="tr-TR" sz="1700" dirty="0"/>
              <a:t> tavırlarına sinirlenen Madam </a:t>
            </a:r>
            <a:r>
              <a:rPr lang="tr-TR" sz="1700" dirty="0" err="1"/>
              <a:t>Borkman</a:t>
            </a:r>
            <a:r>
              <a:rPr lang="tr-TR" sz="1700" dirty="0"/>
              <a:t>, </a:t>
            </a:r>
            <a:r>
              <a:rPr lang="tr-TR" sz="1700" dirty="0" err="1"/>
              <a:t>Erhardı</a:t>
            </a:r>
            <a:r>
              <a:rPr lang="tr-TR" sz="1700" dirty="0"/>
              <a:t> acil çağırır ve bir seçim yapması için onu zorlar</a:t>
            </a:r>
          </a:p>
          <a:p>
            <a:r>
              <a:rPr lang="tr-TR" sz="1700" dirty="0"/>
              <a:t>Madam </a:t>
            </a:r>
            <a:r>
              <a:rPr lang="tr-TR" sz="1700" dirty="0" err="1"/>
              <a:t>Borkman</a:t>
            </a:r>
            <a:r>
              <a:rPr lang="tr-TR" sz="1700" dirty="0"/>
              <a:t>, </a:t>
            </a:r>
            <a:r>
              <a:rPr lang="tr-TR" sz="1700" dirty="0" err="1"/>
              <a:t>Erhard’ın</a:t>
            </a:r>
            <a:r>
              <a:rPr lang="tr-TR" sz="1700" dirty="0"/>
              <a:t> bu esnada aile adını temizlemesi ve kendisinin yanında olmasını istemektedir.</a:t>
            </a:r>
          </a:p>
          <a:p>
            <a:r>
              <a:rPr lang="tr-TR" sz="1700" dirty="0" err="1"/>
              <a:t>Ella</a:t>
            </a:r>
            <a:r>
              <a:rPr lang="tr-TR" sz="1700" dirty="0"/>
              <a:t> ise hayatının son demlerinde ona bir yaren ve yoldaş olması için kendi yanında olmasını istemektedir.</a:t>
            </a:r>
          </a:p>
          <a:p>
            <a:r>
              <a:rPr lang="tr-TR" sz="1700" dirty="0"/>
              <a:t>John Gabriel </a:t>
            </a:r>
            <a:r>
              <a:rPr lang="tr-TR" sz="1700" dirty="0" err="1"/>
              <a:t>Borkman</a:t>
            </a:r>
            <a:r>
              <a:rPr lang="tr-TR" sz="1700" dirty="0"/>
              <a:t> ise kendisine yoldaş ve destekçi olup eski gücünü oğluyla kazanması için yanında olmasını istemektedir.</a:t>
            </a:r>
          </a:p>
        </p:txBody>
      </p:sp>
      <p:pic>
        <p:nvPicPr>
          <p:cNvPr id="5" name="Picture 4" descr="Satranç maçında mat">
            <a:extLst>
              <a:ext uri="{FF2B5EF4-FFF2-40B4-BE49-F238E27FC236}">
                <a16:creationId xmlns:a16="http://schemas.microsoft.com/office/drawing/2014/main" id="{3031E33C-4BA8-E829-35AC-EE9E42CE5BC2}"/>
              </a:ext>
            </a:extLst>
          </p:cNvPr>
          <p:cNvPicPr>
            <a:picLocks noChangeAspect="1"/>
          </p:cNvPicPr>
          <p:nvPr/>
        </p:nvPicPr>
        <p:blipFill rotWithShape="1">
          <a:blip r:embed="rId2"/>
          <a:srcRect l="15040" r="17553" b="1"/>
          <a:stretch/>
        </p:blipFill>
        <p:spPr>
          <a:xfrm>
            <a:off x="6096000" y="1"/>
            <a:ext cx="6102825" cy="6858000"/>
          </a:xfrm>
          <a:prstGeom prst="rect">
            <a:avLst/>
          </a:prstGeom>
        </p:spPr>
      </p:pic>
    </p:spTree>
    <p:extLst>
      <p:ext uri="{BB962C8B-B14F-4D97-AF65-F5344CB8AC3E}">
        <p14:creationId xmlns:p14="http://schemas.microsoft.com/office/powerpoint/2010/main" val="3527067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B6914A-708E-867C-9EE5-9352C8847D7E}"/>
              </a:ext>
            </a:extLst>
          </p:cNvPr>
          <p:cNvSpPr>
            <a:spLocks noGrp="1"/>
          </p:cNvSpPr>
          <p:nvPr>
            <p:ph type="title"/>
          </p:nvPr>
        </p:nvSpPr>
        <p:spPr/>
        <p:txBody>
          <a:bodyPr/>
          <a:lstStyle/>
          <a:p>
            <a:r>
              <a:rPr lang="tr-TR" dirty="0"/>
              <a:t>Üçüncü Perde</a:t>
            </a:r>
          </a:p>
        </p:txBody>
      </p:sp>
      <p:graphicFrame>
        <p:nvGraphicFramePr>
          <p:cNvPr id="5" name="İçerik Yer Tutucusu 2">
            <a:extLst>
              <a:ext uri="{FF2B5EF4-FFF2-40B4-BE49-F238E27FC236}">
                <a16:creationId xmlns:a16="http://schemas.microsoft.com/office/drawing/2014/main" id="{14CA7669-8A05-C545-253E-451FA308465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9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E1F8FCD2-FA82-9DFE-E4EF-0E95C1B5929A}"/>
              </a:ext>
            </a:extLst>
          </p:cNvPr>
          <p:cNvSpPr>
            <a:spLocks noGrp="1"/>
          </p:cNvSpPr>
          <p:nvPr>
            <p:ph type="title"/>
          </p:nvPr>
        </p:nvSpPr>
        <p:spPr>
          <a:xfrm>
            <a:off x="1383564" y="348865"/>
            <a:ext cx="9718111" cy="1576446"/>
          </a:xfrm>
        </p:spPr>
        <p:txBody>
          <a:bodyPr anchor="ctr">
            <a:normAutofit/>
          </a:bodyPr>
          <a:lstStyle/>
          <a:p>
            <a:r>
              <a:rPr lang="tr-TR" sz="4000">
                <a:solidFill>
                  <a:srgbClr val="FFFFFF"/>
                </a:solidFill>
              </a:rPr>
              <a:t>Dördüncü Perde</a:t>
            </a:r>
          </a:p>
        </p:txBody>
      </p:sp>
      <p:graphicFrame>
        <p:nvGraphicFramePr>
          <p:cNvPr id="17" name="İçerik Yer Tutucusu 2">
            <a:extLst>
              <a:ext uri="{FF2B5EF4-FFF2-40B4-BE49-F238E27FC236}">
                <a16:creationId xmlns:a16="http://schemas.microsoft.com/office/drawing/2014/main" id="{CA9F91C9-0D04-B086-02A7-307BDFE9DA55}"/>
              </a:ext>
            </a:extLst>
          </p:cNvPr>
          <p:cNvGraphicFramePr>
            <a:graphicFrameLocks noGrp="1"/>
          </p:cNvGraphicFramePr>
          <p:nvPr>
            <p:ph idx="1"/>
            <p:extLst>
              <p:ext uri="{D42A27DB-BD31-4B8C-83A1-F6EECF244321}">
                <p14:modId xmlns:p14="http://schemas.microsoft.com/office/powerpoint/2010/main" val="420000377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48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E5BA76E1-98AA-656E-A408-98E725FFE8C1}"/>
              </a:ext>
            </a:extLst>
          </p:cNvPr>
          <p:cNvSpPr>
            <a:spLocks noGrp="1"/>
          </p:cNvSpPr>
          <p:nvPr>
            <p:ph type="title"/>
          </p:nvPr>
        </p:nvSpPr>
        <p:spPr>
          <a:xfrm>
            <a:off x="761802" y="762001"/>
            <a:ext cx="4080362" cy="1708242"/>
          </a:xfrm>
        </p:spPr>
        <p:txBody>
          <a:bodyPr anchor="ctr">
            <a:normAutofit/>
          </a:bodyPr>
          <a:lstStyle/>
          <a:p>
            <a:r>
              <a:rPr lang="tr-TR" sz="4000"/>
              <a:t>Dördüncü Perde</a:t>
            </a:r>
          </a:p>
        </p:txBody>
      </p:sp>
      <p:sp>
        <p:nvSpPr>
          <p:cNvPr id="3" name="İçerik Yer Tutucusu 2">
            <a:extLst>
              <a:ext uri="{FF2B5EF4-FFF2-40B4-BE49-F238E27FC236}">
                <a16:creationId xmlns:a16="http://schemas.microsoft.com/office/drawing/2014/main" id="{33288128-F249-C73B-D424-11EF68D82A4C}"/>
              </a:ext>
            </a:extLst>
          </p:cNvPr>
          <p:cNvSpPr>
            <a:spLocks noGrp="1"/>
          </p:cNvSpPr>
          <p:nvPr>
            <p:ph idx="1"/>
          </p:nvPr>
        </p:nvSpPr>
        <p:spPr>
          <a:xfrm>
            <a:off x="761803" y="2470244"/>
            <a:ext cx="4080361" cy="3769834"/>
          </a:xfrm>
        </p:spPr>
        <p:txBody>
          <a:bodyPr anchor="ctr">
            <a:normAutofit/>
          </a:bodyPr>
          <a:lstStyle/>
          <a:p>
            <a:r>
              <a:rPr lang="tr-TR" sz="2000" dirty="0"/>
              <a:t>Bu esnada kavga ederek ayrıldığı Wilhelm yanına gelir ve </a:t>
            </a:r>
            <a:r>
              <a:rPr lang="tr-TR" sz="2000" dirty="0" err="1"/>
              <a:t>Borkmanı</a:t>
            </a:r>
            <a:r>
              <a:rPr lang="tr-TR" sz="2000" dirty="0"/>
              <a:t> dışarıda gördüğüne şaşırır.</a:t>
            </a:r>
          </a:p>
          <a:p>
            <a:r>
              <a:rPr lang="tr-TR" sz="2000" dirty="0"/>
              <a:t>Kısa bir konuşmanın ardından barışırlar ve Wilhelm ne kadar sevinçli olduğunu anlatır</a:t>
            </a:r>
          </a:p>
          <a:p>
            <a:r>
              <a:rPr lang="tr-TR" sz="2000" dirty="0"/>
              <a:t>Sevinçli olmasının sebebi onu anlayan kızı </a:t>
            </a:r>
            <a:r>
              <a:rPr lang="tr-TR" sz="2000" dirty="0" err="1"/>
              <a:t>Frida’nın</a:t>
            </a:r>
            <a:r>
              <a:rPr lang="tr-TR" sz="2000" dirty="0"/>
              <a:t> güzel yerlerde, güzel bir eğitim almak için onu terk ediyor olmasıdır.</a:t>
            </a:r>
          </a:p>
          <a:p>
            <a:r>
              <a:rPr lang="tr-TR" sz="2000" dirty="0"/>
              <a:t>Sevincini paylaştıktan sonra yanlarından ayrılıp evine gider.</a:t>
            </a:r>
          </a:p>
          <a:p>
            <a:pPr marL="0" indent="0">
              <a:buNone/>
            </a:pPr>
            <a:endParaRPr lang="tr-TR" sz="2000" dirty="0"/>
          </a:p>
        </p:txBody>
      </p:sp>
      <p:sp>
        <p:nvSpPr>
          <p:cNvPr id="12" name="Rectangle 11">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Kar tanesi">
            <a:extLst>
              <a:ext uri="{FF2B5EF4-FFF2-40B4-BE49-F238E27FC236}">
                <a16:creationId xmlns:a16="http://schemas.microsoft.com/office/drawing/2014/main" id="{8CFFF25E-8018-6088-92F0-16BA216669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761902"/>
            <a:ext cx="5334197" cy="5334197"/>
          </a:xfrm>
          <a:prstGeom prst="rect">
            <a:avLst/>
          </a:prstGeom>
        </p:spPr>
      </p:pic>
    </p:spTree>
    <p:extLst>
      <p:ext uri="{BB962C8B-B14F-4D97-AF65-F5344CB8AC3E}">
        <p14:creationId xmlns:p14="http://schemas.microsoft.com/office/powerpoint/2010/main" val="209318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CC39A7-83EF-764B-FCA7-ABAFCB277637}"/>
              </a:ext>
            </a:extLst>
          </p:cNvPr>
          <p:cNvSpPr>
            <a:spLocks noGrp="1"/>
          </p:cNvSpPr>
          <p:nvPr>
            <p:ph type="title"/>
          </p:nvPr>
        </p:nvSpPr>
        <p:spPr>
          <a:xfrm>
            <a:off x="762000" y="761998"/>
            <a:ext cx="5334000" cy="1708246"/>
          </a:xfrm>
        </p:spPr>
        <p:txBody>
          <a:bodyPr anchor="ctr">
            <a:normAutofit/>
          </a:bodyPr>
          <a:lstStyle/>
          <a:p>
            <a:r>
              <a:rPr lang="tr-TR" sz="4000"/>
              <a:t>Dördüncü Perde</a:t>
            </a:r>
          </a:p>
        </p:txBody>
      </p:sp>
      <p:sp>
        <p:nvSpPr>
          <p:cNvPr id="3" name="İçerik Yer Tutucusu 2">
            <a:extLst>
              <a:ext uri="{FF2B5EF4-FFF2-40B4-BE49-F238E27FC236}">
                <a16:creationId xmlns:a16="http://schemas.microsoft.com/office/drawing/2014/main" id="{5C975CDF-5D6D-18DB-6FCC-A9023250AC51}"/>
              </a:ext>
            </a:extLst>
          </p:cNvPr>
          <p:cNvSpPr>
            <a:spLocks noGrp="1"/>
          </p:cNvSpPr>
          <p:nvPr>
            <p:ph idx="1"/>
          </p:nvPr>
        </p:nvSpPr>
        <p:spPr>
          <a:xfrm>
            <a:off x="761994" y="2470245"/>
            <a:ext cx="5334006" cy="3769835"/>
          </a:xfrm>
        </p:spPr>
        <p:txBody>
          <a:bodyPr anchor="ctr">
            <a:normAutofit/>
          </a:bodyPr>
          <a:lstStyle/>
          <a:p>
            <a:r>
              <a:rPr lang="tr-TR" sz="1600" dirty="0" err="1"/>
              <a:t>Borkman</a:t>
            </a:r>
            <a:r>
              <a:rPr lang="tr-TR" sz="1600" dirty="0"/>
              <a:t> ve </a:t>
            </a:r>
            <a:r>
              <a:rPr lang="tr-TR" sz="1600" dirty="0" err="1"/>
              <a:t>Ella</a:t>
            </a:r>
            <a:r>
              <a:rPr lang="tr-TR" sz="1600" dirty="0"/>
              <a:t> tekrar yalnız kalırlar.</a:t>
            </a:r>
          </a:p>
          <a:p>
            <a:r>
              <a:rPr lang="tr-TR" sz="1600" dirty="0" err="1"/>
              <a:t>Ella</a:t>
            </a:r>
            <a:r>
              <a:rPr lang="tr-TR" sz="1600" dirty="0"/>
              <a:t>, </a:t>
            </a:r>
            <a:r>
              <a:rPr lang="tr-TR" sz="1600" dirty="0" err="1"/>
              <a:t>Borkmanı</a:t>
            </a:r>
            <a:r>
              <a:rPr lang="tr-TR" sz="1600" dirty="0"/>
              <a:t> tekrar ikna etmeye çalışıp başarılı olamayınca oradan gidip eskiden birlikte oldukları banka giderler.</a:t>
            </a:r>
          </a:p>
          <a:p>
            <a:r>
              <a:rPr lang="tr-TR" sz="1600" dirty="0"/>
              <a:t>Geçmişten ve gelecekten söz ederlerken </a:t>
            </a:r>
            <a:r>
              <a:rPr lang="tr-TR" sz="1600" dirty="0" err="1"/>
              <a:t>Ella</a:t>
            </a:r>
            <a:r>
              <a:rPr lang="tr-TR" sz="1600" dirty="0"/>
              <a:t> ve </a:t>
            </a:r>
            <a:r>
              <a:rPr lang="tr-TR" sz="1600" dirty="0" err="1"/>
              <a:t>Borkman</a:t>
            </a:r>
            <a:r>
              <a:rPr lang="tr-TR" sz="1600" dirty="0"/>
              <a:t> tekrardan birlikte bir hayat kurmaya karar verirler</a:t>
            </a:r>
          </a:p>
          <a:p>
            <a:r>
              <a:rPr lang="tr-TR" sz="1600" dirty="0" err="1"/>
              <a:t>Ella</a:t>
            </a:r>
            <a:r>
              <a:rPr lang="tr-TR" sz="1600" dirty="0"/>
              <a:t> o hayalini kurduğu güce ve makama asla erişemeyeceğini </a:t>
            </a:r>
            <a:r>
              <a:rPr lang="tr-TR" sz="1600" dirty="0" err="1"/>
              <a:t>Borkmana</a:t>
            </a:r>
            <a:r>
              <a:rPr lang="tr-TR" sz="1600" dirty="0"/>
              <a:t> söyler</a:t>
            </a:r>
          </a:p>
          <a:p>
            <a:r>
              <a:rPr lang="tr-TR" sz="1600" dirty="0"/>
              <a:t>Gerçeği kabullenen </a:t>
            </a:r>
            <a:r>
              <a:rPr lang="tr-TR" sz="1600" dirty="0" err="1"/>
              <a:t>Borkman’ın</a:t>
            </a:r>
            <a:r>
              <a:rPr lang="tr-TR" sz="1600" dirty="0"/>
              <a:t> üzerinden büyük bir yük kalkar ve uzun süre sonra ilk defa huzurlu hisseder</a:t>
            </a:r>
          </a:p>
          <a:p>
            <a:r>
              <a:rPr lang="tr-TR" sz="1600" dirty="0"/>
              <a:t>Fakat bu esnada soğuktan dolayı </a:t>
            </a:r>
            <a:r>
              <a:rPr lang="tr-TR" sz="1600" dirty="0" err="1"/>
              <a:t>Borkman</a:t>
            </a:r>
            <a:r>
              <a:rPr lang="tr-TR" sz="1600" dirty="0"/>
              <a:t> vefat eder.</a:t>
            </a:r>
          </a:p>
          <a:p>
            <a:r>
              <a:rPr lang="tr-TR" sz="1600" dirty="0" err="1"/>
              <a:t>Borkman’ın</a:t>
            </a:r>
            <a:r>
              <a:rPr lang="tr-TR" sz="1600" dirty="0"/>
              <a:t> ölümü üzerine kız kardeşler barışırlar.</a:t>
            </a:r>
          </a:p>
        </p:txBody>
      </p:sp>
      <p:sp>
        <p:nvSpPr>
          <p:cNvPr id="10" name="Rectangle 9">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rying Face with No Fill">
            <a:extLst>
              <a:ext uri="{FF2B5EF4-FFF2-40B4-BE49-F238E27FC236}">
                <a16:creationId xmlns:a16="http://schemas.microsoft.com/office/drawing/2014/main" id="{12CCEFF1-3603-2724-ECB6-3560B976E4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7878" y="1548705"/>
            <a:ext cx="3758045" cy="3758045"/>
          </a:xfrm>
          <a:prstGeom prst="rect">
            <a:avLst/>
          </a:prstGeom>
        </p:spPr>
      </p:pic>
    </p:spTree>
    <p:extLst>
      <p:ext uri="{BB962C8B-B14F-4D97-AF65-F5344CB8AC3E}">
        <p14:creationId xmlns:p14="http://schemas.microsoft.com/office/powerpoint/2010/main" val="1791589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DCDC2-E079-923D-17D9-7627006A73EF}"/>
              </a:ext>
            </a:extLst>
          </p:cNvPr>
          <p:cNvSpPr>
            <a:spLocks noGrp="1"/>
          </p:cNvSpPr>
          <p:nvPr>
            <p:ph type="title"/>
          </p:nvPr>
        </p:nvSpPr>
        <p:spPr/>
        <p:txBody>
          <a:bodyPr/>
          <a:lstStyle/>
          <a:p>
            <a:r>
              <a:rPr lang="tr-TR"/>
              <a:t>Fikirler</a:t>
            </a:r>
            <a:endParaRPr lang="tr-TR" dirty="0"/>
          </a:p>
        </p:txBody>
      </p:sp>
      <p:graphicFrame>
        <p:nvGraphicFramePr>
          <p:cNvPr id="17" name="İçerik Yer Tutucusu 2">
            <a:extLst>
              <a:ext uri="{FF2B5EF4-FFF2-40B4-BE49-F238E27FC236}">
                <a16:creationId xmlns:a16="http://schemas.microsoft.com/office/drawing/2014/main" id="{4E5AFC70-32F1-AF57-000A-ECAD4B7454E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52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6012474-397F-473B-BED8-7BAB6B68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755BB563-FA77-8E02-AF14-68FC4BB9698E}"/>
              </a:ext>
            </a:extLst>
          </p:cNvPr>
          <p:cNvSpPr>
            <a:spLocks noGrp="1"/>
          </p:cNvSpPr>
          <p:nvPr>
            <p:ph type="title"/>
          </p:nvPr>
        </p:nvSpPr>
        <p:spPr>
          <a:xfrm>
            <a:off x="1382597" y="3372978"/>
            <a:ext cx="9426806" cy="1424410"/>
          </a:xfrm>
        </p:spPr>
        <p:txBody>
          <a:bodyPr vert="horz" lIns="91440" tIns="45720" rIns="91440" bIns="45720" rtlCol="0" anchor="b">
            <a:normAutofit/>
          </a:bodyPr>
          <a:lstStyle/>
          <a:p>
            <a:pPr algn="ctr"/>
            <a:r>
              <a:rPr lang="en-US" sz="4000">
                <a:solidFill>
                  <a:schemeClr val="tx2"/>
                </a:solidFill>
              </a:rPr>
              <a:t>Dinlediğiniz için teşekkürler.</a:t>
            </a:r>
          </a:p>
        </p:txBody>
      </p:sp>
      <p:pic>
        <p:nvPicPr>
          <p:cNvPr id="5" name="İçerik Yer Tutucusu 4" descr="insan yüzü, ekran görüntüsü, giyim, kişi, şahıs içeren bir resim&#10;&#10;Açıklama otomatik olarak oluşturuldu">
            <a:extLst>
              <a:ext uri="{FF2B5EF4-FFF2-40B4-BE49-F238E27FC236}">
                <a16:creationId xmlns:a16="http://schemas.microsoft.com/office/drawing/2014/main" id="{DA676881-559E-50A7-53D2-B514C460356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2955" r="21136"/>
          <a:stretch/>
        </p:blipFill>
        <p:spPr>
          <a:xfrm>
            <a:off x="5044686" y="778253"/>
            <a:ext cx="2381037" cy="238103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3" name="Freeform: Shape 22">
            <a:extLst>
              <a:ext uri="{FF2B5EF4-FFF2-40B4-BE49-F238E27FC236}">
                <a16:creationId xmlns:a16="http://schemas.microsoft.com/office/drawing/2014/main" id="{6D7FB18D-7577-4ADC-8C1C-EA27EFD2B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279" y="853059"/>
            <a:ext cx="2347850" cy="2231287"/>
          </a:xfrm>
          <a:custGeom>
            <a:avLst/>
            <a:gdLst>
              <a:gd name="connsiteX0" fmla="*/ 1313677 w 2347850"/>
              <a:gd name="connsiteY0" fmla="*/ 248889 h 2231287"/>
              <a:gd name="connsiteX1" fmla="*/ 1643910 w 2347850"/>
              <a:gd name="connsiteY1" fmla="*/ 317582 h 2231287"/>
              <a:gd name="connsiteX2" fmla="*/ 1883217 w 2347850"/>
              <a:gd name="connsiteY2" fmla="*/ 502382 h 2231287"/>
              <a:gd name="connsiteX3" fmla="*/ 2098962 w 2347850"/>
              <a:gd name="connsiteY3" fmla="*/ 1169031 h 2231287"/>
              <a:gd name="connsiteX4" fmla="*/ 2007537 w 2347850"/>
              <a:gd name="connsiteY4" fmla="*/ 1427585 h 2231287"/>
              <a:gd name="connsiteX5" fmla="*/ 1717333 w 2347850"/>
              <a:gd name="connsiteY5" fmla="*/ 1685350 h 2231287"/>
              <a:gd name="connsiteX6" fmla="*/ 1651750 w 2347850"/>
              <a:gd name="connsiteY6" fmla="*/ 1736165 h 2231287"/>
              <a:gd name="connsiteX7" fmla="*/ 1386103 w 2347850"/>
              <a:gd name="connsiteY7" fmla="*/ 1919057 h 2231287"/>
              <a:gd name="connsiteX8" fmla="*/ 1140118 w 2347850"/>
              <a:gd name="connsiteY8" fmla="*/ 1982399 h 2231287"/>
              <a:gd name="connsiteX9" fmla="*/ 757700 w 2347850"/>
              <a:gd name="connsiteY9" fmla="*/ 1882927 h 2231287"/>
              <a:gd name="connsiteX10" fmla="*/ 466832 w 2347850"/>
              <a:gd name="connsiteY10" fmla="*/ 1586002 h 2231287"/>
              <a:gd name="connsiteX11" fmla="*/ 390589 w 2347850"/>
              <a:gd name="connsiteY11" fmla="*/ 1478773 h 2231287"/>
              <a:gd name="connsiteX12" fmla="*/ 248889 w 2347850"/>
              <a:gd name="connsiteY12" fmla="*/ 1169031 h 2231287"/>
              <a:gd name="connsiteX13" fmla="*/ 334714 w 2347850"/>
              <a:gd name="connsiteY13" fmla="*/ 828136 h 2231287"/>
              <a:gd name="connsiteX14" fmla="*/ 574228 w 2347850"/>
              <a:gd name="connsiteY14" fmla="*/ 531378 h 2231287"/>
              <a:gd name="connsiteX15" fmla="*/ 922672 w 2347850"/>
              <a:gd name="connsiteY15" fmla="*/ 324136 h 2231287"/>
              <a:gd name="connsiteX16" fmla="*/ 1313677 w 2347850"/>
              <a:gd name="connsiteY16" fmla="*/ 248889 h 2231287"/>
              <a:gd name="connsiteX17" fmla="*/ 1313677 w 2347850"/>
              <a:gd name="connsiteY17" fmla="*/ 0 h 2231287"/>
              <a:gd name="connsiteX18" fmla="*/ 0 w 2347850"/>
              <a:gd name="connsiteY18" fmla="*/ 1169031 h 2231287"/>
              <a:gd name="connsiteX19" fmla="*/ 260877 w 2347850"/>
              <a:gd name="connsiteY19" fmla="*/ 1725712 h 2231287"/>
              <a:gd name="connsiteX20" fmla="*/ 1140118 w 2347850"/>
              <a:gd name="connsiteY20" fmla="*/ 2231288 h 2231287"/>
              <a:gd name="connsiteX21" fmla="*/ 1805025 w 2347850"/>
              <a:gd name="connsiteY21" fmla="*/ 1932248 h 2231287"/>
              <a:gd name="connsiteX22" fmla="*/ 2347851 w 2347850"/>
              <a:gd name="connsiteY22" fmla="*/ 1169031 h 2231287"/>
              <a:gd name="connsiteX23" fmla="*/ 1313677 w 2347850"/>
              <a:gd name="connsiteY23" fmla="*/ 0 h 2231287"/>
              <a:gd name="connsiteX24" fmla="*/ 1313677 w 2347850"/>
              <a:gd name="connsiteY24" fmla="*/ 0 h 22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7850" h="2231287">
                <a:moveTo>
                  <a:pt x="1313677" y="248889"/>
                </a:moveTo>
                <a:cubicBezTo>
                  <a:pt x="1434678" y="248889"/>
                  <a:pt x="1545807" y="271994"/>
                  <a:pt x="1643910" y="317582"/>
                </a:cubicBezTo>
                <a:cubicBezTo>
                  <a:pt x="1735543" y="360142"/>
                  <a:pt x="1816017" y="422323"/>
                  <a:pt x="1883217" y="502382"/>
                </a:cubicBezTo>
                <a:cubicBezTo>
                  <a:pt x="2022346" y="668183"/>
                  <a:pt x="2098962" y="904960"/>
                  <a:pt x="2098962" y="1169031"/>
                </a:cubicBezTo>
                <a:cubicBezTo>
                  <a:pt x="2098962" y="1269623"/>
                  <a:pt x="2071626" y="1346945"/>
                  <a:pt x="2007537" y="1427585"/>
                </a:cubicBezTo>
                <a:cubicBezTo>
                  <a:pt x="1938014" y="1515069"/>
                  <a:pt x="1830826" y="1597783"/>
                  <a:pt x="1717333" y="1685350"/>
                </a:cubicBezTo>
                <a:cubicBezTo>
                  <a:pt x="1695970" y="1701819"/>
                  <a:pt x="1673902" y="1718868"/>
                  <a:pt x="1651750" y="1736165"/>
                </a:cubicBezTo>
                <a:cubicBezTo>
                  <a:pt x="1557297" y="1809961"/>
                  <a:pt x="1472136" y="1874672"/>
                  <a:pt x="1386103" y="1919057"/>
                </a:cubicBezTo>
                <a:cubicBezTo>
                  <a:pt x="1302311" y="1962281"/>
                  <a:pt x="1224159" y="1982399"/>
                  <a:pt x="1140118" y="1982399"/>
                </a:cubicBezTo>
                <a:cubicBezTo>
                  <a:pt x="992029" y="1982399"/>
                  <a:pt x="866921" y="1949878"/>
                  <a:pt x="757700" y="1882927"/>
                </a:cubicBezTo>
                <a:cubicBezTo>
                  <a:pt x="654661" y="1819792"/>
                  <a:pt x="559543" y="1722642"/>
                  <a:pt x="466832" y="1586002"/>
                </a:cubicBezTo>
                <a:cubicBezTo>
                  <a:pt x="440616" y="1547383"/>
                  <a:pt x="415188" y="1512497"/>
                  <a:pt x="390589" y="1478773"/>
                </a:cubicBezTo>
                <a:cubicBezTo>
                  <a:pt x="292320" y="1344041"/>
                  <a:pt x="248889" y="1279786"/>
                  <a:pt x="248889" y="1169031"/>
                </a:cubicBezTo>
                <a:cubicBezTo>
                  <a:pt x="248889" y="1053131"/>
                  <a:pt x="277760" y="938435"/>
                  <a:pt x="334714" y="828136"/>
                </a:cubicBezTo>
                <a:cubicBezTo>
                  <a:pt x="390175" y="720740"/>
                  <a:pt x="472972" y="618115"/>
                  <a:pt x="574228" y="531378"/>
                </a:cubicBezTo>
                <a:cubicBezTo>
                  <a:pt x="675609" y="444515"/>
                  <a:pt x="796112" y="372835"/>
                  <a:pt x="922672" y="324136"/>
                </a:cubicBezTo>
                <a:cubicBezTo>
                  <a:pt x="1050601" y="274898"/>
                  <a:pt x="1185831" y="248889"/>
                  <a:pt x="1313677" y="248889"/>
                </a:cubicBezTo>
                <a:moveTo>
                  <a:pt x="1313677" y="0"/>
                </a:moveTo>
                <a:cubicBezTo>
                  <a:pt x="661505" y="0"/>
                  <a:pt x="0" y="523372"/>
                  <a:pt x="0" y="1169031"/>
                </a:cubicBezTo>
                <a:cubicBezTo>
                  <a:pt x="0" y="1411158"/>
                  <a:pt x="134276" y="1539128"/>
                  <a:pt x="260877" y="1725712"/>
                </a:cubicBezTo>
                <a:cubicBezTo>
                  <a:pt x="471852" y="2036698"/>
                  <a:pt x="734927" y="2231288"/>
                  <a:pt x="1140118" y="2231288"/>
                </a:cubicBezTo>
                <a:cubicBezTo>
                  <a:pt x="1413356" y="2231288"/>
                  <a:pt x="1605540" y="2088135"/>
                  <a:pt x="1805025" y="1932248"/>
                </a:cubicBezTo>
                <a:cubicBezTo>
                  <a:pt x="2078885" y="1718245"/>
                  <a:pt x="2347851" y="1542613"/>
                  <a:pt x="2347851" y="1169031"/>
                </a:cubicBezTo>
                <a:cubicBezTo>
                  <a:pt x="2347851" y="523372"/>
                  <a:pt x="1962032" y="0"/>
                  <a:pt x="1313677" y="0"/>
                </a:cubicBezTo>
                <a:lnTo>
                  <a:pt x="1313677" y="0"/>
                </a:lnTo>
                <a:close/>
              </a:path>
            </a:pathLst>
          </a:custGeom>
          <a:solidFill>
            <a:schemeClr val="bg1">
              <a:alpha val="30000"/>
            </a:schemeClr>
          </a:solidFill>
          <a:ln w="413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8127CB-E3FE-4DDE-86C6-8448A8C38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1279" y="853059"/>
            <a:ext cx="2347850" cy="2231287"/>
          </a:xfrm>
          <a:custGeom>
            <a:avLst/>
            <a:gdLst>
              <a:gd name="connsiteX0" fmla="*/ 1313677 w 2347850"/>
              <a:gd name="connsiteY0" fmla="*/ 207407 h 2231287"/>
              <a:gd name="connsiteX1" fmla="*/ 1661416 w 2347850"/>
              <a:gd name="connsiteY1" fmla="*/ 279958 h 2231287"/>
              <a:gd name="connsiteX2" fmla="*/ 1915033 w 2347850"/>
              <a:gd name="connsiteY2" fmla="*/ 475709 h 2231287"/>
              <a:gd name="connsiteX3" fmla="*/ 2140444 w 2347850"/>
              <a:gd name="connsiteY3" fmla="*/ 1169031 h 2231287"/>
              <a:gd name="connsiteX4" fmla="*/ 2040017 w 2347850"/>
              <a:gd name="connsiteY4" fmla="*/ 1453386 h 2231287"/>
              <a:gd name="connsiteX5" fmla="*/ 1742678 w 2347850"/>
              <a:gd name="connsiteY5" fmla="*/ 1718162 h 2231287"/>
              <a:gd name="connsiteX6" fmla="*/ 1677303 w 2347850"/>
              <a:gd name="connsiteY6" fmla="*/ 1768811 h 2231287"/>
              <a:gd name="connsiteX7" fmla="*/ 1140118 w 2347850"/>
              <a:gd name="connsiteY7" fmla="*/ 2023881 h 2231287"/>
              <a:gd name="connsiteX8" fmla="*/ 432486 w 2347850"/>
              <a:gd name="connsiteY8" fmla="*/ 1609273 h 2231287"/>
              <a:gd name="connsiteX9" fmla="*/ 357072 w 2347850"/>
              <a:gd name="connsiteY9" fmla="*/ 1503205 h 2231287"/>
              <a:gd name="connsiteX10" fmla="*/ 207407 w 2347850"/>
              <a:gd name="connsiteY10" fmla="*/ 1169031 h 2231287"/>
              <a:gd name="connsiteX11" fmla="*/ 297837 w 2347850"/>
              <a:gd name="connsiteY11" fmla="*/ 809137 h 2231287"/>
              <a:gd name="connsiteX12" fmla="*/ 547223 w 2347850"/>
              <a:gd name="connsiteY12" fmla="*/ 499893 h 2231287"/>
              <a:gd name="connsiteX13" fmla="*/ 907780 w 2347850"/>
              <a:gd name="connsiteY13" fmla="*/ 285434 h 2231287"/>
              <a:gd name="connsiteX14" fmla="*/ 1313677 w 2347850"/>
              <a:gd name="connsiteY14" fmla="*/ 207407 h 2231287"/>
              <a:gd name="connsiteX15" fmla="*/ 1313677 w 2347850"/>
              <a:gd name="connsiteY15" fmla="*/ 0 h 2231287"/>
              <a:gd name="connsiteX16" fmla="*/ 0 w 2347850"/>
              <a:gd name="connsiteY16" fmla="*/ 1169031 h 2231287"/>
              <a:gd name="connsiteX17" fmla="*/ 260877 w 2347850"/>
              <a:gd name="connsiteY17" fmla="*/ 1725712 h 2231287"/>
              <a:gd name="connsiteX18" fmla="*/ 1140118 w 2347850"/>
              <a:gd name="connsiteY18" fmla="*/ 2231288 h 2231287"/>
              <a:gd name="connsiteX19" fmla="*/ 1805025 w 2347850"/>
              <a:gd name="connsiteY19" fmla="*/ 1932248 h 2231287"/>
              <a:gd name="connsiteX20" fmla="*/ 2347851 w 2347850"/>
              <a:gd name="connsiteY20" fmla="*/ 1169031 h 2231287"/>
              <a:gd name="connsiteX21" fmla="*/ 1313677 w 2347850"/>
              <a:gd name="connsiteY21" fmla="*/ 0 h 2231287"/>
              <a:gd name="connsiteX22" fmla="*/ 1313677 w 2347850"/>
              <a:gd name="connsiteY22" fmla="*/ 0 h 223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7850" h="2231287">
                <a:moveTo>
                  <a:pt x="1313677" y="207407"/>
                </a:moveTo>
                <a:cubicBezTo>
                  <a:pt x="1440776" y="207407"/>
                  <a:pt x="1557753" y="231840"/>
                  <a:pt x="1661416" y="279958"/>
                </a:cubicBezTo>
                <a:cubicBezTo>
                  <a:pt x="1758565" y="325090"/>
                  <a:pt x="1843893" y="390963"/>
                  <a:pt x="1915033" y="475709"/>
                </a:cubicBezTo>
                <a:cubicBezTo>
                  <a:pt x="2060384" y="648978"/>
                  <a:pt x="2140444" y="895211"/>
                  <a:pt x="2140444" y="1169031"/>
                </a:cubicBezTo>
                <a:cubicBezTo>
                  <a:pt x="2140444" y="1278293"/>
                  <a:pt x="2109457" y="1365985"/>
                  <a:pt x="2040017" y="1453386"/>
                </a:cubicBezTo>
                <a:cubicBezTo>
                  <a:pt x="1967383" y="1544811"/>
                  <a:pt x="1858245" y="1629019"/>
                  <a:pt x="1742678" y="1718162"/>
                </a:cubicBezTo>
                <a:cubicBezTo>
                  <a:pt x="1721356" y="1734589"/>
                  <a:pt x="1699330" y="1751596"/>
                  <a:pt x="1677303" y="1768811"/>
                </a:cubicBezTo>
                <a:cubicBezTo>
                  <a:pt x="1480142" y="1922873"/>
                  <a:pt x="1336242" y="2023881"/>
                  <a:pt x="1140118" y="2023881"/>
                </a:cubicBezTo>
                <a:cubicBezTo>
                  <a:pt x="841286" y="2023881"/>
                  <a:pt x="629647" y="1899893"/>
                  <a:pt x="432486" y="1609273"/>
                </a:cubicBezTo>
                <a:cubicBezTo>
                  <a:pt x="406684" y="1571235"/>
                  <a:pt x="381464" y="1536639"/>
                  <a:pt x="357072" y="1503205"/>
                </a:cubicBezTo>
                <a:cubicBezTo>
                  <a:pt x="255982" y="1364616"/>
                  <a:pt x="207407" y="1292521"/>
                  <a:pt x="207407" y="1169031"/>
                </a:cubicBezTo>
                <a:cubicBezTo>
                  <a:pt x="207407" y="1046453"/>
                  <a:pt x="237855" y="925369"/>
                  <a:pt x="297837" y="809137"/>
                </a:cubicBezTo>
                <a:cubicBezTo>
                  <a:pt x="356533" y="695437"/>
                  <a:pt x="440450" y="591360"/>
                  <a:pt x="547223" y="499893"/>
                </a:cubicBezTo>
                <a:cubicBezTo>
                  <a:pt x="652172" y="409961"/>
                  <a:pt x="776823" y="335792"/>
                  <a:pt x="907780" y="285434"/>
                </a:cubicBezTo>
                <a:cubicBezTo>
                  <a:pt x="1042305" y="233624"/>
                  <a:pt x="1178903" y="207407"/>
                  <a:pt x="1313677" y="207407"/>
                </a:cubicBezTo>
                <a:moveTo>
                  <a:pt x="1313677" y="0"/>
                </a:moveTo>
                <a:cubicBezTo>
                  <a:pt x="661505" y="0"/>
                  <a:pt x="0" y="523372"/>
                  <a:pt x="0" y="1169031"/>
                </a:cubicBezTo>
                <a:cubicBezTo>
                  <a:pt x="0" y="1411158"/>
                  <a:pt x="134276" y="1539128"/>
                  <a:pt x="260877" y="1725712"/>
                </a:cubicBezTo>
                <a:cubicBezTo>
                  <a:pt x="471852" y="2036698"/>
                  <a:pt x="734927" y="2231288"/>
                  <a:pt x="1140118" y="2231288"/>
                </a:cubicBezTo>
                <a:cubicBezTo>
                  <a:pt x="1413356" y="2231288"/>
                  <a:pt x="1605540" y="2088135"/>
                  <a:pt x="1805025" y="1932248"/>
                </a:cubicBezTo>
                <a:cubicBezTo>
                  <a:pt x="2078885" y="1718245"/>
                  <a:pt x="2347851" y="1542613"/>
                  <a:pt x="2347851" y="1169031"/>
                </a:cubicBezTo>
                <a:cubicBezTo>
                  <a:pt x="2347851" y="523372"/>
                  <a:pt x="1962032" y="0"/>
                  <a:pt x="1313677" y="0"/>
                </a:cubicBezTo>
                <a:lnTo>
                  <a:pt x="1313677" y="0"/>
                </a:lnTo>
                <a:close/>
              </a:path>
            </a:pathLst>
          </a:custGeom>
          <a:solidFill>
            <a:schemeClr val="bg1">
              <a:alpha val="30000"/>
            </a:schemeClr>
          </a:solidFill>
          <a:ln w="413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6C4F2D5-541D-4032-8CC7-49992771D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5058" y="853059"/>
            <a:ext cx="2354072" cy="2246726"/>
          </a:xfrm>
          <a:custGeom>
            <a:avLst/>
            <a:gdLst>
              <a:gd name="connsiteX0" fmla="*/ 0 w 2360305"/>
              <a:gd name="connsiteY0" fmla="*/ 1176076 h 2262110"/>
              <a:gd name="connsiteX1" fmla="*/ 23022 w 2360305"/>
              <a:gd name="connsiteY1" fmla="*/ 955271 h 2262110"/>
              <a:gd name="connsiteX2" fmla="*/ 92213 w 2360305"/>
              <a:gd name="connsiteY2" fmla="*/ 743715 h 2262110"/>
              <a:gd name="connsiteX3" fmla="*/ 351638 w 2360305"/>
              <a:gd name="connsiteY3" fmla="*/ 384444 h 2262110"/>
              <a:gd name="connsiteX4" fmla="*/ 523662 w 2360305"/>
              <a:gd name="connsiteY4" fmla="*/ 243698 h 2262110"/>
              <a:gd name="connsiteX5" fmla="*/ 715929 w 2360305"/>
              <a:gd name="connsiteY5" fmla="*/ 131946 h 2262110"/>
              <a:gd name="connsiteX6" fmla="*/ 1142731 w 2360305"/>
              <a:gd name="connsiteY6" fmla="*/ 8705 h 2262110"/>
              <a:gd name="connsiteX7" fmla="*/ 1366109 w 2360305"/>
              <a:gd name="connsiteY7" fmla="*/ 2192 h 2262110"/>
              <a:gd name="connsiteX8" fmla="*/ 1587579 w 2360305"/>
              <a:gd name="connsiteY8" fmla="*/ 36581 h 2262110"/>
              <a:gd name="connsiteX9" fmla="*/ 1798304 w 2360305"/>
              <a:gd name="connsiteY9" fmla="*/ 116391 h 2262110"/>
              <a:gd name="connsiteX10" fmla="*/ 1985013 w 2360305"/>
              <a:gd name="connsiteY10" fmla="*/ 243283 h 2262110"/>
              <a:gd name="connsiteX11" fmla="*/ 2134304 w 2360305"/>
              <a:gd name="connsiteY11" fmla="*/ 411407 h 2262110"/>
              <a:gd name="connsiteX12" fmla="*/ 2150399 w 2360305"/>
              <a:gd name="connsiteY12" fmla="*/ 434388 h 2262110"/>
              <a:gd name="connsiteX13" fmla="*/ 2165830 w 2360305"/>
              <a:gd name="connsiteY13" fmla="*/ 457783 h 2262110"/>
              <a:gd name="connsiteX14" fmla="*/ 2180805 w 2360305"/>
              <a:gd name="connsiteY14" fmla="*/ 481428 h 2262110"/>
              <a:gd name="connsiteX15" fmla="*/ 2195241 w 2360305"/>
              <a:gd name="connsiteY15" fmla="*/ 505404 h 2262110"/>
              <a:gd name="connsiteX16" fmla="*/ 2247964 w 2360305"/>
              <a:gd name="connsiteY16" fmla="*/ 604047 h 2262110"/>
              <a:gd name="connsiteX17" fmla="*/ 2320141 w 2360305"/>
              <a:gd name="connsiteY17" fmla="*/ 814773 h 2262110"/>
              <a:gd name="connsiteX18" fmla="*/ 2337066 w 2360305"/>
              <a:gd name="connsiteY18" fmla="*/ 924408 h 2262110"/>
              <a:gd name="connsiteX19" fmla="*/ 2348058 w 2360305"/>
              <a:gd name="connsiteY19" fmla="*/ 1034127 h 2262110"/>
              <a:gd name="connsiteX20" fmla="*/ 2356811 w 2360305"/>
              <a:gd name="connsiteY20" fmla="*/ 1143845 h 2262110"/>
              <a:gd name="connsiteX21" fmla="*/ 2358595 w 2360305"/>
              <a:gd name="connsiteY21" fmla="*/ 1171348 h 2262110"/>
              <a:gd name="connsiteX22" fmla="*/ 2359383 w 2360305"/>
              <a:gd name="connsiteY22" fmla="*/ 1185493 h 2262110"/>
              <a:gd name="connsiteX23" fmla="*/ 2359963 w 2360305"/>
              <a:gd name="connsiteY23" fmla="*/ 1199887 h 2262110"/>
              <a:gd name="connsiteX24" fmla="*/ 2359175 w 2360305"/>
              <a:gd name="connsiteY24" fmla="*/ 1257878 h 2262110"/>
              <a:gd name="connsiteX25" fmla="*/ 2300106 w 2360305"/>
              <a:gd name="connsiteY25" fmla="*/ 1485653 h 2262110"/>
              <a:gd name="connsiteX26" fmla="*/ 2168817 w 2360305"/>
              <a:gd name="connsiteY26" fmla="*/ 1679081 h 2262110"/>
              <a:gd name="connsiteX27" fmla="*/ 2088799 w 2360305"/>
              <a:gd name="connsiteY27" fmla="*/ 1759721 h 2262110"/>
              <a:gd name="connsiteX28" fmla="*/ 2005380 w 2360305"/>
              <a:gd name="connsiteY28" fmla="*/ 1833018 h 2262110"/>
              <a:gd name="connsiteX29" fmla="*/ 1835928 w 2360305"/>
              <a:gd name="connsiteY29" fmla="*/ 1965095 h 2262110"/>
              <a:gd name="connsiteX30" fmla="*/ 1793285 w 2360305"/>
              <a:gd name="connsiteY30" fmla="*/ 1997326 h 2262110"/>
              <a:gd name="connsiteX31" fmla="*/ 1749481 w 2360305"/>
              <a:gd name="connsiteY31" fmla="*/ 2029765 h 2262110"/>
              <a:gd name="connsiteX32" fmla="*/ 1704598 w 2360305"/>
              <a:gd name="connsiteY32" fmla="*/ 2061789 h 2262110"/>
              <a:gd name="connsiteX33" fmla="*/ 1658304 w 2360305"/>
              <a:gd name="connsiteY33" fmla="*/ 2092900 h 2262110"/>
              <a:gd name="connsiteX34" fmla="*/ 1561113 w 2360305"/>
              <a:gd name="connsiteY34" fmla="*/ 2151306 h 2262110"/>
              <a:gd name="connsiteX35" fmla="*/ 1456580 w 2360305"/>
              <a:gd name="connsiteY35" fmla="*/ 2200959 h 2262110"/>
              <a:gd name="connsiteX36" fmla="*/ 1229096 w 2360305"/>
              <a:gd name="connsiteY36" fmla="*/ 2258079 h 2262110"/>
              <a:gd name="connsiteX37" fmla="*/ 1170524 w 2360305"/>
              <a:gd name="connsiteY37" fmla="*/ 2261771 h 2262110"/>
              <a:gd name="connsiteX38" fmla="*/ 1155881 w 2360305"/>
              <a:gd name="connsiteY38" fmla="*/ 2262103 h 2262110"/>
              <a:gd name="connsiteX39" fmla="*/ 1141280 w 2360305"/>
              <a:gd name="connsiteY39" fmla="*/ 2262020 h 2262110"/>
              <a:gd name="connsiteX40" fmla="*/ 1126720 w 2360305"/>
              <a:gd name="connsiteY40" fmla="*/ 2261854 h 2262110"/>
              <a:gd name="connsiteX41" fmla="*/ 1112574 w 2360305"/>
              <a:gd name="connsiteY41" fmla="*/ 2261314 h 2262110"/>
              <a:gd name="connsiteX42" fmla="*/ 999579 w 2360305"/>
              <a:gd name="connsiteY42" fmla="*/ 2252313 h 2262110"/>
              <a:gd name="connsiteX43" fmla="*/ 887289 w 2360305"/>
              <a:gd name="connsiteY43" fmla="*/ 2232485 h 2262110"/>
              <a:gd name="connsiteX44" fmla="*/ 776989 w 2360305"/>
              <a:gd name="connsiteY44" fmla="*/ 2201415 h 2262110"/>
              <a:gd name="connsiteX45" fmla="*/ 565849 w 2360305"/>
              <a:gd name="connsiteY45" fmla="*/ 2107999 h 2262110"/>
              <a:gd name="connsiteX46" fmla="*/ 387893 w 2360305"/>
              <a:gd name="connsiteY46" fmla="*/ 1962565 h 2262110"/>
              <a:gd name="connsiteX47" fmla="*/ 315757 w 2360305"/>
              <a:gd name="connsiteY47" fmla="*/ 1875039 h 2262110"/>
              <a:gd name="connsiteX48" fmla="*/ 252747 w 2360305"/>
              <a:gd name="connsiteY48" fmla="*/ 1782369 h 2262110"/>
              <a:gd name="connsiteX49" fmla="*/ 238021 w 2360305"/>
              <a:gd name="connsiteY49" fmla="*/ 1758766 h 2262110"/>
              <a:gd name="connsiteX50" fmla="*/ 223958 w 2360305"/>
              <a:gd name="connsiteY50" fmla="*/ 1735869 h 2262110"/>
              <a:gd name="connsiteX51" fmla="*/ 196207 w 2360305"/>
              <a:gd name="connsiteY51" fmla="*/ 1691484 h 2262110"/>
              <a:gd name="connsiteX52" fmla="*/ 138714 w 2360305"/>
              <a:gd name="connsiteY52" fmla="*/ 1600805 h 2262110"/>
              <a:gd name="connsiteX53" fmla="*/ 82590 w 2360305"/>
              <a:gd name="connsiteY53" fmla="*/ 1504942 h 2262110"/>
              <a:gd name="connsiteX54" fmla="*/ 57286 w 2360305"/>
              <a:gd name="connsiteY54" fmla="*/ 1454127 h 2262110"/>
              <a:gd name="connsiteX55" fmla="*/ 35799 w 2360305"/>
              <a:gd name="connsiteY55" fmla="*/ 1400947 h 2262110"/>
              <a:gd name="connsiteX56" fmla="*/ 19330 w 2360305"/>
              <a:gd name="connsiteY56" fmla="*/ 1345777 h 2262110"/>
              <a:gd name="connsiteX57" fmla="*/ 13191 w 2360305"/>
              <a:gd name="connsiteY57" fmla="*/ 1317653 h 2262110"/>
              <a:gd name="connsiteX58" fmla="*/ 10495 w 2360305"/>
              <a:gd name="connsiteY58" fmla="*/ 1303549 h 2262110"/>
              <a:gd name="connsiteX59" fmla="*/ 8255 w 2360305"/>
              <a:gd name="connsiteY59" fmla="*/ 1289404 h 2262110"/>
              <a:gd name="connsiteX60" fmla="*/ 0 w 2360305"/>
              <a:gd name="connsiteY60" fmla="*/ 1176076 h 2262110"/>
              <a:gd name="connsiteX61" fmla="*/ 67573 w 2360305"/>
              <a:gd name="connsiteY61" fmla="*/ 1176076 h 2262110"/>
              <a:gd name="connsiteX62" fmla="*/ 79105 w 2360305"/>
              <a:gd name="connsiteY62" fmla="*/ 1275715 h 2262110"/>
              <a:gd name="connsiteX63" fmla="*/ 113161 w 2360305"/>
              <a:gd name="connsiteY63" fmla="*/ 1368924 h 2262110"/>
              <a:gd name="connsiteX64" fmla="*/ 136930 w 2360305"/>
              <a:gd name="connsiteY64" fmla="*/ 1412811 h 2262110"/>
              <a:gd name="connsiteX65" fmla="*/ 164225 w 2360305"/>
              <a:gd name="connsiteY65" fmla="*/ 1455288 h 2262110"/>
              <a:gd name="connsiteX66" fmla="*/ 227277 w 2360305"/>
              <a:gd name="connsiteY66" fmla="*/ 1537380 h 2262110"/>
              <a:gd name="connsiteX67" fmla="*/ 295514 w 2360305"/>
              <a:gd name="connsiteY67" fmla="*/ 1620094 h 2262110"/>
              <a:gd name="connsiteX68" fmla="*/ 329446 w 2360305"/>
              <a:gd name="connsiteY68" fmla="*/ 1663276 h 2262110"/>
              <a:gd name="connsiteX69" fmla="*/ 345748 w 2360305"/>
              <a:gd name="connsiteY69" fmla="*/ 1684473 h 2262110"/>
              <a:gd name="connsiteX70" fmla="*/ 361718 w 2360305"/>
              <a:gd name="connsiteY70" fmla="*/ 1704758 h 2262110"/>
              <a:gd name="connsiteX71" fmla="*/ 498939 w 2360305"/>
              <a:gd name="connsiteY71" fmla="*/ 1854672 h 2262110"/>
              <a:gd name="connsiteX72" fmla="*/ 571905 w 2360305"/>
              <a:gd name="connsiteY72" fmla="*/ 1922121 h 2262110"/>
              <a:gd name="connsiteX73" fmla="*/ 648314 w 2360305"/>
              <a:gd name="connsiteY73" fmla="*/ 1984301 h 2262110"/>
              <a:gd name="connsiteX74" fmla="*/ 819010 w 2360305"/>
              <a:gd name="connsiteY74" fmla="*/ 2082654 h 2262110"/>
              <a:gd name="connsiteX75" fmla="*/ 914500 w 2360305"/>
              <a:gd name="connsiteY75" fmla="*/ 2110446 h 2262110"/>
              <a:gd name="connsiteX76" fmla="*/ 938974 w 2360305"/>
              <a:gd name="connsiteY76" fmla="*/ 2115341 h 2262110"/>
              <a:gd name="connsiteX77" fmla="*/ 963656 w 2360305"/>
              <a:gd name="connsiteY77" fmla="*/ 2119448 h 2262110"/>
              <a:gd name="connsiteX78" fmla="*/ 1013475 w 2360305"/>
              <a:gd name="connsiteY78" fmla="*/ 2125338 h 2262110"/>
              <a:gd name="connsiteX79" fmla="*/ 1038530 w 2360305"/>
              <a:gd name="connsiteY79" fmla="*/ 2127246 h 2262110"/>
              <a:gd name="connsiteX80" fmla="*/ 1063668 w 2360305"/>
              <a:gd name="connsiteY80" fmla="*/ 2128574 h 2262110"/>
              <a:gd name="connsiteX81" fmla="*/ 1088888 w 2360305"/>
              <a:gd name="connsiteY81" fmla="*/ 2129155 h 2262110"/>
              <a:gd name="connsiteX82" fmla="*/ 1114151 w 2360305"/>
              <a:gd name="connsiteY82" fmla="*/ 2129030 h 2262110"/>
              <a:gd name="connsiteX83" fmla="*/ 1126803 w 2360305"/>
              <a:gd name="connsiteY83" fmla="*/ 2128906 h 2262110"/>
              <a:gd name="connsiteX84" fmla="*/ 1138998 w 2360305"/>
              <a:gd name="connsiteY84" fmla="*/ 2128366 h 2262110"/>
              <a:gd name="connsiteX85" fmla="*/ 1151152 w 2360305"/>
              <a:gd name="connsiteY85" fmla="*/ 2127744 h 2262110"/>
              <a:gd name="connsiteX86" fmla="*/ 1163265 w 2360305"/>
              <a:gd name="connsiteY86" fmla="*/ 2126749 h 2262110"/>
              <a:gd name="connsiteX87" fmla="*/ 1211300 w 2360305"/>
              <a:gd name="connsiteY87" fmla="*/ 2120817 h 2262110"/>
              <a:gd name="connsiteX88" fmla="*/ 1394275 w 2360305"/>
              <a:gd name="connsiteY88" fmla="*/ 2060752 h 2262110"/>
              <a:gd name="connsiteX89" fmla="*/ 1563312 w 2360305"/>
              <a:gd name="connsiteY89" fmla="*/ 1955430 h 2262110"/>
              <a:gd name="connsiteX90" fmla="*/ 1604296 w 2360305"/>
              <a:gd name="connsiteY90" fmla="*/ 1924485 h 2262110"/>
              <a:gd name="connsiteX91" fmla="*/ 1645279 w 2360305"/>
              <a:gd name="connsiteY91" fmla="*/ 1892503 h 2262110"/>
              <a:gd name="connsiteX92" fmla="*/ 1728284 w 2360305"/>
              <a:gd name="connsiteY92" fmla="*/ 1826132 h 2262110"/>
              <a:gd name="connsiteX93" fmla="*/ 1898897 w 2360305"/>
              <a:gd name="connsiteY93" fmla="*/ 1697664 h 2262110"/>
              <a:gd name="connsiteX94" fmla="*/ 2057854 w 2360305"/>
              <a:gd name="connsiteY94" fmla="*/ 1569901 h 2262110"/>
              <a:gd name="connsiteX95" fmla="*/ 2184953 w 2360305"/>
              <a:gd name="connsiteY95" fmla="*/ 1423472 h 2262110"/>
              <a:gd name="connsiteX96" fmla="*/ 2228260 w 2360305"/>
              <a:gd name="connsiteY96" fmla="*/ 1338352 h 2262110"/>
              <a:gd name="connsiteX97" fmla="*/ 2254642 w 2360305"/>
              <a:gd name="connsiteY97" fmla="*/ 1245350 h 2262110"/>
              <a:gd name="connsiteX98" fmla="*/ 2261943 w 2360305"/>
              <a:gd name="connsiteY98" fmla="*/ 1196568 h 2262110"/>
              <a:gd name="connsiteX99" fmla="*/ 2263146 w 2360305"/>
              <a:gd name="connsiteY99" fmla="*/ 1184207 h 2262110"/>
              <a:gd name="connsiteX100" fmla="*/ 2264058 w 2360305"/>
              <a:gd name="connsiteY100" fmla="*/ 1171596 h 2262110"/>
              <a:gd name="connsiteX101" fmla="*/ 2265386 w 2360305"/>
              <a:gd name="connsiteY101" fmla="*/ 1145546 h 2262110"/>
              <a:gd name="connsiteX102" fmla="*/ 2263104 w 2360305"/>
              <a:gd name="connsiteY102" fmla="*/ 1041386 h 2262110"/>
              <a:gd name="connsiteX103" fmla="*/ 2248461 w 2360305"/>
              <a:gd name="connsiteY103" fmla="*/ 938512 h 2262110"/>
              <a:gd name="connsiteX104" fmla="*/ 2223614 w 2360305"/>
              <a:gd name="connsiteY104" fmla="*/ 838127 h 2262110"/>
              <a:gd name="connsiteX105" fmla="*/ 2159442 w 2360305"/>
              <a:gd name="connsiteY105" fmla="*/ 643371 h 2262110"/>
              <a:gd name="connsiteX106" fmla="*/ 2115721 w 2360305"/>
              <a:gd name="connsiteY106" fmla="*/ 550909 h 2262110"/>
              <a:gd name="connsiteX107" fmla="*/ 2102986 w 2360305"/>
              <a:gd name="connsiteY107" fmla="*/ 528758 h 2262110"/>
              <a:gd name="connsiteX108" fmla="*/ 2089587 w 2360305"/>
              <a:gd name="connsiteY108" fmla="*/ 507022 h 2262110"/>
              <a:gd name="connsiteX109" fmla="*/ 2075401 w 2360305"/>
              <a:gd name="connsiteY109" fmla="*/ 485783 h 2262110"/>
              <a:gd name="connsiteX110" fmla="*/ 2060592 w 2360305"/>
              <a:gd name="connsiteY110" fmla="*/ 465001 h 2262110"/>
              <a:gd name="connsiteX111" fmla="*/ 1920384 w 2360305"/>
              <a:gd name="connsiteY111" fmla="*/ 318696 h 2262110"/>
              <a:gd name="connsiteX112" fmla="*/ 1751596 w 2360305"/>
              <a:gd name="connsiteY112" fmla="*/ 208438 h 2262110"/>
              <a:gd name="connsiteX113" fmla="*/ 1561653 w 2360305"/>
              <a:gd name="connsiteY113" fmla="*/ 139206 h 2262110"/>
              <a:gd name="connsiteX114" fmla="*/ 1360094 w 2360305"/>
              <a:gd name="connsiteY114" fmla="*/ 110501 h 2262110"/>
              <a:gd name="connsiteX115" fmla="*/ 1155840 w 2360305"/>
              <a:gd name="connsiteY115" fmla="*/ 117801 h 2262110"/>
              <a:gd name="connsiteX116" fmla="*/ 955360 w 2360305"/>
              <a:gd name="connsiteY116" fmla="*/ 159946 h 2262110"/>
              <a:gd name="connsiteX117" fmla="*/ 763591 w 2360305"/>
              <a:gd name="connsiteY117" fmla="*/ 233286 h 2262110"/>
              <a:gd name="connsiteX118" fmla="*/ 420912 w 2360305"/>
              <a:gd name="connsiteY118" fmla="*/ 458613 h 2262110"/>
              <a:gd name="connsiteX119" fmla="*/ 280830 w 2360305"/>
              <a:gd name="connsiteY119" fmla="*/ 608983 h 2262110"/>
              <a:gd name="connsiteX120" fmla="*/ 170074 w 2360305"/>
              <a:gd name="connsiteY120" fmla="*/ 781671 h 2262110"/>
              <a:gd name="connsiteX121" fmla="*/ 94910 w 2360305"/>
              <a:gd name="connsiteY121" fmla="*/ 972568 h 2262110"/>
              <a:gd name="connsiteX122" fmla="*/ 67573 w 2360305"/>
              <a:gd name="connsiteY122" fmla="*/ 1176076 h 226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360305" h="2262110">
                <a:moveTo>
                  <a:pt x="0" y="1176076"/>
                </a:moveTo>
                <a:cubicBezTo>
                  <a:pt x="207" y="1102032"/>
                  <a:pt x="7923" y="1027988"/>
                  <a:pt x="23022" y="955271"/>
                </a:cubicBezTo>
                <a:cubicBezTo>
                  <a:pt x="38080" y="882595"/>
                  <a:pt x="61144" y="811330"/>
                  <a:pt x="92213" y="743715"/>
                </a:cubicBezTo>
                <a:cubicBezTo>
                  <a:pt x="154643" y="608486"/>
                  <a:pt x="245114" y="487484"/>
                  <a:pt x="351638" y="384444"/>
                </a:cubicBezTo>
                <a:cubicBezTo>
                  <a:pt x="405025" y="332924"/>
                  <a:pt x="462726" y="285926"/>
                  <a:pt x="523662" y="243698"/>
                </a:cubicBezTo>
                <a:cubicBezTo>
                  <a:pt x="584681" y="201511"/>
                  <a:pt x="648895" y="163929"/>
                  <a:pt x="715929" y="131946"/>
                </a:cubicBezTo>
                <a:cubicBezTo>
                  <a:pt x="850163" y="68438"/>
                  <a:pt x="994684" y="26459"/>
                  <a:pt x="1142731" y="8705"/>
                </a:cubicBezTo>
                <a:cubicBezTo>
                  <a:pt x="1216734" y="-48"/>
                  <a:pt x="1291816" y="-2163"/>
                  <a:pt x="1366109" y="2192"/>
                </a:cubicBezTo>
                <a:cubicBezTo>
                  <a:pt x="1440527" y="6714"/>
                  <a:pt x="1514903" y="17789"/>
                  <a:pt x="1587579" y="36581"/>
                </a:cubicBezTo>
                <a:cubicBezTo>
                  <a:pt x="1660254" y="55330"/>
                  <a:pt x="1731229" y="81878"/>
                  <a:pt x="1798304" y="116391"/>
                </a:cubicBezTo>
                <a:cubicBezTo>
                  <a:pt x="1865297" y="150903"/>
                  <a:pt x="1928722" y="193090"/>
                  <a:pt x="1985013" y="243283"/>
                </a:cubicBezTo>
                <a:cubicBezTo>
                  <a:pt x="2041344" y="293434"/>
                  <a:pt x="2090873" y="350554"/>
                  <a:pt x="2134304" y="411407"/>
                </a:cubicBezTo>
                <a:lnTo>
                  <a:pt x="2150399" y="434388"/>
                </a:lnTo>
                <a:lnTo>
                  <a:pt x="2165830" y="457783"/>
                </a:lnTo>
                <a:cubicBezTo>
                  <a:pt x="2170808" y="465665"/>
                  <a:pt x="2175910" y="473505"/>
                  <a:pt x="2180805" y="481428"/>
                </a:cubicBezTo>
                <a:lnTo>
                  <a:pt x="2195241" y="505404"/>
                </a:lnTo>
                <a:cubicBezTo>
                  <a:pt x="2214115" y="537594"/>
                  <a:pt x="2231910" y="570406"/>
                  <a:pt x="2247964" y="604047"/>
                </a:cubicBezTo>
                <a:cubicBezTo>
                  <a:pt x="2280153" y="671330"/>
                  <a:pt x="2304959" y="742139"/>
                  <a:pt x="2320141" y="814773"/>
                </a:cubicBezTo>
                <a:cubicBezTo>
                  <a:pt x="2327691" y="851111"/>
                  <a:pt x="2332959" y="887739"/>
                  <a:pt x="2337066" y="924408"/>
                </a:cubicBezTo>
                <a:cubicBezTo>
                  <a:pt x="2341255" y="961037"/>
                  <a:pt x="2344615" y="997623"/>
                  <a:pt x="2348058" y="1034127"/>
                </a:cubicBezTo>
                <a:cubicBezTo>
                  <a:pt x="2351336" y="1070672"/>
                  <a:pt x="2354239" y="1107217"/>
                  <a:pt x="2356811" y="1143845"/>
                </a:cubicBezTo>
                <a:lnTo>
                  <a:pt x="2358595" y="1171348"/>
                </a:lnTo>
                <a:cubicBezTo>
                  <a:pt x="2358926" y="1175869"/>
                  <a:pt x="2359134" y="1180722"/>
                  <a:pt x="2359383" y="1185493"/>
                </a:cubicBezTo>
                <a:cubicBezTo>
                  <a:pt x="2359632" y="1190263"/>
                  <a:pt x="2359881" y="1195075"/>
                  <a:pt x="2359963" y="1199887"/>
                </a:cubicBezTo>
                <a:cubicBezTo>
                  <a:pt x="2360586" y="1219093"/>
                  <a:pt x="2360378" y="1238465"/>
                  <a:pt x="2359175" y="1257878"/>
                </a:cubicBezTo>
                <a:cubicBezTo>
                  <a:pt x="2354695" y="1335573"/>
                  <a:pt x="2333830" y="1413848"/>
                  <a:pt x="2300106" y="1485653"/>
                </a:cubicBezTo>
                <a:cubicBezTo>
                  <a:pt x="2266464" y="1557664"/>
                  <a:pt x="2220088" y="1622293"/>
                  <a:pt x="2168817" y="1679081"/>
                </a:cubicBezTo>
                <a:cubicBezTo>
                  <a:pt x="2143181" y="1707578"/>
                  <a:pt x="2116260" y="1734292"/>
                  <a:pt x="2088799" y="1759721"/>
                </a:cubicBezTo>
                <a:cubicBezTo>
                  <a:pt x="2061338" y="1785149"/>
                  <a:pt x="2033504" y="1809623"/>
                  <a:pt x="2005380" y="1833018"/>
                </a:cubicBezTo>
                <a:cubicBezTo>
                  <a:pt x="1949256" y="1880017"/>
                  <a:pt x="1891887" y="1922867"/>
                  <a:pt x="1835928" y="1965095"/>
                </a:cubicBezTo>
                <a:lnTo>
                  <a:pt x="1793285" y="1997326"/>
                </a:lnTo>
                <a:cubicBezTo>
                  <a:pt x="1778850" y="2008153"/>
                  <a:pt x="1764290" y="2019063"/>
                  <a:pt x="1749481" y="2029765"/>
                </a:cubicBezTo>
                <a:cubicBezTo>
                  <a:pt x="1734713" y="2040509"/>
                  <a:pt x="1719780" y="2051211"/>
                  <a:pt x="1704598" y="2061789"/>
                </a:cubicBezTo>
                <a:cubicBezTo>
                  <a:pt x="1689374" y="2072283"/>
                  <a:pt x="1674026" y="2082695"/>
                  <a:pt x="1658304" y="2092900"/>
                </a:cubicBezTo>
                <a:cubicBezTo>
                  <a:pt x="1627028" y="2113350"/>
                  <a:pt x="1594755" y="2133178"/>
                  <a:pt x="1561113" y="2151306"/>
                </a:cubicBezTo>
                <a:cubicBezTo>
                  <a:pt x="1527513" y="2169516"/>
                  <a:pt x="1492752" y="2186440"/>
                  <a:pt x="1456580" y="2200959"/>
                </a:cubicBezTo>
                <a:cubicBezTo>
                  <a:pt x="1384568" y="2230411"/>
                  <a:pt x="1307205" y="2250280"/>
                  <a:pt x="1229096" y="2258079"/>
                </a:cubicBezTo>
                <a:cubicBezTo>
                  <a:pt x="1209558" y="2259946"/>
                  <a:pt x="1190020" y="2261356"/>
                  <a:pt x="1170524" y="2261771"/>
                </a:cubicBezTo>
                <a:lnTo>
                  <a:pt x="1155881" y="2262103"/>
                </a:lnTo>
                <a:cubicBezTo>
                  <a:pt x="1151028" y="2262144"/>
                  <a:pt x="1146133" y="2262020"/>
                  <a:pt x="1141280" y="2262020"/>
                </a:cubicBezTo>
                <a:lnTo>
                  <a:pt x="1126720" y="2261854"/>
                </a:lnTo>
                <a:lnTo>
                  <a:pt x="1112574" y="2261314"/>
                </a:lnTo>
                <a:cubicBezTo>
                  <a:pt x="1074909" y="2260112"/>
                  <a:pt x="1037161" y="2257125"/>
                  <a:pt x="999579" y="2252313"/>
                </a:cubicBezTo>
                <a:cubicBezTo>
                  <a:pt x="961955" y="2247750"/>
                  <a:pt x="924414" y="2241196"/>
                  <a:pt x="887289" y="2232485"/>
                </a:cubicBezTo>
                <a:cubicBezTo>
                  <a:pt x="850204" y="2223691"/>
                  <a:pt x="813410" y="2213279"/>
                  <a:pt x="776989" y="2201415"/>
                </a:cubicBezTo>
                <a:cubicBezTo>
                  <a:pt x="704272" y="2177481"/>
                  <a:pt x="632385" y="2147697"/>
                  <a:pt x="565849" y="2107999"/>
                </a:cubicBezTo>
                <a:cubicBezTo>
                  <a:pt x="499271" y="2068384"/>
                  <a:pt x="439828" y="2018150"/>
                  <a:pt x="387893" y="1962565"/>
                </a:cubicBezTo>
                <a:cubicBezTo>
                  <a:pt x="361801" y="1934814"/>
                  <a:pt x="338074" y="1905279"/>
                  <a:pt x="315757" y="1875039"/>
                </a:cubicBezTo>
                <a:cubicBezTo>
                  <a:pt x="293564" y="1844675"/>
                  <a:pt x="272450" y="1813854"/>
                  <a:pt x="252747" y="1782369"/>
                </a:cubicBezTo>
                <a:cubicBezTo>
                  <a:pt x="247686" y="1774571"/>
                  <a:pt x="242915" y="1766648"/>
                  <a:pt x="238021" y="1758766"/>
                </a:cubicBezTo>
                <a:lnTo>
                  <a:pt x="223958" y="1735869"/>
                </a:lnTo>
                <a:cubicBezTo>
                  <a:pt x="214957" y="1721060"/>
                  <a:pt x="205624" y="1706376"/>
                  <a:pt x="196207" y="1691484"/>
                </a:cubicBezTo>
                <a:lnTo>
                  <a:pt x="138714" y="1600805"/>
                </a:lnTo>
                <a:cubicBezTo>
                  <a:pt x="119425" y="1569901"/>
                  <a:pt x="100385" y="1538085"/>
                  <a:pt x="82590" y="1504942"/>
                </a:cubicBezTo>
                <a:cubicBezTo>
                  <a:pt x="73713" y="1488349"/>
                  <a:pt x="65126" y="1471466"/>
                  <a:pt x="57286" y="1454127"/>
                </a:cubicBezTo>
                <a:cubicBezTo>
                  <a:pt x="49487" y="1436746"/>
                  <a:pt x="42228" y="1419033"/>
                  <a:pt x="35799" y="1400947"/>
                </a:cubicBezTo>
                <a:cubicBezTo>
                  <a:pt x="29493" y="1382820"/>
                  <a:pt x="23893" y="1364444"/>
                  <a:pt x="19330" y="1345777"/>
                </a:cubicBezTo>
                <a:cubicBezTo>
                  <a:pt x="17173" y="1336444"/>
                  <a:pt x="14975" y="1327069"/>
                  <a:pt x="13191" y="1317653"/>
                </a:cubicBezTo>
                <a:lnTo>
                  <a:pt x="10495" y="1303549"/>
                </a:lnTo>
                <a:lnTo>
                  <a:pt x="8255" y="1289404"/>
                </a:lnTo>
                <a:cubicBezTo>
                  <a:pt x="2447" y="1251656"/>
                  <a:pt x="0" y="1213700"/>
                  <a:pt x="0" y="1176076"/>
                </a:cubicBezTo>
                <a:close/>
                <a:moveTo>
                  <a:pt x="67573" y="1176076"/>
                </a:moveTo>
                <a:cubicBezTo>
                  <a:pt x="67947" y="1209842"/>
                  <a:pt x="71265" y="1243359"/>
                  <a:pt x="79105" y="1275715"/>
                </a:cubicBezTo>
                <a:cubicBezTo>
                  <a:pt x="86821" y="1308112"/>
                  <a:pt x="98809" y="1339099"/>
                  <a:pt x="113161" y="1368924"/>
                </a:cubicBezTo>
                <a:cubicBezTo>
                  <a:pt x="120421" y="1383816"/>
                  <a:pt x="128468" y="1398417"/>
                  <a:pt x="136930" y="1412811"/>
                </a:cubicBezTo>
                <a:cubicBezTo>
                  <a:pt x="145517" y="1427164"/>
                  <a:pt x="154684" y="1441309"/>
                  <a:pt x="164225" y="1455288"/>
                </a:cubicBezTo>
                <a:cubicBezTo>
                  <a:pt x="183555" y="1483164"/>
                  <a:pt x="205043" y="1510210"/>
                  <a:pt x="227277" y="1537380"/>
                </a:cubicBezTo>
                <a:cubicBezTo>
                  <a:pt x="249511" y="1564592"/>
                  <a:pt x="272741" y="1591804"/>
                  <a:pt x="295514" y="1620094"/>
                </a:cubicBezTo>
                <a:cubicBezTo>
                  <a:pt x="306921" y="1634198"/>
                  <a:pt x="318204" y="1648633"/>
                  <a:pt x="329446" y="1663276"/>
                </a:cubicBezTo>
                <a:lnTo>
                  <a:pt x="345748" y="1684473"/>
                </a:lnTo>
                <a:cubicBezTo>
                  <a:pt x="351099" y="1691235"/>
                  <a:pt x="356201" y="1698162"/>
                  <a:pt x="361718" y="1704758"/>
                </a:cubicBezTo>
                <a:cubicBezTo>
                  <a:pt x="404776" y="1758435"/>
                  <a:pt x="451484" y="1807839"/>
                  <a:pt x="498939" y="1854672"/>
                </a:cubicBezTo>
                <a:cubicBezTo>
                  <a:pt x="522791" y="1877984"/>
                  <a:pt x="547058" y="1900509"/>
                  <a:pt x="571905" y="1922121"/>
                </a:cubicBezTo>
                <a:cubicBezTo>
                  <a:pt x="596752" y="1943732"/>
                  <a:pt x="622056" y="1964639"/>
                  <a:pt x="648314" y="1984301"/>
                </a:cubicBezTo>
                <a:cubicBezTo>
                  <a:pt x="700622" y="2023709"/>
                  <a:pt x="757037" y="2058926"/>
                  <a:pt x="819010" y="2082654"/>
                </a:cubicBezTo>
                <a:cubicBezTo>
                  <a:pt x="849914" y="2094518"/>
                  <a:pt x="881937" y="2103602"/>
                  <a:pt x="914500" y="2110446"/>
                </a:cubicBezTo>
                <a:cubicBezTo>
                  <a:pt x="922672" y="2112064"/>
                  <a:pt x="930761" y="2113931"/>
                  <a:pt x="938974" y="2115341"/>
                </a:cubicBezTo>
                <a:lnTo>
                  <a:pt x="963656" y="2119448"/>
                </a:lnTo>
                <a:cubicBezTo>
                  <a:pt x="980207" y="2121646"/>
                  <a:pt x="996758" y="2123969"/>
                  <a:pt x="1013475" y="2125338"/>
                </a:cubicBezTo>
                <a:cubicBezTo>
                  <a:pt x="1021813" y="2126127"/>
                  <a:pt x="1030151" y="2126873"/>
                  <a:pt x="1038530" y="2127246"/>
                </a:cubicBezTo>
                <a:cubicBezTo>
                  <a:pt x="1046909" y="2127661"/>
                  <a:pt x="1055247" y="2128325"/>
                  <a:pt x="1063668" y="2128574"/>
                </a:cubicBezTo>
                <a:lnTo>
                  <a:pt x="1088888" y="2129155"/>
                </a:lnTo>
                <a:cubicBezTo>
                  <a:pt x="1097268" y="2129362"/>
                  <a:pt x="1105730" y="2129072"/>
                  <a:pt x="1114151" y="2129030"/>
                </a:cubicBezTo>
                <a:lnTo>
                  <a:pt x="1126803" y="2128906"/>
                </a:lnTo>
                <a:cubicBezTo>
                  <a:pt x="1130909" y="2128781"/>
                  <a:pt x="1134933" y="2128532"/>
                  <a:pt x="1138998" y="2128366"/>
                </a:cubicBezTo>
                <a:cubicBezTo>
                  <a:pt x="1143063" y="2128159"/>
                  <a:pt x="1147128" y="2128034"/>
                  <a:pt x="1151152" y="2127744"/>
                </a:cubicBezTo>
                <a:lnTo>
                  <a:pt x="1163265" y="2126749"/>
                </a:lnTo>
                <a:cubicBezTo>
                  <a:pt x="1179401" y="2125463"/>
                  <a:pt x="1195413" y="2123306"/>
                  <a:pt x="1211300" y="2120817"/>
                </a:cubicBezTo>
                <a:cubicBezTo>
                  <a:pt x="1274891" y="2110281"/>
                  <a:pt x="1336035" y="2089664"/>
                  <a:pt x="1394275" y="2060752"/>
                </a:cubicBezTo>
                <a:cubicBezTo>
                  <a:pt x="1452722" y="2032171"/>
                  <a:pt x="1508349" y="1995584"/>
                  <a:pt x="1563312" y="1955430"/>
                </a:cubicBezTo>
                <a:cubicBezTo>
                  <a:pt x="1577042" y="1945433"/>
                  <a:pt x="1590690" y="1935021"/>
                  <a:pt x="1604296" y="1924485"/>
                </a:cubicBezTo>
                <a:cubicBezTo>
                  <a:pt x="1617984" y="1913990"/>
                  <a:pt x="1631632" y="1903329"/>
                  <a:pt x="1645279" y="1892503"/>
                </a:cubicBezTo>
                <a:lnTo>
                  <a:pt x="1728284" y="1826132"/>
                </a:lnTo>
                <a:cubicBezTo>
                  <a:pt x="1785238" y="1780959"/>
                  <a:pt x="1842731" y="1738897"/>
                  <a:pt x="1898897" y="1697664"/>
                </a:cubicBezTo>
                <a:cubicBezTo>
                  <a:pt x="1955021" y="1656432"/>
                  <a:pt x="2009030" y="1614784"/>
                  <a:pt x="2057854" y="1569901"/>
                </a:cubicBezTo>
                <a:cubicBezTo>
                  <a:pt x="2106678" y="1525101"/>
                  <a:pt x="2150772" y="1477356"/>
                  <a:pt x="2184953" y="1423472"/>
                </a:cubicBezTo>
                <a:cubicBezTo>
                  <a:pt x="2202044" y="1396550"/>
                  <a:pt x="2216645" y="1368177"/>
                  <a:pt x="2228260" y="1338352"/>
                </a:cubicBezTo>
                <a:cubicBezTo>
                  <a:pt x="2239958" y="1308568"/>
                  <a:pt x="2248378" y="1277374"/>
                  <a:pt x="2254642" y="1245350"/>
                </a:cubicBezTo>
                <a:cubicBezTo>
                  <a:pt x="2257753" y="1229339"/>
                  <a:pt x="2260242" y="1213036"/>
                  <a:pt x="2261943" y="1196568"/>
                </a:cubicBezTo>
                <a:cubicBezTo>
                  <a:pt x="2262441" y="1192462"/>
                  <a:pt x="2262772" y="1188313"/>
                  <a:pt x="2263146" y="1184207"/>
                </a:cubicBezTo>
                <a:cubicBezTo>
                  <a:pt x="2263478" y="1180059"/>
                  <a:pt x="2263893" y="1175993"/>
                  <a:pt x="2264058" y="1171596"/>
                </a:cubicBezTo>
                <a:lnTo>
                  <a:pt x="2265386" y="1145546"/>
                </a:lnTo>
                <a:cubicBezTo>
                  <a:pt x="2266589" y="1110785"/>
                  <a:pt x="2265842" y="1075982"/>
                  <a:pt x="2263104" y="1041386"/>
                </a:cubicBezTo>
                <a:cubicBezTo>
                  <a:pt x="2260449" y="1006749"/>
                  <a:pt x="2255347" y="972402"/>
                  <a:pt x="2248461" y="938512"/>
                </a:cubicBezTo>
                <a:cubicBezTo>
                  <a:pt x="2241492" y="904622"/>
                  <a:pt x="2232781" y="871188"/>
                  <a:pt x="2223614" y="838127"/>
                </a:cubicBezTo>
                <a:cubicBezTo>
                  <a:pt x="2205321" y="771964"/>
                  <a:pt x="2185119" y="706672"/>
                  <a:pt x="2159442" y="643371"/>
                </a:cubicBezTo>
                <a:cubicBezTo>
                  <a:pt x="2146583" y="611763"/>
                  <a:pt x="2132230" y="580734"/>
                  <a:pt x="2115721" y="550909"/>
                </a:cubicBezTo>
                <a:cubicBezTo>
                  <a:pt x="2111697" y="543401"/>
                  <a:pt x="2107258" y="536100"/>
                  <a:pt x="2102986" y="528758"/>
                </a:cubicBezTo>
                <a:cubicBezTo>
                  <a:pt x="2098589" y="521457"/>
                  <a:pt x="2094026" y="514281"/>
                  <a:pt x="2089587" y="507022"/>
                </a:cubicBezTo>
                <a:lnTo>
                  <a:pt x="2075401" y="485783"/>
                </a:lnTo>
                <a:lnTo>
                  <a:pt x="2060592" y="465001"/>
                </a:lnTo>
                <a:cubicBezTo>
                  <a:pt x="2020064" y="410370"/>
                  <a:pt x="1972485" y="361505"/>
                  <a:pt x="1920384" y="318696"/>
                </a:cubicBezTo>
                <a:cubicBezTo>
                  <a:pt x="1868408" y="275763"/>
                  <a:pt x="1811952" y="238429"/>
                  <a:pt x="1751596" y="208438"/>
                </a:cubicBezTo>
                <a:cubicBezTo>
                  <a:pt x="1691282" y="178364"/>
                  <a:pt x="1627442" y="155301"/>
                  <a:pt x="1561653" y="139206"/>
                </a:cubicBezTo>
                <a:cubicBezTo>
                  <a:pt x="1495863" y="123069"/>
                  <a:pt x="1428248" y="113778"/>
                  <a:pt x="1360094" y="110501"/>
                </a:cubicBezTo>
                <a:cubicBezTo>
                  <a:pt x="1291816" y="107058"/>
                  <a:pt x="1223620" y="109339"/>
                  <a:pt x="1155840" y="117801"/>
                </a:cubicBezTo>
                <a:cubicBezTo>
                  <a:pt x="1088100" y="126305"/>
                  <a:pt x="1020983" y="140533"/>
                  <a:pt x="955360" y="159946"/>
                </a:cubicBezTo>
                <a:cubicBezTo>
                  <a:pt x="889694" y="179277"/>
                  <a:pt x="825647" y="204290"/>
                  <a:pt x="763591" y="233286"/>
                </a:cubicBezTo>
                <a:cubicBezTo>
                  <a:pt x="639105" y="290655"/>
                  <a:pt x="522874" y="366732"/>
                  <a:pt x="420912" y="458613"/>
                </a:cubicBezTo>
                <a:cubicBezTo>
                  <a:pt x="370098" y="504699"/>
                  <a:pt x="323016" y="554974"/>
                  <a:pt x="280830" y="608983"/>
                </a:cubicBezTo>
                <a:cubicBezTo>
                  <a:pt x="238560" y="662909"/>
                  <a:pt x="201268" y="720734"/>
                  <a:pt x="170074" y="781671"/>
                </a:cubicBezTo>
                <a:cubicBezTo>
                  <a:pt x="138880" y="842565"/>
                  <a:pt x="112913" y="906322"/>
                  <a:pt x="94910" y="972568"/>
                </a:cubicBezTo>
                <a:cubicBezTo>
                  <a:pt x="76907" y="1038648"/>
                  <a:pt x="67532" y="1107342"/>
                  <a:pt x="67573" y="1176076"/>
                </a:cubicBezTo>
                <a:close/>
              </a:path>
            </a:pathLst>
          </a:custGeom>
          <a:solidFill>
            <a:schemeClr val="bg1">
              <a:alpha val="30000"/>
            </a:schemeClr>
          </a:solidFill>
          <a:ln w="4132" cap="flat">
            <a:noFill/>
            <a:prstDash val="solid"/>
            <a:miter/>
          </a:ln>
        </p:spPr>
        <p:txBody>
          <a:bodyPr rtlCol="0" anchor="ctr"/>
          <a:lstStyle/>
          <a:p>
            <a:endParaRPr lang="en-US"/>
          </a:p>
        </p:txBody>
      </p:sp>
      <p:sp useBgFill="1">
        <p:nvSpPr>
          <p:cNvPr id="29" name="Freeform: Shape 28">
            <a:extLst>
              <a:ext uri="{FF2B5EF4-FFF2-40B4-BE49-F238E27FC236}">
                <a16:creationId xmlns:a16="http://schemas.microsoft.com/office/drawing/2014/main" id="{01C84AF8-30D9-46A2-82DB-3344A0670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687" y="778184"/>
            <a:ext cx="2381036" cy="2381037"/>
          </a:xfrm>
          <a:custGeom>
            <a:avLst/>
            <a:gdLst>
              <a:gd name="connsiteX0" fmla="*/ 1190518 w 2381036"/>
              <a:gd name="connsiteY0" fmla="*/ 0 h 2381036"/>
              <a:gd name="connsiteX1" fmla="*/ 0 w 2381036"/>
              <a:gd name="connsiteY1" fmla="*/ 1190518 h 2381036"/>
              <a:gd name="connsiteX2" fmla="*/ 1190518 w 2381036"/>
              <a:gd name="connsiteY2" fmla="*/ 2381036 h 2381036"/>
              <a:gd name="connsiteX3" fmla="*/ 2381036 w 2381036"/>
              <a:gd name="connsiteY3" fmla="*/ 1190518 h 2381036"/>
              <a:gd name="connsiteX4" fmla="*/ 1190518 w 2381036"/>
              <a:gd name="connsiteY4" fmla="*/ 0 h 2381036"/>
              <a:gd name="connsiteX5" fmla="*/ 2143804 w 2381036"/>
              <a:gd name="connsiteY5" fmla="*/ 573647 h 2381036"/>
              <a:gd name="connsiteX6" fmla="*/ 2168693 w 2381036"/>
              <a:gd name="connsiteY6" fmla="*/ 623176 h 2381036"/>
              <a:gd name="connsiteX7" fmla="*/ 2191051 w 2381036"/>
              <a:gd name="connsiteY7" fmla="*/ 673783 h 2381036"/>
              <a:gd name="connsiteX8" fmla="*/ 2258085 w 2381036"/>
              <a:gd name="connsiteY8" fmla="*/ 884883 h 2381036"/>
              <a:gd name="connsiteX9" fmla="*/ 2291436 w 2381036"/>
              <a:gd name="connsiteY9" fmla="*/ 1104029 h 2381036"/>
              <a:gd name="connsiteX10" fmla="*/ 2296912 w 2381036"/>
              <a:gd name="connsiteY10" fmla="*/ 1214702 h 2381036"/>
              <a:gd name="connsiteX11" fmla="*/ 2297161 w 2381036"/>
              <a:gd name="connsiteY11" fmla="*/ 1234571 h 2381036"/>
              <a:gd name="connsiteX12" fmla="*/ 2297202 w 2381036"/>
              <a:gd name="connsiteY12" fmla="*/ 1242494 h 2381036"/>
              <a:gd name="connsiteX13" fmla="*/ 2297078 w 2381036"/>
              <a:gd name="connsiteY13" fmla="*/ 1267549 h 2381036"/>
              <a:gd name="connsiteX14" fmla="*/ 2297036 w 2381036"/>
              <a:gd name="connsiteY14" fmla="*/ 1269582 h 2381036"/>
              <a:gd name="connsiteX15" fmla="*/ 2293925 w 2381036"/>
              <a:gd name="connsiteY15" fmla="*/ 1322056 h 2381036"/>
              <a:gd name="connsiteX16" fmla="*/ 2238962 w 2381036"/>
              <a:gd name="connsiteY16" fmla="*/ 1518885 h 2381036"/>
              <a:gd name="connsiteX17" fmla="*/ 2186364 w 2381036"/>
              <a:gd name="connsiteY17" fmla="*/ 1606785 h 2381036"/>
              <a:gd name="connsiteX18" fmla="*/ 2119869 w 2381036"/>
              <a:gd name="connsiteY18" fmla="*/ 1687507 h 2381036"/>
              <a:gd name="connsiteX19" fmla="*/ 1959087 w 2381036"/>
              <a:gd name="connsiteY19" fmla="*/ 1833854 h 2381036"/>
              <a:gd name="connsiteX20" fmla="*/ 1855549 w 2381036"/>
              <a:gd name="connsiteY20" fmla="*/ 1915490 h 2381036"/>
              <a:gd name="connsiteX21" fmla="*/ 1780385 w 2381036"/>
              <a:gd name="connsiteY21" fmla="*/ 1974352 h 2381036"/>
              <a:gd name="connsiteX22" fmla="*/ 1735792 w 2381036"/>
              <a:gd name="connsiteY22" fmla="*/ 2010026 h 2381036"/>
              <a:gd name="connsiteX23" fmla="*/ 1692070 w 2381036"/>
              <a:gd name="connsiteY23" fmla="*/ 2044124 h 2381036"/>
              <a:gd name="connsiteX24" fmla="*/ 1603508 w 2381036"/>
              <a:gd name="connsiteY24" fmla="*/ 2108461 h 2381036"/>
              <a:gd name="connsiteX25" fmla="*/ 1512912 w 2381036"/>
              <a:gd name="connsiteY25" fmla="*/ 2165042 h 2381036"/>
              <a:gd name="connsiteX26" fmla="*/ 1419537 w 2381036"/>
              <a:gd name="connsiteY26" fmla="*/ 2211336 h 2381036"/>
              <a:gd name="connsiteX27" fmla="*/ 1222915 w 2381036"/>
              <a:gd name="connsiteY27" fmla="*/ 2264473 h 2381036"/>
              <a:gd name="connsiteX28" fmla="*/ 1172059 w 2381036"/>
              <a:gd name="connsiteY28" fmla="*/ 2268912 h 2381036"/>
              <a:gd name="connsiteX29" fmla="*/ 1159075 w 2381036"/>
              <a:gd name="connsiteY29" fmla="*/ 2269575 h 2381036"/>
              <a:gd name="connsiteX30" fmla="*/ 1146174 w 2381036"/>
              <a:gd name="connsiteY30" fmla="*/ 2269907 h 2381036"/>
              <a:gd name="connsiteX31" fmla="*/ 1146050 w 2381036"/>
              <a:gd name="connsiteY31" fmla="*/ 2269907 h 2381036"/>
              <a:gd name="connsiteX32" fmla="*/ 1145925 w 2381036"/>
              <a:gd name="connsiteY32" fmla="*/ 2269907 h 2381036"/>
              <a:gd name="connsiteX33" fmla="*/ 1132195 w 2381036"/>
              <a:gd name="connsiteY33" fmla="*/ 2270115 h 2381036"/>
              <a:gd name="connsiteX34" fmla="*/ 1125143 w 2381036"/>
              <a:gd name="connsiteY34" fmla="*/ 2270073 h 2381036"/>
              <a:gd name="connsiteX35" fmla="*/ 1119792 w 2381036"/>
              <a:gd name="connsiteY35" fmla="*/ 2270073 h 2381036"/>
              <a:gd name="connsiteX36" fmla="*/ 1013226 w 2381036"/>
              <a:gd name="connsiteY36" fmla="*/ 2265427 h 2381036"/>
              <a:gd name="connsiteX37" fmla="*/ 961748 w 2381036"/>
              <a:gd name="connsiteY37" fmla="*/ 2259578 h 2381036"/>
              <a:gd name="connsiteX38" fmla="*/ 910477 w 2381036"/>
              <a:gd name="connsiteY38" fmla="*/ 2250950 h 2381036"/>
              <a:gd name="connsiteX39" fmla="*/ 809428 w 2381036"/>
              <a:gd name="connsiteY39" fmla="*/ 2224776 h 2381036"/>
              <a:gd name="connsiteX40" fmla="*/ 712652 w 2381036"/>
              <a:gd name="connsiteY40" fmla="*/ 2186944 h 2381036"/>
              <a:gd name="connsiteX41" fmla="*/ 712569 w 2381036"/>
              <a:gd name="connsiteY41" fmla="*/ 2186903 h 2381036"/>
              <a:gd name="connsiteX42" fmla="*/ 712486 w 2381036"/>
              <a:gd name="connsiteY42" fmla="*/ 2186861 h 2381036"/>
              <a:gd name="connsiteX43" fmla="*/ 620812 w 2381036"/>
              <a:gd name="connsiteY43" fmla="*/ 2136793 h 2381036"/>
              <a:gd name="connsiteX44" fmla="*/ 454346 w 2381036"/>
              <a:gd name="connsiteY44" fmla="*/ 2003099 h 2381036"/>
              <a:gd name="connsiteX45" fmla="*/ 379929 w 2381036"/>
              <a:gd name="connsiteY45" fmla="*/ 1922707 h 2381036"/>
              <a:gd name="connsiteX46" fmla="*/ 347490 w 2381036"/>
              <a:gd name="connsiteY46" fmla="*/ 1883383 h 2381036"/>
              <a:gd name="connsiteX47" fmla="*/ 344752 w 2381036"/>
              <a:gd name="connsiteY47" fmla="*/ 1879981 h 2381036"/>
              <a:gd name="connsiteX48" fmla="*/ 339318 w 2381036"/>
              <a:gd name="connsiteY48" fmla="*/ 1872971 h 2381036"/>
              <a:gd name="connsiteX49" fmla="*/ 311152 w 2381036"/>
              <a:gd name="connsiteY49" fmla="*/ 1835845 h 2381036"/>
              <a:gd name="connsiteX50" fmla="*/ 311070 w 2381036"/>
              <a:gd name="connsiteY50" fmla="*/ 1835762 h 2381036"/>
              <a:gd name="connsiteX51" fmla="*/ 310987 w 2381036"/>
              <a:gd name="connsiteY51" fmla="*/ 1835679 h 2381036"/>
              <a:gd name="connsiteX52" fmla="*/ 294892 w 2381036"/>
              <a:gd name="connsiteY52" fmla="*/ 1813777 h 2381036"/>
              <a:gd name="connsiteX53" fmla="*/ 276930 w 2381036"/>
              <a:gd name="connsiteY53" fmla="*/ 1789386 h 2381036"/>
              <a:gd name="connsiteX54" fmla="*/ 241795 w 2381036"/>
              <a:gd name="connsiteY54" fmla="*/ 1743466 h 2381036"/>
              <a:gd name="connsiteX55" fmla="*/ 214003 w 2381036"/>
              <a:gd name="connsiteY55" fmla="*/ 1707833 h 2381036"/>
              <a:gd name="connsiteX56" fmla="*/ 171982 w 2381036"/>
              <a:gd name="connsiteY56" fmla="*/ 1653493 h 2381036"/>
              <a:gd name="connsiteX57" fmla="*/ 138673 w 2381036"/>
              <a:gd name="connsiteY57" fmla="*/ 1608278 h 2381036"/>
              <a:gd name="connsiteX58" fmla="*/ 107852 w 2381036"/>
              <a:gd name="connsiteY58" fmla="*/ 1562192 h 2381036"/>
              <a:gd name="connsiteX59" fmla="*/ 80059 w 2381036"/>
              <a:gd name="connsiteY59" fmla="*/ 1514696 h 2381036"/>
              <a:gd name="connsiteX60" fmla="*/ 79976 w 2381036"/>
              <a:gd name="connsiteY60" fmla="*/ 1514530 h 2381036"/>
              <a:gd name="connsiteX61" fmla="*/ 79893 w 2381036"/>
              <a:gd name="connsiteY61" fmla="*/ 1514364 h 2381036"/>
              <a:gd name="connsiteX62" fmla="*/ 70518 w 2381036"/>
              <a:gd name="connsiteY62" fmla="*/ 1496195 h 2381036"/>
              <a:gd name="connsiteX63" fmla="*/ 67532 w 2381036"/>
              <a:gd name="connsiteY63" fmla="*/ 1490180 h 2381036"/>
              <a:gd name="connsiteX64" fmla="*/ 64255 w 2381036"/>
              <a:gd name="connsiteY64" fmla="*/ 1483045 h 2381036"/>
              <a:gd name="connsiteX65" fmla="*/ 56415 w 2381036"/>
              <a:gd name="connsiteY65" fmla="*/ 1465457 h 2381036"/>
              <a:gd name="connsiteX66" fmla="*/ 56332 w 2381036"/>
              <a:gd name="connsiteY66" fmla="*/ 1465291 h 2381036"/>
              <a:gd name="connsiteX67" fmla="*/ 56249 w 2381036"/>
              <a:gd name="connsiteY67" fmla="*/ 1465125 h 2381036"/>
              <a:gd name="connsiteX68" fmla="*/ 23852 w 2381036"/>
              <a:gd name="connsiteY68" fmla="*/ 1361090 h 2381036"/>
              <a:gd name="connsiteX69" fmla="*/ 13233 w 2381036"/>
              <a:gd name="connsiteY69" fmla="*/ 1252243 h 2381036"/>
              <a:gd name="connsiteX70" fmla="*/ 38785 w 2381036"/>
              <a:gd name="connsiteY70" fmla="*/ 1031478 h 2381036"/>
              <a:gd name="connsiteX71" fmla="*/ 70353 w 2381036"/>
              <a:gd name="connsiteY71" fmla="*/ 924954 h 2381036"/>
              <a:gd name="connsiteX72" fmla="*/ 70436 w 2381036"/>
              <a:gd name="connsiteY72" fmla="*/ 924788 h 2381036"/>
              <a:gd name="connsiteX73" fmla="*/ 70477 w 2381036"/>
              <a:gd name="connsiteY73" fmla="*/ 924622 h 2381036"/>
              <a:gd name="connsiteX74" fmla="*/ 76533 w 2381036"/>
              <a:gd name="connsiteY74" fmla="*/ 908237 h 2381036"/>
              <a:gd name="connsiteX75" fmla="*/ 80184 w 2381036"/>
              <a:gd name="connsiteY75" fmla="*/ 898654 h 2381036"/>
              <a:gd name="connsiteX76" fmla="*/ 89641 w 2381036"/>
              <a:gd name="connsiteY76" fmla="*/ 875051 h 2381036"/>
              <a:gd name="connsiteX77" fmla="*/ 90471 w 2381036"/>
              <a:gd name="connsiteY77" fmla="*/ 873060 h 2381036"/>
              <a:gd name="connsiteX78" fmla="*/ 95864 w 2381036"/>
              <a:gd name="connsiteY78" fmla="*/ 860367 h 2381036"/>
              <a:gd name="connsiteX79" fmla="*/ 101588 w 2381036"/>
              <a:gd name="connsiteY79" fmla="*/ 847715 h 2381036"/>
              <a:gd name="connsiteX80" fmla="*/ 113244 w 2381036"/>
              <a:gd name="connsiteY80" fmla="*/ 822743 h 2381036"/>
              <a:gd name="connsiteX81" fmla="*/ 113286 w 2381036"/>
              <a:gd name="connsiteY81" fmla="*/ 822619 h 2381036"/>
              <a:gd name="connsiteX82" fmla="*/ 113327 w 2381036"/>
              <a:gd name="connsiteY82" fmla="*/ 822494 h 2381036"/>
              <a:gd name="connsiteX83" fmla="*/ 166465 w 2381036"/>
              <a:gd name="connsiteY83" fmla="*/ 725303 h 2381036"/>
              <a:gd name="connsiteX84" fmla="*/ 228895 w 2381036"/>
              <a:gd name="connsiteY84" fmla="*/ 634252 h 2381036"/>
              <a:gd name="connsiteX85" fmla="*/ 375573 w 2381036"/>
              <a:gd name="connsiteY85" fmla="*/ 470607 h 2381036"/>
              <a:gd name="connsiteX86" fmla="*/ 457914 w 2381036"/>
              <a:gd name="connsiteY86" fmla="*/ 398347 h 2381036"/>
              <a:gd name="connsiteX87" fmla="*/ 479069 w 2381036"/>
              <a:gd name="connsiteY87" fmla="*/ 381464 h 2381036"/>
              <a:gd name="connsiteX88" fmla="*/ 482720 w 2381036"/>
              <a:gd name="connsiteY88" fmla="*/ 378601 h 2381036"/>
              <a:gd name="connsiteX89" fmla="*/ 500764 w 2381036"/>
              <a:gd name="connsiteY89" fmla="*/ 364788 h 2381036"/>
              <a:gd name="connsiteX90" fmla="*/ 500847 w 2381036"/>
              <a:gd name="connsiteY90" fmla="*/ 364705 h 2381036"/>
              <a:gd name="connsiteX91" fmla="*/ 500930 w 2381036"/>
              <a:gd name="connsiteY91" fmla="*/ 364622 h 2381036"/>
              <a:gd name="connsiteX92" fmla="*/ 544901 w 2381036"/>
              <a:gd name="connsiteY92" fmla="*/ 332474 h 2381036"/>
              <a:gd name="connsiteX93" fmla="*/ 730903 w 2381036"/>
              <a:gd name="connsiteY93" fmla="*/ 220806 h 2381036"/>
              <a:gd name="connsiteX94" fmla="*/ 828966 w 2381036"/>
              <a:gd name="connsiteY94" fmla="*/ 175342 h 2381036"/>
              <a:gd name="connsiteX95" fmla="*/ 929973 w 2381036"/>
              <a:gd name="connsiteY95" fmla="*/ 137760 h 2381036"/>
              <a:gd name="connsiteX96" fmla="*/ 1033469 w 2381036"/>
              <a:gd name="connsiteY96" fmla="*/ 108308 h 2381036"/>
              <a:gd name="connsiteX97" fmla="*/ 1138874 w 2381036"/>
              <a:gd name="connsiteY97" fmla="*/ 87733 h 2381036"/>
              <a:gd name="connsiteX98" fmla="*/ 1306749 w 2381036"/>
              <a:gd name="connsiteY98" fmla="*/ 75247 h 2381036"/>
              <a:gd name="connsiteX99" fmla="*/ 1353291 w 2381036"/>
              <a:gd name="connsiteY99" fmla="*/ 76243 h 2381036"/>
              <a:gd name="connsiteX100" fmla="*/ 1459899 w 2381036"/>
              <a:gd name="connsiteY100" fmla="*/ 85535 h 2381036"/>
              <a:gd name="connsiteX101" fmla="*/ 1565594 w 2381036"/>
              <a:gd name="connsiteY101" fmla="*/ 106234 h 2381036"/>
              <a:gd name="connsiteX102" fmla="*/ 1767442 w 2381036"/>
              <a:gd name="connsiteY102" fmla="*/ 184427 h 2381036"/>
              <a:gd name="connsiteX103" fmla="*/ 1859987 w 2381036"/>
              <a:gd name="connsiteY103" fmla="*/ 242210 h 2381036"/>
              <a:gd name="connsiteX104" fmla="*/ 1944610 w 2381036"/>
              <a:gd name="connsiteY104" fmla="*/ 311526 h 2381036"/>
              <a:gd name="connsiteX105" fmla="*/ 2086808 w 2381036"/>
              <a:gd name="connsiteY105" fmla="*/ 478862 h 2381036"/>
              <a:gd name="connsiteX106" fmla="*/ 2143804 w 2381036"/>
              <a:gd name="connsiteY106" fmla="*/ 573647 h 238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381036" h="2381036">
                <a:moveTo>
                  <a:pt x="1190518" y="0"/>
                </a:moveTo>
                <a:cubicBezTo>
                  <a:pt x="532995" y="0"/>
                  <a:pt x="0" y="532995"/>
                  <a:pt x="0" y="1190518"/>
                </a:cubicBezTo>
                <a:cubicBezTo>
                  <a:pt x="0" y="1848041"/>
                  <a:pt x="532995" y="2381036"/>
                  <a:pt x="1190518" y="2381036"/>
                </a:cubicBezTo>
                <a:cubicBezTo>
                  <a:pt x="1848041" y="2381036"/>
                  <a:pt x="2381036" y="1848041"/>
                  <a:pt x="2381036" y="1190518"/>
                </a:cubicBezTo>
                <a:cubicBezTo>
                  <a:pt x="2381036" y="532995"/>
                  <a:pt x="1848041" y="0"/>
                  <a:pt x="1190518" y="0"/>
                </a:cubicBezTo>
                <a:close/>
                <a:moveTo>
                  <a:pt x="2143804" y="573647"/>
                </a:moveTo>
                <a:cubicBezTo>
                  <a:pt x="2152764" y="590613"/>
                  <a:pt x="2161143" y="607247"/>
                  <a:pt x="2168693" y="623176"/>
                </a:cubicBezTo>
                <a:cubicBezTo>
                  <a:pt x="2176408" y="639644"/>
                  <a:pt x="2183958" y="656693"/>
                  <a:pt x="2191051" y="673783"/>
                </a:cubicBezTo>
                <a:cubicBezTo>
                  <a:pt x="2218387" y="739324"/>
                  <a:pt x="2240953" y="810340"/>
                  <a:pt x="2258085" y="884883"/>
                </a:cubicBezTo>
                <a:cubicBezTo>
                  <a:pt x="2273724" y="953078"/>
                  <a:pt x="2284924" y="1026791"/>
                  <a:pt x="2291436" y="1104029"/>
                </a:cubicBezTo>
                <a:cubicBezTo>
                  <a:pt x="2294340" y="1139620"/>
                  <a:pt x="2296206" y="1176871"/>
                  <a:pt x="2296912" y="1214702"/>
                </a:cubicBezTo>
                <a:cubicBezTo>
                  <a:pt x="2297119" y="1221380"/>
                  <a:pt x="2297161" y="1228059"/>
                  <a:pt x="2297161" y="1234571"/>
                </a:cubicBezTo>
                <a:cubicBezTo>
                  <a:pt x="2297161" y="1237226"/>
                  <a:pt x="2297202" y="1239840"/>
                  <a:pt x="2297202" y="1242494"/>
                </a:cubicBezTo>
                <a:cubicBezTo>
                  <a:pt x="2297327" y="1251081"/>
                  <a:pt x="2297202" y="1259419"/>
                  <a:pt x="2297078" y="1267549"/>
                </a:cubicBezTo>
                <a:lnTo>
                  <a:pt x="2297036" y="1269582"/>
                </a:lnTo>
                <a:cubicBezTo>
                  <a:pt x="2296580" y="1287668"/>
                  <a:pt x="2295543" y="1305380"/>
                  <a:pt x="2293925" y="1322056"/>
                </a:cubicBezTo>
                <a:cubicBezTo>
                  <a:pt x="2287039" y="1392325"/>
                  <a:pt x="2268538" y="1458571"/>
                  <a:pt x="2238962" y="1518885"/>
                </a:cubicBezTo>
                <a:cubicBezTo>
                  <a:pt x="2224817" y="1548088"/>
                  <a:pt x="2207644" y="1576793"/>
                  <a:pt x="2186364" y="1606785"/>
                </a:cubicBezTo>
                <a:cubicBezTo>
                  <a:pt x="2167490" y="1633167"/>
                  <a:pt x="2145712" y="1659590"/>
                  <a:pt x="2119869" y="1687507"/>
                </a:cubicBezTo>
                <a:cubicBezTo>
                  <a:pt x="2077433" y="1733054"/>
                  <a:pt x="2027821" y="1778227"/>
                  <a:pt x="1959087" y="1833854"/>
                </a:cubicBezTo>
                <a:cubicBezTo>
                  <a:pt x="1925279" y="1861232"/>
                  <a:pt x="1889813" y="1888817"/>
                  <a:pt x="1855549" y="1915490"/>
                </a:cubicBezTo>
                <a:cubicBezTo>
                  <a:pt x="1830950" y="1934654"/>
                  <a:pt x="1805481" y="1954441"/>
                  <a:pt x="1780385" y="1974352"/>
                </a:cubicBezTo>
                <a:lnTo>
                  <a:pt x="1735792" y="2010026"/>
                </a:lnTo>
                <a:cubicBezTo>
                  <a:pt x="1721896" y="2021018"/>
                  <a:pt x="1706921" y="2032841"/>
                  <a:pt x="1692070" y="2044124"/>
                </a:cubicBezTo>
                <a:cubicBezTo>
                  <a:pt x="1658222" y="2069925"/>
                  <a:pt x="1630056" y="2090375"/>
                  <a:pt x="1603508" y="2108461"/>
                </a:cubicBezTo>
                <a:cubicBezTo>
                  <a:pt x="1571235" y="2130447"/>
                  <a:pt x="1541617" y="2148947"/>
                  <a:pt x="1512912" y="2165042"/>
                </a:cubicBezTo>
                <a:cubicBezTo>
                  <a:pt x="1479561" y="2183875"/>
                  <a:pt x="1449031" y="2199015"/>
                  <a:pt x="1419537" y="2211336"/>
                </a:cubicBezTo>
                <a:cubicBezTo>
                  <a:pt x="1355241" y="2238506"/>
                  <a:pt x="1289078" y="2256384"/>
                  <a:pt x="1222915" y="2264473"/>
                </a:cubicBezTo>
                <a:cubicBezTo>
                  <a:pt x="1202548" y="2266879"/>
                  <a:pt x="1186826" y="2268248"/>
                  <a:pt x="1172059" y="2268912"/>
                </a:cubicBezTo>
                <a:lnTo>
                  <a:pt x="1159075" y="2269575"/>
                </a:lnTo>
                <a:lnTo>
                  <a:pt x="1146174" y="2269907"/>
                </a:lnTo>
                <a:lnTo>
                  <a:pt x="1146050" y="2269907"/>
                </a:lnTo>
                <a:lnTo>
                  <a:pt x="1145925" y="2269907"/>
                </a:lnTo>
                <a:cubicBezTo>
                  <a:pt x="1142109" y="2270073"/>
                  <a:pt x="1137878" y="2270115"/>
                  <a:pt x="1132195" y="2270115"/>
                </a:cubicBezTo>
                <a:cubicBezTo>
                  <a:pt x="1129831" y="2270115"/>
                  <a:pt x="1127508" y="2270115"/>
                  <a:pt x="1125143" y="2270073"/>
                </a:cubicBezTo>
                <a:lnTo>
                  <a:pt x="1119792" y="2270073"/>
                </a:lnTo>
                <a:cubicBezTo>
                  <a:pt x="1081629" y="2269990"/>
                  <a:pt x="1046785" y="2268497"/>
                  <a:pt x="1013226" y="2265427"/>
                </a:cubicBezTo>
                <a:cubicBezTo>
                  <a:pt x="995680" y="2263851"/>
                  <a:pt x="978340" y="2261901"/>
                  <a:pt x="961748" y="2259578"/>
                </a:cubicBezTo>
                <a:cubicBezTo>
                  <a:pt x="944077" y="2257089"/>
                  <a:pt x="926779" y="2254186"/>
                  <a:pt x="910477" y="2250950"/>
                </a:cubicBezTo>
                <a:cubicBezTo>
                  <a:pt x="875051" y="2243774"/>
                  <a:pt x="841037" y="2234939"/>
                  <a:pt x="809428" y="2224776"/>
                </a:cubicBezTo>
                <a:cubicBezTo>
                  <a:pt x="775081" y="2213741"/>
                  <a:pt x="742518" y="2201006"/>
                  <a:pt x="712652" y="2186944"/>
                </a:cubicBezTo>
                <a:lnTo>
                  <a:pt x="712569" y="2186903"/>
                </a:lnTo>
                <a:lnTo>
                  <a:pt x="712486" y="2186861"/>
                </a:lnTo>
                <a:cubicBezTo>
                  <a:pt x="683117" y="2173463"/>
                  <a:pt x="653167" y="2157078"/>
                  <a:pt x="620812" y="2136793"/>
                </a:cubicBezTo>
                <a:cubicBezTo>
                  <a:pt x="563650" y="2100663"/>
                  <a:pt x="507609" y="2055655"/>
                  <a:pt x="454346" y="2003099"/>
                </a:cubicBezTo>
                <a:cubicBezTo>
                  <a:pt x="429333" y="1978293"/>
                  <a:pt x="404278" y="1951247"/>
                  <a:pt x="379929" y="1922707"/>
                </a:cubicBezTo>
                <a:cubicBezTo>
                  <a:pt x="368853" y="1909890"/>
                  <a:pt x="358027" y="1896408"/>
                  <a:pt x="347490" y="1883383"/>
                </a:cubicBezTo>
                <a:lnTo>
                  <a:pt x="344752" y="1879981"/>
                </a:lnTo>
                <a:lnTo>
                  <a:pt x="339318" y="1872971"/>
                </a:lnTo>
                <a:cubicBezTo>
                  <a:pt x="329944" y="1860859"/>
                  <a:pt x="320237" y="1848331"/>
                  <a:pt x="311152" y="1835845"/>
                </a:cubicBezTo>
                <a:lnTo>
                  <a:pt x="311070" y="1835762"/>
                </a:lnTo>
                <a:lnTo>
                  <a:pt x="310987" y="1835679"/>
                </a:lnTo>
                <a:cubicBezTo>
                  <a:pt x="305718" y="1828669"/>
                  <a:pt x="300450" y="1821410"/>
                  <a:pt x="294892" y="1813777"/>
                </a:cubicBezTo>
                <a:cubicBezTo>
                  <a:pt x="289043" y="1805730"/>
                  <a:pt x="282987" y="1797392"/>
                  <a:pt x="276930" y="1789386"/>
                </a:cubicBezTo>
                <a:cubicBezTo>
                  <a:pt x="264195" y="1772420"/>
                  <a:pt x="251461" y="1755952"/>
                  <a:pt x="241795" y="1743466"/>
                </a:cubicBezTo>
                <a:cubicBezTo>
                  <a:pt x="232587" y="1731519"/>
                  <a:pt x="223129" y="1719490"/>
                  <a:pt x="214003" y="1707833"/>
                </a:cubicBezTo>
                <a:cubicBezTo>
                  <a:pt x="200107" y="1690079"/>
                  <a:pt x="185713" y="1671703"/>
                  <a:pt x="171982" y="1653493"/>
                </a:cubicBezTo>
                <a:cubicBezTo>
                  <a:pt x="161197" y="1639140"/>
                  <a:pt x="149748" y="1623875"/>
                  <a:pt x="138673" y="1608278"/>
                </a:cubicBezTo>
                <a:cubicBezTo>
                  <a:pt x="126892" y="1591312"/>
                  <a:pt x="117061" y="1576918"/>
                  <a:pt x="107852" y="1562192"/>
                </a:cubicBezTo>
                <a:cubicBezTo>
                  <a:pt x="96030" y="1543484"/>
                  <a:pt x="87484" y="1528841"/>
                  <a:pt x="80059" y="1514696"/>
                </a:cubicBezTo>
                <a:lnTo>
                  <a:pt x="79976" y="1514530"/>
                </a:lnTo>
                <a:lnTo>
                  <a:pt x="79893" y="1514364"/>
                </a:lnTo>
                <a:cubicBezTo>
                  <a:pt x="76658" y="1508473"/>
                  <a:pt x="73671" y="1502500"/>
                  <a:pt x="70518" y="1496195"/>
                </a:cubicBezTo>
                <a:cubicBezTo>
                  <a:pt x="69523" y="1494204"/>
                  <a:pt x="68527" y="1492213"/>
                  <a:pt x="67532" y="1490180"/>
                </a:cubicBezTo>
                <a:cubicBezTo>
                  <a:pt x="66453" y="1487774"/>
                  <a:pt x="65333" y="1485410"/>
                  <a:pt x="64255" y="1483045"/>
                </a:cubicBezTo>
                <a:cubicBezTo>
                  <a:pt x="61434" y="1476989"/>
                  <a:pt x="58779" y="1471265"/>
                  <a:pt x="56415" y="1465457"/>
                </a:cubicBezTo>
                <a:lnTo>
                  <a:pt x="56332" y="1465291"/>
                </a:lnTo>
                <a:lnTo>
                  <a:pt x="56249" y="1465125"/>
                </a:lnTo>
                <a:cubicBezTo>
                  <a:pt x="42311" y="1432853"/>
                  <a:pt x="31443" y="1397842"/>
                  <a:pt x="23852" y="1361090"/>
                </a:cubicBezTo>
                <a:cubicBezTo>
                  <a:pt x="17049" y="1326370"/>
                  <a:pt x="13481" y="1289659"/>
                  <a:pt x="13233" y="1252243"/>
                </a:cubicBezTo>
                <a:cubicBezTo>
                  <a:pt x="13191" y="1178281"/>
                  <a:pt x="21819" y="1103988"/>
                  <a:pt x="38785" y="1031478"/>
                </a:cubicBezTo>
                <a:cubicBezTo>
                  <a:pt x="46916" y="996260"/>
                  <a:pt x="57535" y="960420"/>
                  <a:pt x="70353" y="924954"/>
                </a:cubicBezTo>
                <a:lnTo>
                  <a:pt x="70436" y="924788"/>
                </a:lnTo>
                <a:lnTo>
                  <a:pt x="70477" y="924622"/>
                </a:lnTo>
                <a:cubicBezTo>
                  <a:pt x="72302" y="919229"/>
                  <a:pt x="74335" y="913878"/>
                  <a:pt x="76533" y="908237"/>
                </a:cubicBezTo>
                <a:cubicBezTo>
                  <a:pt x="77778" y="905043"/>
                  <a:pt x="78981" y="901849"/>
                  <a:pt x="80184" y="898654"/>
                </a:cubicBezTo>
                <a:cubicBezTo>
                  <a:pt x="83087" y="890814"/>
                  <a:pt x="86281" y="883140"/>
                  <a:pt x="89641" y="875051"/>
                </a:cubicBezTo>
                <a:lnTo>
                  <a:pt x="90471" y="873060"/>
                </a:lnTo>
                <a:lnTo>
                  <a:pt x="95864" y="860367"/>
                </a:lnTo>
                <a:lnTo>
                  <a:pt x="101588" y="847715"/>
                </a:lnTo>
                <a:cubicBezTo>
                  <a:pt x="104948" y="840207"/>
                  <a:pt x="108930" y="831413"/>
                  <a:pt x="113244" y="822743"/>
                </a:cubicBezTo>
                <a:lnTo>
                  <a:pt x="113286" y="822619"/>
                </a:lnTo>
                <a:lnTo>
                  <a:pt x="113327" y="822494"/>
                </a:lnTo>
                <a:cubicBezTo>
                  <a:pt x="127929" y="791964"/>
                  <a:pt x="145310" y="760189"/>
                  <a:pt x="166465" y="725303"/>
                </a:cubicBezTo>
                <a:cubicBezTo>
                  <a:pt x="185339" y="694856"/>
                  <a:pt x="206370" y="664201"/>
                  <a:pt x="228895" y="634252"/>
                </a:cubicBezTo>
                <a:cubicBezTo>
                  <a:pt x="272409" y="576426"/>
                  <a:pt x="321730" y="521381"/>
                  <a:pt x="375573" y="470607"/>
                </a:cubicBezTo>
                <a:cubicBezTo>
                  <a:pt x="400296" y="447129"/>
                  <a:pt x="427218" y="423484"/>
                  <a:pt x="457914" y="398347"/>
                </a:cubicBezTo>
                <a:cubicBezTo>
                  <a:pt x="464095" y="393286"/>
                  <a:pt x="471395" y="387312"/>
                  <a:pt x="479069" y="381464"/>
                </a:cubicBezTo>
                <a:lnTo>
                  <a:pt x="482720" y="378601"/>
                </a:lnTo>
                <a:cubicBezTo>
                  <a:pt x="488610" y="373997"/>
                  <a:pt x="494708" y="369268"/>
                  <a:pt x="500764" y="364788"/>
                </a:cubicBezTo>
                <a:lnTo>
                  <a:pt x="500847" y="364705"/>
                </a:lnTo>
                <a:lnTo>
                  <a:pt x="500930" y="364622"/>
                </a:lnTo>
                <a:cubicBezTo>
                  <a:pt x="516776" y="352468"/>
                  <a:pt x="532746" y="341061"/>
                  <a:pt x="544901" y="332474"/>
                </a:cubicBezTo>
                <a:cubicBezTo>
                  <a:pt x="603846" y="291158"/>
                  <a:pt x="666441" y="253618"/>
                  <a:pt x="730903" y="220806"/>
                </a:cubicBezTo>
                <a:cubicBezTo>
                  <a:pt x="762969" y="204504"/>
                  <a:pt x="795946" y="189197"/>
                  <a:pt x="828966" y="175342"/>
                </a:cubicBezTo>
                <a:cubicBezTo>
                  <a:pt x="861860" y="161612"/>
                  <a:pt x="895834" y="148960"/>
                  <a:pt x="929973" y="137760"/>
                </a:cubicBezTo>
                <a:cubicBezTo>
                  <a:pt x="962619" y="127016"/>
                  <a:pt x="997463" y="117102"/>
                  <a:pt x="1033469" y="108308"/>
                </a:cubicBezTo>
                <a:cubicBezTo>
                  <a:pt x="1066945" y="100261"/>
                  <a:pt x="1102411" y="93333"/>
                  <a:pt x="1138874" y="87733"/>
                </a:cubicBezTo>
                <a:cubicBezTo>
                  <a:pt x="1194915" y="79437"/>
                  <a:pt x="1251454" y="75247"/>
                  <a:pt x="1306749" y="75247"/>
                </a:cubicBezTo>
                <a:cubicBezTo>
                  <a:pt x="1322222" y="75247"/>
                  <a:pt x="1337860" y="75579"/>
                  <a:pt x="1353291" y="76243"/>
                </a:cubicBezTo>
                <a:cubicBezTo>
                  <a:pt x="1389173" y="77570"/>
                  <a:pt x="1425013" y="80681"/>
                  <a:pt x="1459899" y="85535"/>
                </a:cubicBezTo>
                <a:cubicBezTo>
                  <a:pt x="1495780" y="90554"/>
                  <a:pt x="1531330" y="97523"/>
                  <a:pt x="1565594" y="106234"/>
                </a:cubicBezTo>
                <a:cubicBezTo>
                  <a:pt x="1637315" y="124444"/>
                  <a:pt x="1705220" y="150744"/>
                  <a:pt x="1767442" y="184427"/>
                </a:cubicBezTo>
                <a:cubicBezTo>
                  <a:pt x="1797848" y="200687"/>
                  <a:pt x="1828959" y="220101"/>
                  <a:pt x="1859987" y="242210"/>
                </a:cubicBezTo>
                <a:cubicBezTo>
                  <a:pt x="1889190" y="263283"/>
                  <a:pt x="1917688" y="286637"/>
                  <a:pt x="1944610" y="311526"/>
                </a:cubicBezTo>
                <a:cubicBezTo>
                  <a:pt x="1997913" y="361179"/>
                  <a:pt x="2045783" y="417511"/>
                  <a:pt x="2086808" y="478862"/>
                </a:cubicBezTo>
                <a:cubicBezTo>
                  <a:pt x="2107881" y="509973"/>
                  <a:pt x="2126962" y="541831"/>
                  <a:pt x="2143804" y="573647"/>
                </a:cubicBezTo>
                <a:close/>
              </a:path>
            </a:pathLst>
          </a:custGeom>
          <a:ln w="4132" cap="flat">
            <a:noFill/>
            <a:prstDash val="solid"/>
            <a:miter/>
          </a:ln>
        </p:spPr>
        <p:txBody>
          <a:bodyPr rtlCol="0" anchor="ctr"/>
          <a:lstStyle/>
          <a:p>
            <a:endParaRPr lang="en-US" dirty="0"/>
          </a:p>
        </p:txBody>
      </p:sp>
    </p:spTree>
    <p:extLst>
      <p:ext uri="{BB962C8B-B14F-4D97-AF65-F5344CB8AC3E}">
        <p14:creationId xmlns:p14="http://schemas.microsoft.com/office/powerpoint/2010/main" val="159807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çerik Yer Tutucusu 8" descr="giyim, kadın, kişi, şahıs, iç mekan içeren bir resim&#10;&#10;Açıklama otomatik olarak oluşturuldu">
            <a:extLst>
              <a:ext uri="{FF2B5EF4-FFF2-40B4-BE49-F238E27FC236}">
                <a16:creationId xmlns:a16="http://schemas.microsoft.com/office/drawing/2014/main" id="{954452CA-2916-1B54-7A1B-88EF77210ED3}"/>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t="13440" r="-1" b="-1"/>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919D0F06-30F5-CDF4-22C2-05920C0B627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KARAKTERLER</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4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88C4C92-3FB0-CD42-5CF7-6D0FC2C32337}"/>
              </a:ext>
            </a:extLst>
          </p:cNvPr>
          <p:cNvSpPr>
            <a:spLocks noGrp="1"/>
          </p:cNvSpPr>
          <p:nvPr>
            <p:ph type="title"/>
          </p:nvPr>
        </p:nvSpPr>
        <p:spPr>
          <a:xfrm>
            <a:off x="5297762" y="329184"/>
            <a:ext cx="6251110" cy="1783080"/>
          </a:xfrm>
        </p:spPr>
        <p:txBody>
          <a:bodyPr anchor="b">
            <a:normAutofit/>
          </a:bodyPr>
          <a:lstStyle/>
          <a:p>
            <a:r>
              <a:rPr lang="tr-TR" sz="5400"/>
              <a:t>1. John Gabriel Borkman</a:t>
            </a:r>
          </a:p>
        </p:txBody>
      </p:sp>
      <p:pic>
        <p:nvPicPr>
          <p:cNvPr id="5" name="Resim 4" descr="giyim, kişi, şahıs, insan yüzü, beyfendi içeren bir resim&#10;&#10;Açıklama otomatik olarak oluşturuldu">
            <a:extLst>
              <a:ext uri="{FF2B5EF4-FFF2-40B4-BE49-F238E27FC236}">
                <a16:creationId xmlns:a16="http://schemas.microsoft.com/office/drawing/2014/main" id="{7F309392-76C3-DE73-900B-69E5C05EB3A7}"/>
              </a:ext>
            </a:extLst>
          </p:cNvPr>
          <p:cNvPicPr>
            <a:picLocks noChangeAspect="1"/>
          </p:cNvPicPr>
          <p:nvPr/>
        </p:nvPicPr>
        <p:blipFill rotWithShape="1">
          <a:blip r:embed="rId2">
            <a:extLst>
              <a:ext uri="{28A0092B-C50C-407E-A947-70E740481C1C}">
                <a14:useLocalDpi xmlns:a14="http://schemas.microsoft.com/office/drawing/2010/main" val="0"/>
              </a:ext>
            </a:extLst>
          </a:blip>
          <a:srcRect r="1" b="1680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BAE7DEA-979B-CB08-EA1F-3FA35B89A283}"/>
              </a:ext>
            </a:extLst>
          </p:cNvPr>
          <p:cNvSpPr>
            <a:spLocks noGrp="1"/>
          </p:cNvSpPr>
          <p:nvPr>
            <p:ph idx="1"/>
          </p:nvPr>
        </p:nvSpPr>
        <p:spPr>
          <a:xfrm>
            <a:off x="5297762" y="2706624"/>
            <a:ext cx="6251110" cy="3483864"/>
          </a:xfrm>
        </p:spPr>
        <p:txBody>
          <a:bodyPr>
            <a:normAutofit/>
          </a:bodyPr>
          <a:lstStyle/>
          <a:p>
            <a:r>
              <a:rPr lang="tr-TR" sz="2200"/>
              <a:t>Borkman eski bir banka direktörü ve madenci oğlu</a:t>
            </a:r>
          </a:p>
          <a:p>
            <a:r>
              <a:rPr lang="tr-TR" sz="2200"/>
              <a:t>Banka direktörüyken en güçlü olduğu zamanda ihanete uğrayıp hapise giriyor ve kendini kaybediyor</a:t>
            </a:r>
          </a:p>
          <a:p>
            <a:r>
              <a:rPr lang="tr-TR" sz="2200"/>
              <a:t>Kendine acıyan, hayatla bağını kesmiş sadece nefes alan biri</a:t>
            </a:r>
          </a:p>
          <a:p>
            <a:endParaRPr lang="tr-TR" sz="2200"/>
          </a:p>
        </p:txBody>
      </p:sp>
    </p:spTree>
    <p:extLst>
      <p:ext uri="{BB962C8B-B14F-4D97-AF65-F5344CB8AC3E}">
        <p14:creationId xmlns:p14="http://schemas.microsoft.com/office/powerpoint/2010/main" val="146278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40F48E-86DC-D30A-4C73-01C48EA30160}"/>
              </a:ext>
            </a:extLst>
          </p:cNvPr>
          <p:cNvSpPr>
            <a:spLocks noGrp="1"/>
          </p:cNvSpPr>
          <p:nvPr>
            <p:ph type="title"/>
          </p:nvPr>
        </p:nvSpPr>
        <p:spPr>
          <a:xfrm>
            <a:off x="5868557" y="1138036"/>
            <a:ext cx="5444382" cy="1402470"/>
          </a:xfrm>
        </p:spPr>
        <p:txBody>
          <a:bodyPr anchor="t">
            <a:normAutofit/>
          </a:bodyPr>
          <a:lstStyle/>
          <a:p>
            <a:r>
              <a:rPr lang="tr-TR" sz="3200" dirty="0"/>
              <a:t>2. </a:t>
            </a:r>
            <a:r>
              <a:rPr lang="tr-TR" sz="3200" dirty="0" err="1"/>
              <a:t>Gunhild</a:t>
            </a:r>
            <a:r>
              <a:rPr lang="tr-TR" sz="3200" dirty="0"/>
              <a:t> </a:t>
            </a:r>
            <a:r>
              <a:rPr lang="tr-TR" sz="3200" dirty="0" err="1"/>
              <a:t>Borkman</a:t>
            </a:r>
            <a:endParaRPr lang="tr-TR" sz="3200" dirty="0"/>
          </a:p>
        </p:txBody>
      </p:sp>
      <p:pic>
        <p:nvPicPr>
          <p:cNvPr id="5" name="Resim 4" descr="kişi, şahıs, insan yüzü, giyim, moda içeren bir resim&#10;&#10;Açıklama otomatik olarak oluşturuldu">
            <a:extLst>
              <a:ext uri="{FF2B5EF4-FFF2-40B4-BE49-F238E27FC236}">
                <a16:creationId xmlns:a16="http://schemas.microsoft.com/office/drawing/2014/main" id="{7CBF1194-4F20-6370-0B9C-2EA2C02924A4}"/>
              </a:ext>
            </a:extLst>
          </p:cNvPr>
          <p:cNvPicPr>
            <a:picLocks noChangeAspect="1"/>
          </p:cNvPicPr>
          <p:nvPr/>
        </p:nvPicPr>
        <p:blipFill rotWithShape="1">
          <a:blip r:embed="rId2">
            <a:extLst>
              <a:ext uri="{28A0092B-C50C-407E-A947-70E740481C1C}">
                <a14:useLocalDpi xmlns:a14="http://schemas.microsoft.com/office/drawing/2010/main" val="0"/>
              </a:ext>
            </a:extLst>
          </a:blip>
          <a:srcRect r="2" b="152"/>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27BFEB3-1F72-38D4-AB6F-FD406D2BAC8C}"/>
              </a:ext>
            </a:extLst>
          </p:cNvPr>
          <p:cNvSpPr>
            <a:spLocks noGrp="1"/>
          </p:cNvSpPr>
          <p:nvPr>
            <p:ph idx="1"/>
          </p:nvPr>
        </p:nvSpPr>
        <p:spPr>
          <a:xfrm>
            <a:off x="5868557" y="2551176"/>
            <a:ext cx="5444382" cy="3591207"/>
          </a:xfrm>
        </p:spPr>
        <p:txBody>
          <a:bodyPr>
            <a:normAutofit/>
          </a:bodyPr>
          <a:lstStyle/>
          <a:p>
            <a:r>
              <a:rPr lang="tr-TR" sz="2000"/>
              <a:t>John Gabriel Borkman’ın eşi</a:t>
            </a:r>
          </a:p>
          <a:p>
            <a:r>
              <a:rPr lang="tr-TR" sz="2000"/>
              <a:t>Saplantılı ve adlarının ağırlığını geri kazanmak isteyen biri</a:t>
            </a:r>
          </a:p>
          <a:p>
            <a:endParaRPr lang="tr-TR" sz="2000"/>
          </a:p>
        </p:txBody>
      </p:sp>
    </p:spTree>
    <p:extLst>
      <p:ext uri="{BB962C8B-B14F-4D97-AF65-F5344CB8AC3E}">
        <p14:creationId xmlns:p14="http://schemas.microsoft.com/office/powerpoint/2010/main" val="334544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4967CD8-53CF-6305-82C2-1EDE58E9AE5B}"/>
              </a:ext>
            </a:extLst>
          </p:cNvPr>
          <p:cNvSpPr>
            <a:spLocks noGrp="1"/>
          </p:cNvSpPr>
          <p:nvPr>
            <p:ph type="title"/>
          </p:nvPr>
        </p:nvSpPr>
        <p:spPr>
          <a:xfrm>
            <a:off x="5596501" y="489508"/>
            <a:ext cx="5754896" cy="1667569"/>
          </a:xfrm>
        </p:spPr>
        <p:txBody>
          <a:bodyPr anchor="b">
            <a:normAutofit/>
          </a:bodyPr>
          <a:lstStyle/>
          <a:p>
            <a:r>
              <a:rPr lang="tr-TR" sz="4000"/>
              <a:t>3. Erhard Borkman</a:t>
            </a:r>
          </a:p>
        </p:txBody>
      </p:sp>
      <p:pic>
        <p:nvPicPr>
          <p:cNvPr id="5" name="Resim 4" descr="insan yüzü, kişi, şahıs, giyim, adam, insan içeren bir resim&#10;&#10;Açıklama otomatik olarak oluşturuldu">
            <a:extLst>
              <a:ext uri="{FF2B5EF4-FFF2-40B4-BE49-F238E27FC236}">
                <a16:creationId xmlns:a16="http://schemas.microsoft.com/office/drawing/2014/main" id="{E3144ED4-5F7A-E8C5-C0A4-B9E954709CD0}"/>
              </a:ext>
            </a:extLst>
          </p:cNvPr>
          <p:cNvPicPr>
            <a:picLocks noChangeAspect="1"/>
          </p:cNvPicPr>
          <p:nvPr/>
        </p:nvPicPr>
        <p:blipFill rotWithShape="1">
          <a:blip r:embed="rId2">
            <a:extLst>
              <a:ext uri="{28A0092B-C50C-407E-A947-70E740481C1C}">
                <a14:useLocalDpi xmlns:a14="http://schemas.microsoft.com/office/drawing/2010/main" val="0"/>
              </a:ext>
            </a:extLst>
          </a:blip>
          <a:srcRect l="21586" r="-1" b="-1"/>
          <a:stretch/>
        </p:blipFill>
        <p:spPr>
          <a:xfrm>
            <a:off x="1068130" y="1565422"/>
            <a:ext cx="3876165" cy="3295460"/>
          </a:xfrm>
          <a:prstGeom prst="rect">
            <a:avLst/>
          </a:prstGeom>
        </p:spPr>
      </p:pic>
      <p:sp>
        <p:nvSpPr>
          <p:cNvPr id="3" name="İçerik Yer Tutucusu 2">
            <a:extLst>
              <a:ext uri="{FF2B5EF4-FFF2-40B4-BE49-F238E27FC236}">
                <a16:creationId xmlns:a16="http://schemas.microsoft.com/office/drawing/2014/main" id="{1199CB31-B58E-CCE6-948F-C3D6B30C404D}"/>
              </a:ext>
            </a:extLst>
          </p:cNvPr>
          <p:cNvSpPr>
            <a:spLocks noGrp="1"/>
          </p:cNvSpPr>
          <p:nvPr>
            <p:ph idx="1"/>
          </p:nvPr>
        </p:nvSpPr>
        <p:spPr>
          <a:xfrm>
            <a:off x="5596502" y="2405894"/>
            <a:ext cx="5754896" cy="3197464"/>
          </a:xfrm>
        </p:spPr>
        <p:txBody>
          <a:bodyPr anchor="t">
            <a:normAutofit/>
          </a:bodyPr>
          <a:lstStyle/>
          <a:p>
            <a:r>
              <a:rPr lang="tr-TR" sz="2000" dirty="0" err="1"/>
              <a:t>Borkman’ın</a:t>
            </a:r>
            <a:r>
              <a:rPr lang="tr-TR" sz="2000" dirty="0"/>
              <a:t> oğlu ve 20’li yaşlarında bir üniversite öğrencisi</a:t>
            </a:r>
          </a:p>
          <a:p>
            <a:r>
              <a:rPr lang="tr-TR" sz="2000" dirty="0"/>
              <a:t>Hayatın güzelliklerine prestij eden ve onlara sahip olmak için çabalayan birisi</a:t>
            </a:r>
          </a:p>
          <a:p>
            <a:r>
              <a:rPr lang="tr-TR" sz="2000" dirty="0"/>
              <a:t>Babasıyla yaklaşık 16 yıldır görüşmüyor</a:t>
            </a:r>
          </a:p>
        </p:txBody>
      </p:sp>
      <p:sp>
        <p:nvSpPr>
          <p:cNvPr id="19" name="Rectangle 1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98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4C6956E-644D-9F45-F8EB-A902DABF49AC}"/>
              </a:ext>
            </a:extLst>
          </p:cNvPr>
          <p:cNvSpPr>
            <a:spLocks noGrp="1"/>
          </p:cNvSpPr>
          <p:nvPr>
            <p:ph type="title"/>
          </p:nvPr>
        </p:nvSpPr>
        <p:spPr>
          <a:xfrm>
            <a:off x="5297762" y="329184"/>
            <a:ext cx="6251110" cy="1783080"/>
          </a:xfrm>
        </p:spPr>
        <p:txBody>
          <a:bodyPr anchor="b">
            <a:normAutofit/>
          </a:bodyPr>
          <a:lstStyle/>
          <a:p>
            <a:r>
              <a:rPr lang="tr-TR" sz="5400"/>
              <a:t>4. Ella Rentheim</a:t>
            </a:r>
          </a:p>
        </p:txBody>
      </p:sp>
      <p:pic>
        <p:nvPicPr>
          <p:cNvPr id="5" name="Resim 4" descr="insan yüzü, kişi, şahıs, giyim, insan sakalı içeren bir resim&#10;&#10;Açıklama otomatik olarak oluşturuldu">
            <a:extLst>
              <a:ext uri="{FF2B5EF4-FFF2-40B4-BE49-F238E27FC236}">
                <a16:creationId xmlns:a16="http://schemas.microsoft.com/office/drawing/2014/main" id="{E1C63CD9-3993-5556-B143-9C02C7D0B424}"/>
              </a:ext>
            </a:extLst>
          </p:cNvPr>
          <p:cNvPicPr>
            <a:picLocks noChangeAspect="1"/>
          </p:cNvPicPr>
          <p:nvPr/>
        </p:nvPicPr>
        <p:blipFill rotWithShape="1">
          <a:blip r:embed="rId2">
            <a:extLst>
              <a:ext uri="{28A0092B-C50C-407E-A947-70E740481C1C}">
                <a14:useLocalDpi xmlns:a14="http://schemas.microsoft.com/office/drawing/2010/main" val="0"/>
              </a:ext>
            </a:extLst>
          </a:blip>
          <a:srcRect l="8699" r="822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C4C9A32-9D4D-6516-1EEA-A442E9631082}"/>
              </a:ext>
            </a:extLst>
          </p:cNvPr>
          <p:cNvSpPr>
            <a:spLocks noGrp="1"/>
          </p:cNvSpPr>
          <p:nvPr>
            <p:ph idx="1"/>
          </p:nvPr>
        </p:nvSpPr>
        <p:spPr>
          <a:xfrm>
            <a:off x="5297762" y="2706624"/>
            <a:ext cx="6251110" cy="3483864"/>
          </a:xfrm>
        </p:spPr>
        <p:txBody>
          <a:bodyPr>
            <a:normAutofit/>
          </a:bodyPr>
          <a:lstStyle/>
          <a:p>
            <a:r>
              <a:rPr lang="tr-TR" sz="2200"/>
              <a:t>Gunhild Borkman’ın ikiz kardeşi</a:t>
            </a:r>
          </a:p>
          <a:p>
            <a:r>
              <a:rPr lang="tr-TR" sz="2200"/>
              <a:t>John Gabriel Borkman’ın eski sevgilisi</a:t>
            </a:r>
          </a:p>
          <a:p>
            <a:r>
              <a:rPr lang="tr-TR" sz="2200"/>
              <a:t>Zengin ve ölümcül bir hastalığa sahip</a:t>
            </a:r>
          </a:p>
        </p:txBody>
      </p:sp>
    </p:spTree>
    <p:extLst>
      <p:ext uri="{BB962C8B-B14F-4D97-AF65-F5344CB8AC3E}">
        <p14:creationId xmlns:p14="http://schemas.microsoft.com/office/powerpoint/2010/main" val="302485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insan yüzü, kişi, şahıs, adam, insan içeren bir resim&#10;&#10;Açıklama otomatik olarak oluşturuldu">
            <a:extLst>
              <a:ext uri="{FF2B5EF4-FFF2-40B4-BE49-F238E27FC236}">
                <a16:creationId xmlns:a16="http://schemas.microsoft.com/office/drawing/2014/main" id="{8D4FC3F5-2F29-427B-668B-5AF46F4D2AB4}"/>
              </a:ext>
            </a:extLst>
          </p:cNvPr>
          <p:cNvPicPr>
            <a:picLocks noChangeAspect="1"/>
          </p:cNvPicPr>
          <p:nvPr/>
        </p:nvPicPr>
        <p:blipFill rotWithShape="1">
          <a:blip r:embed="rId2">
            <a:extLst>
              <a:ext uri="{28A0092B-C50C-407E-A947-70E740481C1C}">
                <a14:useLocalDpi xmlns:a14="http://schemas.microsoft.com/office/drawing/2010/main" val="0"/>
              </a:ext>
            </a:extLst>
          </a:blip>
          <a:srcRect b="3177"/>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0D32A65-54E3-C6AC-DDF2-0238824013D0}"/>
              </a:ext>
            </a:extLst>
          </p:cNvPr>
          <p:cNvSpPr>
            <a:spLocks noGrp="1"/>
          </p:cNvSpPr>
          <p:nvPr>
            <p:ph type="title"/>
          </p:nvPr>
        </p:nvSpPr>
        <p:spPr>
          <a:xfrm>
            <a:off x="838200" y="365125"/>
            <a:ext cx="3822189" cy="1899912"/>
          </a:xfrm>
        </p:spPr>
        <p:txBody>
          <a:bodyPr>
            <a:normAutofit/>
          </a:bodyPr>
          <a:lstStyle/>
          <a:p>
            <a:r>
              <a:rPr lang="tr-TR" sz="4000"/>
              <a:t>5. Fanny Wilton (Madam Wilton)	</a:t>
            </a:r>
          </a:p>
        </p:txBody>
      </p:sp>
      <p:sp>
        <p:nvSpPr>
          <p:cNvPr id="3" name="İçerik Yer Tutucusu 2">
            <a:extLst>
              <a:ext uri="{FF2B5EF4-FFF2-40B4-BE49-F238E27FC236}">
                <a16:creationId xmlns:a16="http://schemas.microsoft.com/office/drawing/2014/main" id="{E5E9D3F2-6E8D-2708-BB58-20DE55D821EF}"/>
              </a:ext>
            </a:extLst>
          </p:cNvPr>
          <p:cNvSpPr>
            <a:spLocks noGrp="1"/>
          </p:cNvSpPr>
          <p:nvPr>
            <p:ph idx="1"/>
          </p:nvPr>
        </p:nvSpPr>
        <p:spPr>
          <a:xfrm>
            <a:off x="838200" y="2434201"/>
            <a:ext cx="3822189" cy="3742762"/>
          </a:xfrm>
        </p:spPr>
        <p:txBody>
          <a:bodyPr>
            <a:normAutofit/>
          </a:bodyPr>
          <a:lstStyle/>
          <a:p>
            <a:r>
              <a:rPr lang="tr-TR" sz="2000"/>
              <a:t>28 yaşında güzel, zengin, eğitimli ve dul bir kadın</a:t>
            </a:r>
          </a:p>
          <a:p>
            <a:r>
              <a:rPr lang="tr-TR" sz="2000"/>
              <a:t>Erhard Borkmanla ilişkisi var</a:t>
            </a:r>
          </a:p>
        </p:txBody>
      </p:sp>
    </p:spTree>
    <p:extLst>
      <p:ext uri="{BB962C8B-B14F-4D97-AF65-F5344CB8AC3E}">
        <p14:creationId xmlns:p14="http://schemas.microsoft.com/office/powerpoint/2010/main" val="169871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kişi, şahıs, insan yüzü, mobilya içeren bir resim&#10;&#10;Açıklama otomatik olarak oluşturuldu">
            <a:extLst>
              <a:ext uri="{FF2B5EF4-FFF2-40B4-BE49-F238E27FC236}">
                <a16:creationId xmlns:a16="http://schemas.microsoft.com/office/drawing/2014/main" id="{229B439C-22EB-82BF-E2F2-F5F55F4634D6}"/>
              </a:ext>
            </a:extLst>
          </p:cNvPr>
          <p:cNvPicPr>
            <a:picLocks noChangeAspect="1"/>
          </p:cNvPicPr>
          <p:nvPr/>
        </p:nvPicPr>
        <p:blipFill rotWithShape="1">
          <a:blip r:embed="rId2">
            <a:extLst>
              <a:ext uri="{28A0092B-C50C-407E-A947-70E740481C1C}">
                <a14:useLocalDpi xmlns:a14="http://schemas.microsoft.com/office/drawing/2010/main" val="0"/>
              </a:ext>
            </a:extLst>
          </a:blip>
          <a:srcRect l="3071" r="2812"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13BE6EC1-1991-E911-CD9A-E7856C8B09BB}"/>
              </a:ext>
            </a:extLst>
          </p:cNvPr>
          <p:cNvSpPr>
            <a:spLocks noGrp="1"/>
          </p:cNvSpPr>
          <p:nvPr>
            <p:ph type="title"/>
          </p:nvPr>
        </p:nvSpPr>
        <p:spPr>
          <a:xfrm>
            <a:off x="838200" y="365125"/>
            <a:ext cx="3822189" cy="1899912"/>
          </a:xfrm>
        </p:spPr>
        <p:txBody>
          <a:bodyPr>
            <a:normAutofit/>
          </a:bodyPr>
          <a:lstStyle/>
          <a:p>
            <a:r>
              <a:rPr lang="tr-TR" sz="4000" dirty="0"/>
              <a:t>6. Wilhelm </a:t>
            </a:r>
            <a:r>
              <a:rPr lang="tr-TR" sz="4000" dirty="0" err="1"/>
              <a:t>Foldal</a:t>
            </a:r>
            <a:endParaRPr lang="tr-TR" sz="4000" dirty="0"/>
          </a:p>
        </p:txBody>
      </p:sp>
      <p:sp>
        <p:nvSpPr>
          <p:cNvPr id="3" name="İçerik Yer Tutucusu 2">
            <a:extLst>
              <a:ext uri="{FF2B5EF4-FFF2-40B4-BE49-F238E27FC236}">
                <a16:creationId xmlns:a16="http://schemas.microsoft.com/office/drawing/2014/main" id="{D9FA248B-8795-450F-C035-6FEF207BF325}"/>
              </a:ext>
            </a:extLst>
          </p:cNvPr>
          <p:cNvSpPr>
            <a:spLocks noGrp="1"/>
          </p:cNvSpPr>
          <p:nvPr>
            <p:ph idx="1"/>
          </p:nvPr>
        </p:nvSpPr>
        <p:spPr>
          <a:xfrm>
            <a:off x="838200" y="2434201"/>
            <a:ext cx="3822189" cy="3742762"/>
          </a:xfrm>
        </p:spPr>
        <p:txBody>
          <a:bodyPr>
            <a:normAutofit/>
          </a:bodyPr>
          <a:lstStyle/>
          <a:p>
            <a:r>
              <a:rPr lang="tr-TR" sz="2000"/>
              <a:t>Borkman’ın gençlik arkadaşı ve eski muhasebe memuru</a:t>
            </a:r>
          </a:p>
          <a:p>
            <a:r>
              <a:rPr lang="tr-TR" sz="2000"/>
              <a:t>Edebi bir kişiliği ve hayalleri var</a:t>
            </a:r>
          </a:p>
          <a:p>
            <a:r>
              <a:rPr lang="tr-TR" sz="2000"/>
              <a:t>Aile içinde istediği saygıyı göremiyor</a:t>
            </a:r>
          </a:p>
        </p:txBody>
      </p:sp>
    </p:spTree>
    <p:extLst>
      <p:ext uri="{BB962C8B-B14F-4D97-AF65-F5344CB8AC3E}">
        <p14:creationId xmlns:p14="http://schemas.microsoft.com/office/powerpoint/2010/main" val="37318670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2862</TotalTime>
  <Words>1181</Words>
  <Application>Microsoft Office PowerPoint</Application>
  <PresentationFormat>Widescreen</PresentationFormat>
  <Paragraphs>114</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Teması</vt:lpstr>
      <vt:lpstr>JOHN GABRIEL BORKMAN</vt:lpstr>
      <vt:lpstr>PowerPoint Presentation</vt:lpstr>
      <vt:lpstr>KARAKTERLER</vt:lpstr>
      <vt:lpstr>1. John Gabriel Borkman</vt:lpstr>
      <vt:lpstr>2. Gunhild Borkman</vt:lpstr>
      <vt:lpstr>3. Erhard Borkman</vt:lpstr>
      <vt:lpstr>4. Ella Rentheim</vt:lpstr>
      <vt:lpstr>5. Fanny Wilton (Madam Wilton) </vt:lpstr>
      <vt:lpstr>6. Wilhelm Foldal</vt:lpstr>
      <vt:lpstr>7. Frida Foldal</vt:lpstr>
      <vt:lpstr>Genel Bilgiler</vt:lpstr>
      <vt:lpstr>Genel Bilgiler</vt:lpstr>
      <vt:lpstr>Birinci Perde</vt:lpstr>
      <vt:lpstr>Birinci Perde</vt:lpstr>
      <vt:lpstr>Birinci perde</vt:lpstr>
      <vt:lpstr>İkinci Perde (Danse Macabre)</vt:lpstr>
      <vt:lpstr>Ölüm Dansı (Danse Macabre)</vt:lpstr>
      <vt:lpstr>Danse Macabre</vt:lpstr>
      <vt:lpstr>İkinci Perde</vt:lpstr>
      <vt:lpstr>İkinci Perde</vt:lpstr>
      <vt:lpstr>Üçüncü Perde</vt:lpstr>
      <vt:lpstr>Üçüncü Perde</vt:lpstr>
      <vt:lpstr>Dördüncü Perde</vt:lpstr>
      <vt:lpstr>Dördüncü Perde</vt:lpstr>
      <vt:lpstr>Dördüncü Perde</vt:lpstr>
      <vt:lpstr>Fikirler</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GABRIEL BORKMAN</dc:title>
  <dc:creator>ömer erdoğan</dc:creator>
  <cp:lastModifiedBy>Nihat Berker</cp:lastModifiedBy>
  <cp:revision>3</cp:revision>
  <dcterms:created xsi:type="dcterms:W3CDTF">2023-12-25T07:29:39Z</dcterms:created>
  <dcterms:modified xsi:type="dcterms:W3CDTF">2023-12-30T17:58:35Z</dcterms:modified>
</cp:coreProperties>
</file>