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Raleway" pitchFamily="2" charset="0"/>
      <p:regular r:id="rId15"/>
      <p:bold r:id="rId16"/>
      <p:italic r:id="rId17"/>
      <p:boldItalic r:id="rId18"/>
    </p:embeddedFont>
    <p:embeddedFont>
      <p:font typeface="Source Sans Pro" panose="020B0503030403020204" pitchFamily="3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880" y="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9d473ac340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9d473ac340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9d473ac340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9d473ac340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9d473ac340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9d473ac340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9d473ac340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9d473ac340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9d473ac340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9d473ac340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9d473ac340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9d473ac340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9d473ac340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9d473ac340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9d473ac340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9d473ac340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9d473ac340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9d473ac340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9d473ac340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9d473ac340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9d473ac340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9d473ac340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2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9" name="Google Shape;39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l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1700lerde Norveç</a:t>
            </a:r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Ceren Erginel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Sağlık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13" name="Google Shape;113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Ortalama yaşam süresi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Çocuk ölüm oranı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Hastalık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Veba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Tifüs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Dizanteri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Çiçek hastalığı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Sağlık, hijyen, diyet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Hastane, eczane, ebelik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Nüfus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Siyaset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19" name="Google Shape;119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Arkaplanda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Monarşi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Diğer ülkelerle fark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Eleştiri ve sorgulama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Tartışma ve açıklık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Özet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5" name="Google Shape;125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Ekonomik gelişme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Sağlıkta ilerleme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Bilim ve aydınlanma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Kültürel gelişmeler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Nüfus artışı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Radikallik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1700lerin öncesi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Kalmar Birliği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İsveç ayrılıyor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Danimarka-Norveç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Ekonomik ve siyasi krizler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Mutlak monarşi dönemi (Frederik III, Riksrådet’i kapatıyor)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Aristokrasi zayıflıyor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Kralın atadığı collegiumlar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Erken 1700ler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Devlet memurlarının yükselişi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Yerel yönetim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Kralın yetkisi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Valilik makamı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Samiler ve kuzey sınırları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Savaş(sızlık)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Ticaret filosu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Filo soygunu &amp; İngiltere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Ekonomi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İhracat ve merkantilizm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Savaş zamanı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Balık, demir, bakır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Kereste (ve gemicilik)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İngiltere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Ekonomik birlik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Tekeller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Kent ayrıcalıkları &amp; zengin orta sınıf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Merkezileşme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Sosyoekonomik faktörler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Vatandaşlık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1784 - Liberalleşme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Mutsuz çiftçiler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Kent ayrıcalıkları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Keresteci ayrıcalıkları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Zorunlu çalışma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Zorunlu taşıma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Vergiler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Lofthuus Hareketi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Milliyetçilik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Kopenhag’ın artan önemi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Norveç bankası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Norveç üniversitesi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Norveç Kraliyet Bilim Topluluğu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Kopenhag Norveç Topluluğu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Sansür kaldırılması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Birleşmiş bir muhalefet yok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Danimarka’dan kopma fikri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Aydınlanma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5" name="Google Shape;95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18. yüzyıl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Yeni fikirler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Yeni fikirler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Amerikalar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Sağlık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Fransa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Montesquieu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Voltaire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Rousseau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Bilim, özgürlük, hoşgörü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Rahipler ve piskoposlar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1" name="Google Shape;101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Bilgi iletim ağları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Tarih ve bilim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Tarım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Beslenme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Patates rahipleri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Johan Ernst Gunnerus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7" name="Google Shape;107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Trondheim piskoposu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Hukuk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Doğal tarih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Norveç Kraliyet Bilim ve Edebiyat Topluluğu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Akademik dergi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Flora Norvegica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Ornitoloji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Botani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Kuzey ışıkları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İsveç Kraliyet Bilim Akademisi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Office PowerPoint</Application>
  <PresentationFormat>On-screen Show (16:9)</PresentationFormat>
  <Paragraphs>100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Raleway</vt:lpstr>
      <vt:lpstr>Source Sans Pro</vt:lpstr>
      <vt:lpstr>Arial</vt:lpstr>
      <vt:lpstr>Plum</vt:lpstr>
      <vt:lpstr>1700lerde Norveç</vt:lpstr>
      <vt:lpstr>1700lerin öncesi</vt:lpstr>
      <vt:lpstr>Erken 1700ler</vt:lpstr>
      <vt:lpstr>Ekonomi</vt:lpstr>
      <vt:lpstr>Sosyoekonomik faktörler</vt:lpstr>
      <vt:lpstr>Milliyetçilik</vt:lpstr>
      <vt:lpstr>Aydınlanma</vt:lpstr>
      <vt:lpstr>Rahipler ve piskoposlar</vt:lpstr>
      <vt:lpstr>Johan Ernst Gunnerus</vt:lpstr>
      <vt:lpstr>Sağlık</vt:lpstr>
      <vt:lpstr>Siyaset</vt:lpstr>
      <vt:lpstr>Özet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1700lerde Norveç</dc:title>
  <dc:creator>Nihat Berker</dc:creator>
  <cp:lastModifiedBy>Nihat Berker</cp:lastModifiedBy>
  <cp:revision>1</cp:revision>
  <dcterms:modified xsi:type="dcterms:W3CDTF">2023-11-24T11:36:35Z</dcterms:modified>
</cp:coreProperties>
</file>