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8"/>
  </p:notesMasterIdLst>
  <p:handoutMasterIdLst>
    <p:handoutMasterId r:id="rId19"/>
  </p:handoutMasterIdLst>
  <p:sldIdLst>
    <p:sldId id="311" r:id="rId5"/>
    <p:sldId id="323" r:id="rId6"/>
    <p:sldId id="295" r:id="rId7"/>
    <p:sldId id="318" r:id="rId8"/>
    <p:sldId id="317" r:id="rId9"/>
    <p:sldId id="312" r:id="rId10"/>
    <p:sldId id="327" r:id="rId11"/>
    <p:sldId id="315" r:id="rId12"/>
    <p:sldId id="321" r:id="rId13"/>
    <p:sldId id="314" r:id="rId14"/>
    <p:sldId id="324" r:id="rId15"/>
    <p:sldId id="328" r:id="rId16"/>
    <p:sldId id="300" r:id="rId17"/>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98" autoAdjust="0"/>
  </p:normalViewPr>
  <p:slideViewPr>
    <p:cSldViewPr snapToGrid="0">
      <p:cViewPr varScale="1">
        <p:scale>
          <a:sx n="74" d="100"/>
          <a:sy n="74" d="100"/>
        </p:scale>
        <p:origin x="340" y="44"/>
      </p:cViewPr>
      <p:guideLst/>
    </p:cSldViewPr>
  </p:slideViewPr>
  <p:notesTextViewPr>
    <p:cViewPr>
      <p:scale>
        <a:sx n="1" d="1"/>
        <a:sy n="1" d="1"/>
      </p:scale>
      <p:origin x="0" y="0"/>
    </p:cViewPr>
  </p:notesTextViewPr>
  <p:sorterViewPr>
    <p:cViewPr varScale="1">
      <p:scale>
        <a:sx n="100" d="100"/>
        <a:sy n="100" d="100"/>
      </p:scale>
      <p:origin x="0" y="-638"/>
    </p:cViewPr>
  </p:sorter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5FE6DB59-597C-4E1E-ABE1-E379835658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2A06C169-1B2C-419E-89A7-618F75BB0B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0C9D31-9A61-47DD-B755-B197DA40B36D}" type="datetime1">
              <a:rPr lang="tr-TR" smtClean="0"/>
              <a:t>12.12.2024</a:t>
            </a:fld>
            <a:endParaRPr lang="tr-TR"/>
          </a:p>
        </p:txBody>
      </p:sp>
      <p:sp>
        <p:nvSpPr>
          <p:cNvPr id="4" name="Alt Bilgi Yer Tutucusu 3">
            <a:extLst>
              <a:ext uri="{FF2B5EF4-FFF2-40B4-BE49-F238E27FC236}">
                <a16:creationId xmlns:a16="http://schemas.microsoft.com/office/drawing/2014/main" id="{B530C3EE-435B-4F6E-98F8-D487C755DE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795494CE-BB9F-43A8-85F5-13C8A9588B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BD3A7-A4D2-4D1B-BA86-4F145DA609A2}" type="slidenum">
              <a:rPr lang="tr-TR" smtClean="0"/>
              <a:t>‹#›</a:t>
            </a:fld>
            <a:endParaRPr lang="tr-TR"/>
          </a:p>
        </p:txBody>
      </p:sp>
    </p:spTree>
    <p:extLst>
      <p:ext uri="{BB962C8B-B14F-4D97-AF65-F5344CB8AC3E}">
        <p14:creationId xmlns:p14="http://schemas.microsoft.com/office/powerpoint/2010/main" val="355766565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DE7F68F-7EB1-4129-84B6-691AC32B74E9}" type="datetime1">
              <a:rPr lang="tr-TR" smtClean="0"/>
              <a:t>12.12.2024</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61EF503-E31C-4FCE-86D9-0C61A5CBE283}" type="slidenum">
              <a:rPr lang="tr-TR" smtClean="0"/>
              <a:t>‹#›</a:t>
            </a:fld>
            <a:endParaRPr lang="tr-TR" dirty="0"/>
          </a:p>
        </p:txBody>
      </p:sp>
    </p:spTree>
    <p:extLst>
      <p:ext uri="{BB962C8B-B14F-4D97-AF65-F5344CB8AC3E}">
        <p14:creationId xmlns:p14="http://schemas.microsoft.com/office/powerpoint/2010/main" val="343012801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_1">
    <p:spTree>
      <p:nvGrpSpPr>
        <p:cNvPr id="1" name=""/>
        <p:cNvGrpSpPr/>
        <p:nvPr/>
      </p:nvGrpSpPr>
      <p:grpSpPr>
        <a:xfrm>
          <a:off x="0" y="0"/>
          <a:ext cx="0" cy="0"/>
          <a:chOff x="0" y="0"/>
          <a:chExt cx="0" cy="0"/>
        </a:xfrm>
      </p:grpSpPr>
      <p:sp>
        <p:nvSpPr>
          <p:cNvPr id="2" name="Tarih Yer Tutucusu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tr-TR"/>
              <a:t>7/2/20XX</a:t>
            </a:r>
          </a:p>
        </p:txBody>
      </p:sp>
      <p:sp>
        <p:nvSpPr>
          <p:cNvPr id="3" name="Alt Bilgi Yer Tutucusu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tr-TR"/>
              <a:t>Örnek Alt Bilgi Metni</a:t>
            </a:r>
          </a:p>
        </p:txBody>
      </p:sp>
      <p:sp>
        <p:nvSpPr>
          <p:cNvPr id="4" name="Slayt Numarası Yer Tutucusu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
        <p:nvSpPr>
          <p:cNvPr id="45" name="Serbest Form: Şekil 44">
            <a:extLst>
              <a:ext uri="{FF2B5EF4-FFF2-40B4-BE49-F238E27FC236}">
                <a16:creationId xmlns:a16="http://schemas.microsoft.com/office/drawing/2014/main" id="{0EB13613-B0EE-441F-BE95-C20ED5BBAD27}"/>
              </a:ext>
              <a:ext uri="{C183D7F6-B498-43B3-948B-1728B52AA6E4}">
                <adec:decorative xmlns:adec="http://schemas.microsoft.com/office/drawing/2017/decorative" val="1"/>
              </a:ext>
            </a:extLst>
          </p:cNvPr>
          <p:cNvSpPr/>
          <p:nvPr userDrawn="1"/>
        </p:nvSpPr>
        <p:spPr>
          <a:xfrm rot="10800000">
            <a:off x="-33556" y="-3643"/>
            <a:ext cx="4613230" cy="6861641"/>
          </a:xfrm>
          <a:custGeom>
            <a:avLst/>
            <a:gdLst>
              <a:gd name="connsiteX0" fmla="*/ 4613230 w 4613230"/>
              <a:gd name="connsiteY0" fmla="*/ 6861641 h 6861641"/>
              <a:gd name="connsiteX1" fmla="*/ 0 w 4613230"/>
              <a:gd name="connsiteY1" fmla="*/ 6861641 h 6861641"/>
              <a:gd name="connsiteX2" fmla="*/ 1788950 w 4613230"/>
              <a:gd name="connsiteY2" fmla="*/ 0 h 6861641"/>
              <a:gd name="connsiteX3" fmla="*/ 4613230 w 4613230"/>
              <a:gd name="connsiteY3" fmla="*/ 0 h 6861641"/>
              <a:gd name="connsiteX4" fmla="*/ 4613230 w 4613230"/>
              <a:gd name="connsiteY4" fmla="*/ 6861641 h 686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30" h="6861641">
                <a:moveTo>
                  <a:pt x="4613230" y="6861641"/>
                </a:moveTo>
                <a:lnTo>
                  <a:pt x="0" y="6861641"/>
                </a:lnTo>
                <a:lnTo>
                  <a:pt x="1788950" y="0"/>
                </a:lnTo>
                <a:lnTo>
                  <a:pt x="4613230" y="0"/>
                </a:lnTo>
                <a:lnTo>
                  <a:pt x="4613230" y="6861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rtl="0">
              <a:buFont typeface="Arial" panose="020B0604020202020204" pitchFamily="34" charset="0"/>
              <a:buNone/>
            </a:pPr>
            <a:endParaRPr lang="tr-TR" dirty="0"/>
          </a:p>
        </p:txBody>
      </p:sp>
      <p:sp>
        <p:nvSpPr>
          <p:cNvPr id="44" name="Serbest Form: Şekil 43">
            <a:extLst>
              <a:ext uri="{FF2B5EF4-FFF2-40B4-BE49-F238E27FC236}">
                <a16:creationId xmlns:a16="http://schemas.microsoft.com/office/drawing/2014/main" id="{2399D2ED-C606-4FE3-B01C-3A0A39699E38}"/>
              </a:ext>
              <a:ext uri="{C183D7F6-B498-43B3-948B-1728B52AA6E4}">
                <adec:decorative xmlns:adec="http://schemas.microsoft.com/office/drawing/2017/decorative" val="1"/>
              </a:ext>
            </a:extLst>
          </p:cNvPr>
          <p:cNvSpPr/>
          <p:nvPr userDrawn="1"/>
        </p:nvSpPr>
        <p:spPr>
          <a:xfrm rot="10800000">
            <a:off x="-33556" y="-14280"/>
            <a:ext cx="4615080" cy="10637"/>
          </a:xfrm>
          <a:custGeom>
            <a:avLst/>
            <a:gdLst>
              <a:gd name="connsiteX0" fmla="*/ 4615080 w 4615080"/>
              <a:gd name="connsiteY0" fmla="*/ 10637 h 10637"/>
              <a:gd name="connsiteX1" fmla="*/ 0 w 4615080"/>
              <a:gd name="connsiteY1" fmla="*/ 7095 h 10637"/>
              <a:gd name="connsiteX2" fmla="*/ 1850 w 4615080"/>
              <a:gd name="connsiteY2" fmla="*/ 0 h 10637"/>
              <a:gd name="connsiteX3" fmla="*/ 4615080 w 4615080"/>
              <a:gd name="connsiteY3" fmla="*/ 0 h 10637"/>
              <a:gd name="connsiteX4" fmla="*/ 4615080 w 4615080"/>
              <a:gd name="connsiteY4" fmla="*/ 10637 h 1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080" h="10637">
                <a:moveTo>
                  <a:pt x="4615080" y="10637"/>
                </a:moveTo>
                <a:lnTo>
                  <a:pt x="0" y="7095"/>
                </a:lnTo>
                <a:lnTo>
                  <a:pt x="1850" y="0"/>
                </a:lnTo>
                <a:lnTo>
                  <a:pt x="4615080" y="0"/>
                </a:lnTo>
                <a:lnTo>
                  <a:pt x="4615080" y="106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cxnSp>
        <p:nvCxnSpPr>
          <p:cNvPr id="10" name="Düz Bağlayıcı 9">
            <a:extLst>
              <a:ext uri="{FF2B5EF4-FFF2-40B4-BE49-F238E27FC236}">
                <a16:creationId xmlns:a16="http://schemas.microsoft.com/office/drawing/2014/main" id="{8A05C98F-3390-4876-ACE6-6BDD7A931BDC}"/>
              </a:ext>
              <a:ext uri="{C183D7F6-B498-43B3-948B-1728B52AA6E4}">
                <adec:decorative xmlns:adec="http://schemas.microsoft.com/office/drawing/2017/decorative" val="1"/>
              </a:ext>
            </a:extLst>
          </p:cNvPr>
          <p:cNvCxnSpPr>
            <a:cxnSpLocks/>
          </p:cNvCxnSpPr>
          <p:nvPr userDrawn="1"/>
        </p:nvCxnSpPr>
        <p:spPr>
          <a:xfrm flipH="1">
            <a:off x="-33558" y="0"/>
            <a:ext cx="6705601" cy="8096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id="{526F8EC6-7B48-45CF-933E-F83D29E1692D}"/>
              </a:ext>
              <a:ext uri="{C183D7F6-B498-43B3-948B-1728B52AA6E4}">
                <adec:decorative xmlns:adec="http://schemas.microsoft.com/office/drawing/2017/decorative" val="1"/>
              </a:ext>
            </a:extLst>
          </p:cNvPr>
          <p:cNvCxnSpPr>
            <a:cxnSpLocks/>
          </p:cNvCxnSpPr>
          <p:nvPr userDrawn="1"/>
        </p:nvCxnSpPr>
        <p:spPr>
          <a:xfrm flipV="1">
            <a:off x="3514060" y="1"/>
            <a:ext cx="510363" cy="685799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id="{937FFCAA-1618-46D9-B44D-5CE6E225DB8B}"/>
              </a:ext>
              <a:ext uri="{C183D7F6-B498-43B3-948B-1728B52AA6E4}">
                <adec:decorative xmlns:adec="http://schemas.microsoft.com/office/drawing/2017/decorative" val="1"/>
              </a:ext>
            </a:extLst>
          </p:cNvPr>
          <p:cNvCxnSpPr>
            <a:cxnSpLocks/>
          </p:cNvCxnSpPr>
          <p:nvPr userDrawn="1"/>
        </p:nvCxnSpPr>
        <p:spPr>
          <a:xfrm flipV="1">
            <a:off x="11602477" y="365123"/>
            <a:ext cx="589522" cy="6492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Düz Bağlayıcı 12">
            <a:extLst>
              <a:ext uri="{FF2B5EF4-FFF2-40B4-BE49-F238E27FC236}">
                <a16:creationId xmlns:a16="http://schemas.microsoft.com/office/drawing/2014/main" id="{16F2CA3C-3424-4A00-9FDF-0DC9EFAC22F1}"/>
              </a:ext>
              <a:ext uri="{C183D7F6-B498-43B3-948B-1728B52AA6E4}">
                <adec:decorative xmlns:adec="http://schemas.microsoft.com/office/drawing/2017/decorative" val="1"/>
              </a:ext>
            </a:extLst>
          </p:cNvPr>
          <p:cNvCxnSpPr>
            <a:cxnSpLocks/>
          </p:cNvCxnSpPr>
          <p:nvPr userDrawn="1"/>
        </p:nvCxnSpPr>
        <p:spPr>
          <a:xfrm flipH="1" flipV="1">
            <a:off x="9340702" y="-10737"/>
            <a:ext cx="2851297" cy="16800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F0FA2E1A-8693-4B6C-ABF7-81B17586C3A0}"/>
              </a:ext>
              <a:ext uri="{C183D7F6-B498-43B3-948B-1728B52AA6E4}">
                <adec:decorative xmlns:adec="http://schemas.microsoft.com/office/drawing/2017/decorative" val="1"/>
              </a:ext>
            </a:extLst>
          </p:cNvPr>
          <p:cNvCxnSpPr>
            <a:cxnSpLocks/>
          </p:cNvCxnSpPr>
          <p:nvPr userDrawn="1"/>
        </p:nvCxnSpPr>
        <p:spPr>
          <a:xfrm flipH="1" flipV="1">
            <a:off x="-33557" y="6045958"/>
            <a:ext cx="6876857" cy="81204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8" name="Resim Yer Tutucusu 47">
            <a:extLst>
              <a:ext uri="{FF2B5EF4-FFF2-40B4-BE49-F238E27FC236}">
                <a16:creationId xmlns:a16="http://schemas.microsoft.com/office/drawing/2014/main" id="{C564A0C9-27BD-49AC-A786-23623E329EE8}"/>
              </a:ext>
            </a:extLst>
          </p:cNvPr>
          <p:cNvSpPr>
            <a:spLocks noGrp="1"/>
          </p:cNvSpPr>
          <p:nvPr>
            <p:ph type="pic" sz="quarter" idx="13"/>
          </p:nvPr>
        </p:nvSpPr>
        <p:spPr>
          <a:xfrm>
            <a:off x="2623279" y="0"/>
            <a:ext cx="9568721" cy="6858000"/>
          </a:xfrm>
          <a:custGeom>
            <a:avLst/>
            <a:gdLst>
              <a:gd name="connsiteX0" fmla="*/ 1955447 w 9568721"/>
              <a:gd name="connsiteY0" fmla="*/ 0 h 6858000"/>
              <a:gd name="connsiteX1" fmla="*/ 9568721 w 9568721"/>
              <a:gd name="connsiteY1" fmla="*/ 0 h 6858000"/>
              <a:gd name="connsiteX2" fmla="*/ 9568721 w 9568721"/>
              <a:gd name="connsiteY2" fmla="*/ 6858000 h 6858000"/>
              <a:gd name="connsiteX3" fmla="*/ 0 w 9568721"/>
              <a:gd name="connsiteY3" fmla="*/ 6858000 h 6858000"/>
              <a:gd name="connsiteX4" fmla="*/ 0 w 9568721"/>
              <a:gd name="connsiteY4" fmla="*/ 6857998 h 6858000"/>
              <a:gd name="connsiteX5" fmla="*/ 167446 w 9568721"/>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8721" h="6858000">
                <a:moveTo>
                  <a:pt x="1955447" y="0"/>
                </a:moveTo>
                <a:lnTo>
                  <a:pt x="9568721" y="0"/>
                </a:lnTo>
                <a:lnTo>
                  <a:pt x="9568721" y="6858000"/>
                </a:lnTo>
                <a:lnTo>
                  <a:pt x="0" y="6858000"/>
                </a:lnTo>
                <a:lnTo>
                  <a:pt x="0" y="6857998"/>
                </a:lnTo>
                <a:lnTo>
                  <a:pt x="167446" y="6857998"/>
                </a:lnTo>
                <a:close/>
              </a:path>
            </a:pathLst>
          </a:custGeom>
          <a:solidFill>
            <a:schemeClr val="accent2"/>
          </a:solidFill>
        </p:spPr>
        <p:txBody>
          <a:bodyPr wrap="square" rtlCol="0">
            <a:noAutofit/>
          </a:bodyPr>
          <a:lstStyle/>
          <a:p>
            <a:pPr rtl="0"/>
            <a:r>
              <a:rPr lang="tr-TR"/>
              <a:t>Resim eklemek için simgeye tıklayın</a:t>
            </a:r>
            <a:endParaRPr lang="tr-TR" dirty="0"/>
          </a:p>
        </p:txBody>
      </p:sp>
      <p:sp>
        <p:nvSpPr>
          <p:cNvPr id="6" name="Başlık 5">
            <a:extLst>
              <a:ext uri="{FF2B5EF4-FFF2-40B4-BE49-F238E27FC236}">
                <a16:creationId xmlns:a16="http://schemas.microsoft.com/office/drawing/2014/main" id="{208E3DBC-8B68-468D-8087-25FED9397CBE}"/>
              </a:ext>
            </a:extLst>
          </p:cNvPr>
          <p:cNvSpPr>
            <a:spLocks noGrp="1"/>
          </p:cNvSpPr>
          <p:nvPr>
            <p:ph type="title"/>
          </p:nvPr>
        </p:nvSpPr>
        <p:spPr>
          <a:xfrm>
            <a:off x="520697" y="1040001"/>
            <a:ext cx="3338625" cy="3150159"/>
          </a:xfrm>
        </p:spPr>
        <p:txBody>
          <a:bodyPr rtlCol="0" anchor="t"/>
          <a:lstStyle/>
          <a:p>
            <a:pPr rtl="0"/>
            <a:r>
              <a:rPr lang="tr-TR"/>
              <a:t>Asıl başlık stilini düzenlemek için tıklayın</a:t>
            </a:r>
          </a:p>
        </p:txBody>
      </p:sp>
      <p:sp>
        <p:nvSpPr>
          <p:cNvPr id="15" name="Metin Yer Tutucusu 14">
            <a:extLst>
              <a:ext uri="{FF2B5EF4-FFF2-40B4-BE49-F238E27FC236}">
                <a16:creationId xmlns:a16="http://schemas.microsoft.com/office/drawing/2014/main" id="{490C672D-EAE7-4BF2-81BB-72858B251D1C}"/>
              </a:ext>
            </a:extLst>
          </p:cNvPr>
          <p:cNvSpPr>
            <a:spLocks noGrp="1"/>
          </p:cNvSpPr>
          <p:nvPr>
            <p:ph type="body" sz="quarter" idx="14" hasCustomPrompt="1"/>
          </p:nvPr>
        </p:nvSpPr>
        <p:spPr>
          <a:xfrm>
            <a:off x="490538" y="4240213"/>
            <a:ext cx="3497262" cy="1801812"/>
          </a:xfrm>
        </p:spPr>
        <p:txBody>
          <a:bodyPr rtlCol="0">
            <a:normAutofit/>
          </a:bodyPr>
          <a:lstStyle>
            <a:lvl1pPr marL="0" indent="0">
              <a:buNone/>
              <a:defRPr sz="2400"/>
            </a:lvl1pPr>
            <a:lvl2pPr>
              <a:buNone/>
              <a:defRPr sz="1600"/>
            </a:lvl2pPr>
            <a:lvl3pPr>
              <a:buNone/>
              <a:defRPr sz="1600"/>
            </a:lvl3pPr>
            <a:lvl4pPr>
              <a:buNone/>
              <a:defRPr sz="1600"/>
            </a:lvl4pPr>
            <a:lvl5pPr>
              <a:buNone/>
              <a:defRPr sz="1600"/>
            </a:lvl5pPr>
          </a:lstStyle>
          <a:p>
            <a:pPr lvl="0" rtl="0"/>
            <a:r>
              <a:rPr lang="tr-TR"/>
              <a:t>Sunu Adı</a:t>
            </a:r>
          </a:p>
        </p:txBody>
      </p:sp>
    </p:spTree>
    <p:extLst>
      <p:ext uri="{BB962C8B-B14F-4D97-AF65-F5344CB8AC3E}">
        <p14:creationId xmlns:p14="http://schemas.microsoft.com/office/powerpoint/2010/main" val="174236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0_İçerik 2 sütunu (karşılaştırma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rtlCol="0">
            <a:normAutofit/>
          </a:bodyPr>
          <a:lstStyle>
            <a:lvl1pPr>
              <a:defRPr sz="4400"/>
            </a:lvl1pPr>
          </a:lstStyle>
          <a:p>
            <a:pPr rtl="0"/>
            <a:r>
              <a:rPr lang="tr-TR"/>
              <a:t>Asıl başlık stilini düzenlemek için tıklayın</a:t>
            </a:r>
          </a:p>
        </p:txBody>
      </p:sp>
      <p:sp>
        <p:nvSpPr>
          <p:cNvPr id="3" name="Metin Yer Tutucusu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rtlCol="0"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Metin Yer Tutucusu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rtlCol="0"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6" name="İçerik Yer Tutucusu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8" name="Alt Bilgi Yer Tutucusu 7">
            <a:extLst>
              <a:ext uri="{FF2B5EF4-FFF2-40B4-BE49-F238E27FC236}">
                <a16:creationId xmlns:a16="http://schemas.microsoft.com/office/drawing/2014/main" id="{6C3A07E3-59E1-4EBD-9687-4B6ABE96ACA4}"/>
              </a:ext>
            </a:extLst>
          </p:cNvPr>
          <p:cNvSpPr>
            <a:spLocks noGrp="1"/>
          </p:cNvSpPr>
          <p:nvPr>
            <p:ph type="ftr" sz="quarter" idx="11"/>
          </p:nvPr>
        </p:nvSpPr>
        <p:spPr/>
        <p:txBody>
          <a:bodyPr rtlCol="0"/>
          <a:lstStyle/>
          <a:p>
            <a:pPr rtl="0"/>
            <a:r>
              <a:rPr lang="tr-TR"/>
              <a:t>Örnek Alt Bilgi Metni</a:t>
            </a:r>
          </a:p>
        </p:txBody>
      </p:sp>
      <p:sp>
        <p:nvSpPr>
          <p:cNvPr id="7" name="Tarih Yer Tutucusu 6">
            <a:extLst>
              <a:ext uri="{FF2B5EF4-FFF2-40B4-BE49-F238E27FC236}">
                <a16:creationId xmlns:a16="http://schemas.microsoft.com/office/drawing/2014/main" id="{9C942CFB-FE12-494A-9C41-3CB90F07BDAA}"/>
              </a:ext>
            </a:extLst>
          </p:cNvPr>
          <p:cNvSpPr>
            <a:spLocks noGrp="1"/>
          </p:cNvSpPr>
          <p:nvPr>
            <p:ph type="dt" sz="half" idx="10"/>
          </p:nvPr>
        </p:nvSpPr>
        <p:spPr/>
        <p:txBody>
          <a:bodyPr rtlCol="0"/>
          <a:lstStyle/>
          <a:p>
            <a:pPr rtl="0"/>
            <a:r>
              <a:rPr lang="tr-TR"/>
              <a:t>7/2/20XX</a:t>
            </a:r>
          </a:p>
        </p:txBody>
      </p:sp>
      <p:sp>
        <p:nvSpPr>
          <p:cNvPr id="9" name="Slayt Numarası Yer Tutucusu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332103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İçerik 3 sütunu">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rtlCol="0">
            <a:normAutofit/>
          </a:bodyPr>
          <a:lstStyle>
            <a:lvl1pPr>
              <a:defRPr sz="4400"/>
            </a:lvl1pPr>
          </a:lstStyle>
          <a:p>
            <a:pPr rtl="0"/>
            <a:r>
              <a:rPr lang="tr-TR"/>
              <a:t>Asıl başlık stilini düzenlemek için tıklayın</a:t>
            </a:r>
          </a:p>
        </p:txBody>
      </p:sp>
      <p:sp>
        <p:nvSpPr>
          <p:cNvPr id="3" name="Metin Yer Tutucusu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3200400" cy="823912"/>
          </a:xfrm>
        </p:spPr>
        <p:txBody>
          <a:bodyPr rtlCol="0"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3200400" cy="3684588"/>
          </a:xfrm>
        </p:spPr>
        <p:txBody>
          <a:bodyPr rtlCol="0">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Metin Yer Tutucusu 4">
            <a:extLst>
              <a:ext uri="{FF2B5EF4-FFF2-40B4-BE49-F238E27FC236}">
                <a16:creationId xmlns:a16="http://schemas.microsoft.com/office/drawing/2014/main" id="{9C924765-08A7-4A60-86DC-DC420F60BBAE}"/>
              </a:ext>
            </a:extLst>
          </p:cNvPr>
          <p:cNvSpPr>
            <a:spLocks noGrp="1"/>
          </p:cNvSpPr>
          <p:nvPr>
            <p:ph type="body" sz="quarter" idx="3"/>
          </p:nvPr>
        </p:nvSpPr>
        <p:spPr>
          <a:xfrm>
            <a:off x="4495800" y="1734325"/>
            <a:ext cx="3200400" cy="823912"/>
          </a:xfrm>
        </p:spPr>
        <p:txBody>
          <a:bodyPr rtlCol="0"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6" name="İçerik Yer Tutucusu 5">
            <a:extLst>
              <a:ext uri="{FF2B5EF4-FFF2-40B4-BE49-F238E27FC236}">
                <a16:creationId xmlns:a16="http://schemas.microsoft.com/office/drawing/2014/main" id="{F4AA2795-EFB6-4000-8F25-FBB62646C0CD}"/>
              </a:ext>
            </a:extLst>
          </p:cNvPr>
          <p:cNvSpPr>
            <a:spLocks noGrp="1"/>
          </p:cNvSpPr>
          <p:nvPr>
            <p:ph sz="quarter" idx="4"/>
          </p:nvPr>
        </p:nvSpPr>
        <p:spPr>
          <a:xfrm>
            <a:off x="4495800" y="2558237"/>
            <a:ext cx="3200400" cy="3684588"/>
          </a:xfrm>
        </p:spPr>
        <p:txBody>
          <a:bodyPr rtlCol="0">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10" name="Metin Yer Tutucusu 4">
            <a:extLst>
              <a:ext uri="{FF2B5EF4-FFF2-40B4-BE49-F238E27FC236}">
                <a16:creationId xmlns:a16="http://schemas.microsoft.com/office/drawing/2014/main" id="{90851D2E-FEBE-45BF-A78F-C1F61B6C3856}"/>
              </a:ext>
            </a:extLst>
          </p:cNvPr>
          <p:cNvSpPr>
            <a:spLocks noGrp="1"/>
          </p:cNvSpPr>
          <p:nvPr>
            <p:ph type="body" sz="quarter" idx="13"/>
          </p:nvPr>
        </p:nvSpPr>
        <p:spPr>
          <a:xfrm>
            <a:off x="8151812" y="1734325"/>
            <a:ext cx="3200400" cy="823912"/>
          </a:xfrm>
        </p:spPr>
        <p:txBody>
          <a:bodyPr rtlCol="0"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11" name="İçerik Yer Tutucusu 5">
            <a:extLst>
              <a:ext uri="{FF2B5EF4-FFF2-40B4-BE49-F238E27FC236}">
                <a16:creationId xmlns:a16="http://schemas.microsoft.com/office/drawing/2014/main" id="{4135C99B-A268-4617-89C4-8F3AA2AAA69A}"/>
              </a:ext>
            </a:extLst>
          </p:cNvPr>
          <p:cNvSpPr>
            <a:spLocks noGrp="1"/>
          </p:cNvSpPr>
          <p:nvPr>
            <p:ph sz="quarter" idx="14"/>
          </p:nvPr>
        </p:nvSpPr>
        <p:spPr>
          <a:xfrm>
            <a:off x="8151812" y="2558237"/>
            <a:ext cx="3200400" cy="3684588"/>
          </a:xfrm>
        </p:spPr>
        <p:txBody>
          <a:bodyPr rtlCol="0">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8" name="Alt Bilgi Yer Tutucusu 7">
            <a:extLst>
              <a:ext uri="{FF2B5EF4-FFF2-40B4-BE49-F238E27FC236}">
                <a16:creationId xmlns:a16="http://schemas.microsoft.com/office/drawing/2014/main" id="{6C3A07E3-59E1-4EBD-9687-4B6ABE96ACA4}"/>
              </a:ext>
            </a:extLst>
          </p:cNvPr>
          <p:cNvSpPr>
            <a:spLocks noGrp="1"/>
          </p:cNvSpPr>
          <p:nvPr>
            <p:ph type="ftr" sz="quarter" idx="11"/>
          </p:nvPr>
        </p:nvSpPr>
        <p:spPr/>
        <p:txBody>
          <a:bodyPr rtlCol="0"/>
          <a:lstStyle/>
          <a:p>
            <a:pPr rtl="0"/>
            <a:r>
              <a:rPr lang="tr-TR"/>
              <a:t>Örnek Alt Bilgi Metni</a:t>
            </a:r>
          </a:p>
        </p:txBody>
      </p:sp>
      <p:sp>
        <p:nvSpPr>
          <p:cNvPr id="7" name="Tarih Yer Tutucusu 6">
            <a:extLst>
              <a:ext uri="{FF2B5EF4-FFF2-40B4-BE49-F238E27FC236}">
                <a16:creationId xmlns:a16="http://schemas.microsoft.com/office/drawing/2014/main" id="{9C942CFB-FE12-494A-9C41-3CB90F07BDAA}"/>
              </a:ext>
            </a:extLst>
          </p:cNvPr>
          <p:cNvSpPr>
            <a:spLocks noGrp="1"/>
          </p:cNvSpPr>
          <p:nvPr>
            <p:ph type="dt" sz="half" idx="10"/>
          </p:nvPr>
        </p:nvSpPr>
        <p:spPr/>
        <p:txBody>
          <a:bodyPr rtlCol="0"/>
          <a:lstStyle/>
          <a:p>
            <a:pPr rtl="0"/>
            <a:r>
              <a:rPr lang="tr-TR"/>
              <a:t>7/2/20XX</a:t>
            </a:r>
          </a:p>
        </p:txBody>
      </p:sp>
      <p:sp>
        <p:nvSpPr>
          <p:cNvPr id="9" name="Slayt Numarası Yer Tutucusu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276025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Özet">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69FC1870-C7ED-435A-8479-DFD344B9375D}"/>
              </a:ext>
            </a:extLst>
          </p:cNvPr>
          <p:cNvSpPr>
            <a:spLocks noGrp="1"/>
          </p:cNvSpPr>
          <p:nvPr>
            <p:ph type="title"/>
          </p:nvPr>
        </p:nvSpPr>
        <p:spPr>
          <a:xfrm>
            <a:off x="1143001" y="533400"/>
            <a:ext cx="5496636" cy="1685898"/>
          </a:xfrm>
        </p:spPr>
        <p:txBody>
          <a:bodyPr rtlCol="0">
            <a:normAutofit/>
          </a:bodyPr>
          <a:lstStyle>
            <a:lvl1pPr>
              <a:defRPr sz="4400"/>
            </a:lvl1pPr>
          </a:lstStyle>
          <a:p>
            <a:pPr rtl="0"/>
            <a:r>
              <a:rPr lang="tr-TR"/>
              <a:t>Asıl başlık stilini düzenlemek için tıklayın</a:t>
            </a:r>
            <a:endParaRPr lang="tr-TR" dirty="0"/>
          </a:p>
        </p:txBody>
      </p:sp>
      <p:sp>
        <p:nvSpPr>
          <p:cNvPr id="6" name="İçerik Yer Tutucusu 2">
            <a:extLst>
              <a:ext uri="{FF2B5EF4-FFF2-40B4-BE49-F238E27FC236}">
                <a16:creationId xmlns:a16="http://schemas.microsoft.com/office/drawing/2014/main" id="{D855DAF2-123D-4C27-95D2-974B571079F3}"/>
              </a:ext>
            </a:extLst>
          </p:cNvPr>
          <p:cNvSpPr>
            <a:spLocks noGrp="1"/>
          </p:cNvSpPr>
          <p:nvPr>
            <p:ph idx="1"/>
          </p:nvPr>
        </p:nvSpPr>
        <p:spPr>
          <a:xfrm>
            <a:off x="1143001" y="2229347"/>
            <a:ext cx="5496636" cy="3821743"/>
          </a:xfrm>
        </p:spPr>
        <p:txBody>
          <a:bodyPr rtlCol="0"/>
          <a:lstStyle>
            <a:lvl1pPr marL="0" indent="0">
              <a:buNone/>
              <a:defRPr/>
            </a:lvl1pPr>
          </a:lstStyle>
          <a:p>
            <a:pPr lvl="0" rtl="0"/>
            <a:r>
              <a:rPr lang="tr-TR"/>
              <a:t>Asıl metin stillerini düzenlemek için tıklayın</a:t>
            </a:r>
          </a:p>
        </p:txBody>
      </p:sp>
      <p:sp>
        <p:nvSpPr>
          <p:cNvPr id="3" name="Alt Bilgi Yer Tutucusu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tr-TR"/>
              <a:t>Örnek Alt Bilgi Metni</a:t>
            </a:r>
          </a:p>
        </p:txBody>
      </p:sp>
      <p:sp>
        <p:nvSpPr>
          <p:cNvPr id="14" name="Resim Yer Tutucusu 11">
            <a:extLst>
              <a:ext uri="{FF2B5EF4-FFF2-40B4-BE49-F238E27FC236}">
                <a16:creationId xmlns:a16="http://schemas.microsoft.com/office/drawing/2014/main" id="{E3769467-BA9B-49FE-B40A-419EF32766CE}"/>
              </a:ext>
            </a:extLst>
          </p:cNvPr>
          <p:cNvSpPr>
            <a:spLocks noGrp="1"/>
          </p:cNvSpPr>
          <p:nvPr>
            <p:ph type="pic" sz="quarter" idx="14"/>
          </p:nvPr>
        </p:nvSpPr>
        <p:spPr>
          <a:xfrm>
            <a:off x="7186070" y="0"/>
            <a:ext cx="2463897" cy="3429000"/>
          </a:xfrm>
          <a:solidFill>
            <a:schemeClr val="accent2"/>
          </a:solidFill>
        </p:spPr>
        <p:txBody>
          <a:bodyPr rtlCol="0"/>
          <a:lstStyle/>
          <a:p>
            <a:pPr rtl="0"/>
            <a:r>
              <a:rPr lang="tr-TR"/>
              <a:t>Resim eklemek için simgeye tıklayın</a:t>
            </a:r>
            <a:endParaRPr lang="tr-TR" dirty="0"/>
          </a:p>
        </p:txBody>
      </p:sp>
      <p:sp>
        <p:nvSpPr>
          <p:cNvPr id="12" name="Resim Yer Tutucusu 11">
            <a:extLst>
              <a:ext uri="{FF2B5EF4-FFF2-40B4-BE49-F238E27FC236}">
                <a16:creationId xmlns:a16="http://schemas.microsoft.com/office/drawing/2014/main" id="{77878E15-1592-426F-A454-7F4568224567}"/>
              </a:ext>
            </a:extLst>
          </p:cNvPr>
          <p:cNvSpPr>
            <a:spLocks noGrp="1"/>
          </p:cNvSpPr>
          <p:nvPr>
            <p:ph type="pic" sz="quarter" idx="13"/>
          </p:nvPr>
        </p:nvSpPr>
        <p:spPr>
          <a:xfrm>
            <a:off x="9649155" y="0"/>
            <a:ext cx="2539797" cy="3429000"/>
          </a:xfrm>
          <a:solidFill>
            <a:schemeClr val="accent2"/>
          </a:solidFill>
        </p:spPr>
        <p:txBody>
          <a:bodyPr rtlCol="0"/>
          <a:lstStyle/>
          <a:p>
            <a:pPr rtl="0"/>
            <a:r>
              <a:rPr lang="tr-TR"/>
              <a:t>Resim eklemek için simgeye tıklayın</a:t>
            </a:r>
            <a:endParaRPr lang="tr-TR" dirty="0"/>
          </a:p>
        </p:txBody>
      </p:sp>
      <p:sp>
        <p:nvSpPr>
          <p:cNvPr id="16" name="Resim Yer Tutucusu 11">
            <a:extLst>
              <a:ext uri="{FF2B5EF4-FFF2-40B4-BE49-F238E27FC236}">
                <a16:creationId xmlns:a16="http://schemas.microsoft.com/office/drawing/2014/main" id="{E318F348-8CAC-4ADD-8162-E88487E44EBB}"/>
              </a:ext>
            </a:extLst>
          </p:cNvPr>
          <p:cNvSpPr>
            <a:spLocks noGrp="1"/>
          </p:cNvSpPr>
          <p:nvPr>
            <p:ph type="pic" sz="quarter" idx="16"/>
          </p:nvPr>
        </p:nvSpPr>
        <p:spPr>
          <a:xfrm>
            <a:off x="7186070" y="3383280"/>
            <a:ext cx="2463897" cy="3474720"/>
          </a:xfrm>
          <a:solidFill>
            <a:schemeClr val="accent2"/>
          </a:solidFill>
        </p:spPr>
        <p:txBody>
          <a:bodyPr rtlCol="0"/>
          <a:lstStyle/>
          <a:p>
            <a:pPr rtl="0"/>
            <a:r>
              <a:rPr lang="tr-TR"/>
              <a:t>Resim eklemek için simgeye tıklayın</a:t>
            </a:r>
            <a:endParaRPr lang="tr-TR" dirty="0"/>
          </a:p>
        </p:txBody>
      </p:sp>
      <p:sp>
        <p:nvSpPr>
          <p:cNvPr id="15" name="Resim Yer Tutucusu 11">
            <a:extLst>
              <a:ext uri="{FF2B5EF4-FFF2-40B4-BE49-F238E27FC236}">
                <a16:creationId xmlns:a16="http://schemas.microsoft.com/office/drawing/2014/main" id="{C762F208-8E03-4B5E-9F11-0F01147F6A47}"/>
              </a:ext>
            </a:extLst>
          </p:cNvPr>
          <p:cNvSpPr>
            <a:spLocks noGrp="1"/>
          </p:cNvSpPr>
          <p:nvPr>
            <p:ph type="pic" sz="quarter" idx="15"/>
          </p:nvPr>
        </p:nvSpPr>
        <p:spPr>
          <a:xfrm>
            <a:off x="9649155" y="3383280"/>
            <a:ext cx="2539797" cy="3474720"/>
          </a:xfrm>
          <a:solidFill>
            <a:schemeClr val="accent2"/>
          </a:solidFill>
        </p:spPr>
        <p:txBody>
          <a:bodyPr rtlCol="0"/>
          <a:lstStyle/>
          <a:p>
            <a:pPr rtl="0"/>
            <a:r>
              <a:rPr lang="tr-TR"/>
              <a:t>Resim eklemek için simgeye tıklayın</a:t>
            </a:r>
            <a:endParaRPr lang="tr-TR" dirty="0"/>
          </a:p>
        </p:txBody>
      </p:sp>
      <p:sp>
        <p:nvSpPr>
          <p:cNvPr id="2" name="Tarih Yer Tutucusu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lvl1pPr>
              <a:defRPr>
                <a:solidFill>
                  <a:schemeClr val="bg1"/>
                </a:solidFill>
              </a:defRPr>
            </a:lvl1pPr>
          </a:lstStyle>
          <a:p>
            <a:pPr rtl="0"/>
            <a:r>
              <a:rPr lang="tr-TR"/>
              <a:t>7/2/20XX</a:t>
            </a:r>
          </a:p>
        </p:txBody>
      </p:sp>
      <p:sp>
        <p:nvSpPr>
          <p:cNvPr id="4" name="Slayt Numarası Yer Tutucusu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lvl1pPr>
              <a:defRPr>
                <a:solidFill>
                  <a:schemeClr val="bg1"/>
                </a:solidFill>
              </a:defRPr>
            </a:lvl1pPr>
          </a:lstStyle>
          <a:p>
            <a:pPr rtl="0"/>
            <a:fld id="{312CC964-A50B-4C29-B4E4-2C30BB34CCF3}" type="slidenum">
              <a:rPr lang="tr-TR" smtClean="0"/>
              <a:pPr/>
              <a:t>‹#›</a:t>
            </a:fld>
            <a:endParaRPr lang="tr-TR" dirty="0"/>
          </a:p>
        </p:txBody>
      </p:sp>
    </p:spTree>
    <p:extLst>
      <p:ext uri="{BB962C8B-B14F-4D97-AF65-F5344CB8AC3E}">
        <p14:creationId xmlns:p14="http://schemas.microsoft.com/office/powerpoint/2010/main" val="459711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Kapanış">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16AF1A06-62E5-489E-B58B-735C8C7AC163}"/>
              </a:ext>
            </a:extLst>
          </p:cNvPr>
          <p:cNvSpPr>
            <a:spLocks noGrp="1"/>
          </p:cNvSpPr>
          <p:nvPr>
            <p:ph type="title"/>
          </p:nvPr>
        </p:nvSpPr>
        <p:spPr>
          <a:xfrm>
            <a:off x="5146159" y="685800"/>
            <a:ext cx="6238688" cy="1382233"/>
          </a:xfrm>
        </p:spPr>
        <p:txBody>
          <a:bodyPr rtlCol="0">
            <a:normAutofit/>
          </a:bodyPr>
          <a:lstStyle>
            <a:lvl1pPr>
              <a:defRPr sz="4400"/>
            </a:lvl1pPr>
          </a:lstStyle>
          <a:p>
            <a:pPr rtl="0"/>
            <a:r>
              <a:rPr lang="tr-TR"/>
              <a:t>Asıl başlık stilini düzenlemek için tıklayın</a:t>
            </a:r>
            <a:endParaRPr lang="tr-TR" dirty="0"/>
          </a:p>
        </p:txBody>
      </p:sp>
      <p:sp>
        <p:nvSpPr>
          <p:cNvPr id="11" name="Resim Yer Tutucusu 10">
            <a:extLst>
              <a:ext uri="{FF2B5EF4-FFF2-40B4-BE49-F238E27FC236}">
                <a16:creationId xmlns:a16="http://schemas.microsoft.com/office/drawing/2014/main" id="{F69C6C4F-4058-4399-B572-5BE848DDF8B3}"/>
              </a:ext>
            </a:extLst>
          </p:cNvPr>
          <p:cNvSpPr>
            <a:spLocks noGrp="1"/>
          </p:cNvSpPr>
          <p:nvPr>
            <p:ph type="pic" sz="quarter" idx="13"/>
          </p:nvPr>
        </p:nvSpPr>
        <p:spPr>
          <a:xfrm>
            <a:off x="0" y="-7444"/>
            <a:ext cx="4966447" cy="6846394"/>
          </a:xfrm>
          <a:custGeom>
            <a:avLst/>
            <a:gdLst>
              <a:gd name="connsiteX0" fmla="*/ 0 w 4966447"/>
              <a:gd name="connsiteY0" fmla="*/ 0 h 6846394"/>
              <a:gd name="connsiteX1" fmla="*/ 4966447 w 4966447"/>
              <a:gd name="connsiteY1" fmla="*/ 0 h 6846394"/>
              <a:gd name="connsiteX2" fmla="*/ 3362258 w 4966447"/>
              <a:gd name="connsiteY2" fmla="*/ 6846394 h 6846394"/>
              <a:gd name="connsiteX3" fmla="*/ 0 w 4966447"/>
              <a:gd name="connsiteY3" fmla="*/ 6846394 h 6846394"/>
            </a:gdLst>
            <a:ahLst/>
            <a:cxnLst>
              <a:cxn ang="0">
                <a:pos x="connsiteX0" y="connsiteY0"/>
              </a:cxn>
              <a:cxn ang="0">
                <a:pos x="connsiteX1" y="connsiteY1"/>
              </a:cxn>
              <a:cxn ang="0">
                <a:pos x="connsiteX2" y="connsiteY2"/>
              </a:cxn>
              <a:cxn ang="0">
                <a:pos x="connsiteX3" y="connsiteY3"/>
              </a:cxn>
            </a:cxnLst>
            <a:rect l="l" t="t" r="r" b="b"/>
            <a:pathLst>
              <a:path w="4966447" h="6846394">
                <a:moveTo>
                  <a:pt x="0" y="0"/>
                </a:moveTo>
                <a:lnTo>
                  <a:pt x="4966447" y="0"/>
                </a:lnTo>
                <a:lnTo>
                  <a:pt x="3362258" y="6846394"/>
                </a:lnTo>
                <a:lnTo>
                  <a:pt x="0" y="6846394"/>
                </a:lnTo>
                <a:close/>
              </a:path>
            </a:pathLst>
          </a:custGeom>
          <a:solidFill>
            <a:schemeClr val="accent2"/>
          </a:solidFill>
        </p:spPr>
        <p:txBody>
          <a:bodyPr wrap="square" rtlCol="0">
            <a:noAutofit/>
          </a:bodyPr>
          <a:lstStyle/>
          <a:p>
            <a:pPr rtl="0"/>
            <a:r>
              <a:rPr lang="tr-TR"/>
              <a:t>Resim eklemek için simgeye tıklayın</a:t>
            </a:r>
            <a:endParaRPr lang="tr-TR" dirty="0"/>
          </a:p>
        </p:txBody>
      </p:sp>
      <p:sp>
        <p:nvSpPr>
          <p:cNvPr id="3" name="Alt Bilgi Yer Tutucusu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lvl1pPr>
              <a:defRPr>
                <a:solidFill>
                  <a:schemeClr val="bg1"/>
                </a:solidFill>
              </a:defRPr>
            </a:lvl1pPr>
          </a:lstStyle>
          <a:p>
            <a:pPr rtl="0"/>
            <a:r>
              <a:rPr lang="tr-TR"/>
              <a:t>Örnek Alt Bilgi Metni</a:t>
            </a:r>
            <a:endParaRPr lang="tr-TR" dirty="0">
              <a:solidFill>
                <a:schemeClr val="bg1"/>
              </a:solidFill>
            </a:endParaRPr>
          </a:p>
        </p:txBody>
      </p:sp>
      <p:sp>
        <p:nvSpPr>
          <p:cNvPr id="7" name="İçerik Yer Tutucusu 2">
            <a:extLst>
              <a:ext uri="{FF2B5EF4-FFF2-40B4-BE49-F238E27FC236}">
                <a16:creationId xmlns:a16="http://schemas.microsoft.com/office/drawing/2014/main" id="{9C26D8E8-8E78-469E-8668-51D3E4C11F13}"/>
              </a:ext>
            </a:extLst>
          </p:cNvPr>
          <p:cNvSpPr>
            <a:spLocks noGrp="1"/>
          </p:cNvSpPr>
          <p:nvPr>
            <p:ph idx="1"/>
          </p:nvPr>
        </p:nvSpPr>
        <p:spPr>
          <a:xfrm>
            <a:off x="5146158" y="2301949"/>
            <a:ext cx="6238687" cy="4022650"/>
          </a:xfrm>
        </p:spPr>
        <p:txBody>
          <a:bodyPr rtlCol="0"/>
          <a:lstStyle>
            <a:lvl1pPr>
              <a:buNone/>
              <a:defRPr/>
            </a:lvl1pPr>
          </a:lstStyle>
          <a:p>
            <a:pPr lvl="0" rtl="0"/>
            <a:r>
              <a:rPr lang="tr-TR"/>
              <a:t>Asıl metin stillerini düzenlemek için tıklayın</a:t>
            </a:r>
          </a:p>
        </p:txBody>
      </p:sp>
      <p:sp>
        <p:nvSpPr>
          <p:cNvPr id="2" name="Tarih Yer Tutucusu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tr-TR"/>
              <a:t>7/2/20XX</a:t>
            </a:r>
          </a:p>
        </p:txBody>
      </p:sp>
      <p:sp>
        <p:nvSpPr>
          <p:cNvPr id="4" name="Slayt Numarası Yer Tutucusu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cxnSp>
        <p:nvCxnSpPr>
          <p:cNvPr id="8" name="Düz Bağlayıcı 7">
            <a:extLst>
              <a:ext uri="{FF2B5EF4-FFF2-40B4-BE49-F238E27FC236}">
                <a16:creationId xmlns:a16="http://schemas.microsoft.com/office/drawing/2014/main" id="{ED096BF3-A78D-4B37-892C-A0C32711851A}"/>
              </a:ext>
              <a:ext uri="{C183D7F6-B498-43B3-948B-1728B52AA6E4}">
                <adec:decorative xmlns:adec="http://schemas.microsoft.com/office/drawing/2017/decorative" val="1"/>
              </a:ext>
            </a:extLst>
          </p:cNvPr>
          <p:cNvCxnSpPr>
            <a:cxnSpLocks/>
          </p:cNvCxnSpPr>
          <p:nvPr userDrawn="1"/>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7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Boşluk">
    <p:spTree>
      <p:nvGrpSpPr>
        <p:cNvPr id="1" name=""/>
        <p:cNvGrpSpPr/>
        <p:nvPr/>
      </p:nvGrpSpPr>
      <p:grpSpPr>
        <a:xfrm>
          <a:off x="0" y="0"/>
          <a:ext cx="0" cy="0"/>
          <a:chOff x="0" y="0"/>
          <a:chExt cx="0" cy="0"/>
        </a:xfrm>
      </p:grpSpPr>
      <p:sp>
        <p:nvSpPr>
          <p:cNvPr id="2" name="Tarih Yer Tutucusu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tr-TR"/>
              <a:t>7/2/20XX</a:t>
            </a:r>
          </a:p>
        </p:txBody>
      </p:sp>
      <p:sp>
        <p:nvSpPr>
          <p:cNvPr id="3" name="Alt Bilgi Yer Tutucusu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tr-TR"/>
              <a:t>Örnek Alt Bilgi Metni</a:t>
            </a:r>
          </a:p>
        </p:txBody>
      </p:sp>
      <p:sp>
        <p:nvSpPr>
          <p:cNvPr id="4" name="Slayt Numarası Yer Tutucusu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3687023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rtlCol="0" anchor="b">
            <a:normAutofit/>
          </a:bodyPr>
          <a:lstStyle>
            <a:lvl1pPr algn="ctr">
              <a:defRPr sz="6600"/>
            </a:lvl1pPr>
          </a:lstStyle>
          <a:p>
            <a:pPr rtl="0"/>
            <a:r>
              <a:rPr lang="tr-TR"/>
              <a:t>Asıl başlık stilini düzenlemek için tıklayın</a:t>
            </a:r>
            <a:endParaRPr lang="tr-TR" dirty="0"/>
          </a:p>
        </p:txBody>
      </p:sp>
      <p:sp>
        <p:nvSpPr>
          <p:cNvPr id="3" name="Alt Başlık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rtlCol="0">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a:t>Asıl alt başlık stilini düzenlemek için tıklayın</a:t>
            </a:r>
            <a:endParaRPr lang="tr-TR" dirty="0"/>
          </a:p>
        </p:txBody>
      </p:sp>
      <p:sp>
        <p:nvSpPr>
          <p:cNvPr id="4" name="Tarih Yer Tutucusu 3">
            <a:extLst>
              <a:ext uri="{FF2B5EF4-FFF2-40B4-BE49-F238E27FC236}">
                <a16:creationId xmlns:a16="http://schemas.microsoft.com/office/drawing/2014/main" id="{A5237F11-76DB-4DD9-9747-3F38D05BA0FE}"/>
              </a:ext>
            </a:extLst>
          </p:cNvPr>
          <p:cNvSpPr>
            <a:spLocks noGrp="1"/>
          </p:cNvSpPr>
          <p:nvPr>
            <p:ph type="dt" sz="half" idx="10"/>
          </p:nvPr>
        </p:nvSpPr>
        <p:spPr/>
        <p:txBody>
          <a:bodyPr rtlCol="0"/>
          <a:lstStyle/>
          <a:p>
            <a:pPr rtl="0"/>
            <a:r>
              <a:rPr lang="tr-TR"/>
              <a:t>7/2/20XX</a:t>
            </a:r>
          </a:p>
        </p:txBody>
      </p:sp>
      <p:sp>
        <p:nvSpPr>
          <p:cNvPr id="5" name="Alt Bilgi Yer Tutucusu 4">
            <a:extLst>
              <a:ext uri="{FF2B5EF4-FFF2-40B4-BE49-F238E27FC236}">
                <a16:creationId xmlns:a16="http://schemas.microsoft.com/office/drawing/2014/main" id="{3059F581-81B0-44B3-ABA5-A25CA4BAE489}"/>
              </a:ext>
            </a:extLst>
          </p:cNvPr>
          <p:cNvSpPr>
            <a:spLocks noGrp="1"/>
          </p:cNvSpPr>
          <p:nvPr>
            <p:ph type="ftr" sz="quarter" idx="11"/>
          </p:nvPr>
        </p:nvSpPr>
        <p:spPr/>
        <p:txBody>
          <a:bodyPr rtlCol="0"/>
          <a:lstStyle/>
          <a:p>
            <a:pPr rtl="0"/>
            <a:r>
              <a:rPr lang="tr-TR"/>
              <a:t>Örnek Alt Bilgi Metni</a:t>
            </a:r>
          </a:p>
        </p:txBody>
      </p:sp>
      <p:sp>
        <p:nvSpPr>
          <p:cNvPr id="6" name="Slayt Numarası Yer Tutucusu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949970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rtlCol="0" anchor="b"/>
          <a:lstStyle>
            <a:lvl1pPr>
              <a:defRPr sz="6000"/>
            </a:lvl1pPr>
          </a:lstStyle>
          <a:p>
            <a:pPr rtl="0"/>
            <a:r>
              <a:rPr lang="tr-TR"/>
              <a:t>Asıl başlık stilini düzenlemek için tıklayın</a:t>
            </a:r>
          </a:p>
        </p:txBody>
      </p:sp>
      <p:sp>
        <p:nvSpPr>
          <p:cNvPr id="3" name="Metin Yer Tutucusu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a:t>Asıl metin stillerini düzenlemek için tıklayın</a:t>
            </a:r>
          </a:p>
        </p:txBody>
      </p:sp>
      <p:sp>
        <p:nvSpPr>
          <p:cNvPr id="4" name="Tarih Yer Tutucusu 3">
            <a:extLst>
              <a:ext uri="{FF2B5EF4-FFF2-40B4-BE49-F238E27FC236}">
                <a16:creationId xmlns:a16="http://schemas.microsoft.com/office/drawing/2014/main" id="{EF7C9F8F-EC48-4D16-B4C6-023A7B607BE6}"/>
              </a:ext>
            </a:extLst>
          </p:cNvPr>
          <p:cNvSpPr>
            <a:spLocks noGrp="1"/>
          </p:cNvSpPr>
          <p:nvPr>
            <p:ph type="dt" sz="half" idx="10"/>
          </p:nvPr>
        </p:nvSpPr>
        <p:spPr/>
        <p:txBody>
          <a:bodyPr rtlCol="0"/>
          <a:lstStyle/>
          <a:p>
            <a:pPr rtl="0"/>
            <a:r>
              <a:rPr lang="tr-TR"/>
              <a:t>7/2/20XX</a:t>
            </a:r>
          </a:p>
        </p:txBody>
      </p:sp>
      <p:sp>
        <p:nvSpPr>
          <p:cNvPr id="5" name="Alt Bilgi Yer Tutucusu 4">
            <a:extLst>
              <a:ext uri="{FF2B5EF4-FFF2-40B4-BE49-F238E27FC236}">
                <a16:creationId xmlns:a16="http://schemas.microsoft.com/office/drawing/2014/main" id="{B79FA5B3-F726-417B-932A-B93E0C8F5AB3}"/>
              </a:ext>
            </a:extLst>
          </p:cNvPr>
          <p:cNvSpPr>
            <a:spLocks noGrp="1"/>
          </p:cNvSpPr>
          <p:nvPr>
            <p:ph type="ftr" sz="quarter" idx="11"/>
          </p:nvPr>
        </p:nvSpPr>
        <p:spPr/>
        <p:txBody>
          <a:bodyPr rtlCol="0"/>
          <a:lstStyle/>
          <a:p>
            <a:pPr rtl="0"/>
            <a:r>
              <a:rPr lang="tr-TR"/>
              <a:t>Örnek Alt Bilgi Metni</a:t>
            </a:r>
          </a:p>
        </p:txBody>
      </p:sp>
      <p:sp>
        <p:nvSpPr>
          <p:cNvPr id="6" name="Slayt Numarası Yer Tutucusu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128451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E16569-B648-4D50-BEB8-E8DAE24D68FD}"/>
              </a:ext>
            </a:extLst>
          </p:cNvPr>
          <p:cNvSpPr>
            <a:spLocks noGrp="1"/>
          </p:cNvSpPr>
          <p:nvPr>
            <p:ph type="title"/>
          </p:nvPr>
        </p:nvSpPr>
        <p:spPr/>
        <p:txBody>
          <a:bodyPr rtlCol="0"/>
          <a:lstStyle/>
          <a:p>
            <a:pPr rtl="0"/>
            <a:r>
              <a:rPr lang="tr-TR"/>
              <a:t>Asıl başlık stilini düzenlemek için tıklayın</a:t>
            </a:r>
          </a:p>
        </p:txBody>
      </p:sp>
      <p:sp>
        <p:nvSpPr>
          <p:cNvPr id="3" name="İçerik Yer Tutucusu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İçerik Yer Tutucusu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5" name="Tarih Yer Tutucusu 4">
            <a:extLst>
              <a:ext uri="{FF2B5EF4-FFF2-40B4-BE49-F238E27FC236}">
                <a16:creationId xmlns:a16="http://schemas.microsoft.com/office/drawing/2014/main" id="{14CFA3AA-3FC1-4B98-8F99-1726F1AC0A38}"/>
              </a:ext>
            </a:extLst>
          </p:cNvPr>
          <p:cNvSpPr>
            <a:spLocks noGrp="1"/>
          </p:cNvSpPr>
          <p:nvPr>
            <p:ph type="dt" sz="half" idx="10"/>
          </p:nvPr>
        </p:nvSpPr>
        <p:spPr/>
        <p:txBody>
          <a:bodyPr rtlCol="0"/>
          <a:lstStyle/>
          <a:p>
            <a:pPr rtl="0"/>
            <a:r>
              <a:rPr lang="tr-TR"/>
              <a:t>7/2/20XX</a:t>
            </a:r>
          </a:p>
        </p:txBody>
      </p:sp>
      <p:sp>
        <p:nvSpPr>
          <p:cNvPr id="6" name="Alt Bilgi Yer Tutucusu 5">
            <a:extLst>
              <a:ext uri="{FF2B5EF4-FFF2-40B4-BE49-F238E27FC236}">
                <a16:creationId xmlns:a16="http://schemas.microsoft.com/office/drawing/2014/main" id="{1CE10883-BACC-41A1-9067-ECFDB937D721}"/>
              </a:ext>
            </a:extLst>
          </p:cNvPr>
          <p:cNvSpPr>
            <a:spLocks noGrp="1"/>
          </p:cNvSpPr>
          <p:nvPr>
            <p:ph type="ftr" sz="quarter" idx="11"/>
          </p:nvPr>
        </p:nvSpPr>
        <p:spPr/>
        <p:txBody>
          <a:bodyPr rtlCol="0"/>
          <a:lstStyle/>
          <a:p>
            <a:pPr rtl="0"/>
            <a:r>
              <a:rPr lang="tr-TR"/>
              <a:t>Örnek Alt Bilgi Metni</a:t>
            </a:r>
          </a:p>
        </p:txBody>
      </p:sp>
      <p:sp>
        <p:nvSpPr>
          <p:cNvPr id="7" name="Slayt Numarası Yer Tutucusu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3113679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41DB-C73C-4968-B434-A6AA14DAF625}"/>
              </a:ext>
            </a:extLst>
          </p:cNvPr>
          <p:cNvSpPr>
            <a:spLocks noGrp="1"/>
          </p:cNvSpPr>
          <p:nvPr>
            <p:ph type="title"/>
          </p:nvPr>
        </p:nvSpPr>
        <p:spPr/>
        <p:txBody>
          <a:bodyPr rtlCol="0"/>
          <a:lstStyle/>
          <a:p>
            <a:pPr rtl="0"/>
            <a:r>
              <a:rPr lang="tr-TR"/>
              <a:t>Asıl başlık stilini düzenlemek için tıklayın</a:t>
            </a:r>
          </a:p>
        </p:txBody>
      </p:sp>
      <p:sp>
        <p:nvSpPr>
          <p:cNvPr id="3" name="Tarih Yer Tutucusu 2">
            <a:extLst>
              <a:ext uri="{FF2B5EF4-FFF2-40B4-BE49-F238E27FC236}">
                <a16:creationId xmlns:a16="http://schemas.microsoft.com/office/drawing/2014/main" id="{108152BF-92C7-4BF5-A9DB-16A0BF0F5F5D}"/>
              </a:ext>
            </a:extLst>
          </p:cNvPr>
          <p:cNvSpPr>
            <a:spLocks noGrp="1"/>
          </p:cNvSpPr>
          <p:nvPr>
            <p:ph type="dt" sz="half" idx="10"/>
          </p:nvPr>
        </p:nvSpPr>
        <p:spPr/>
        <p:txBody>
          <a:bodyPr rtlCol="0"/>
          <a:lstStyle/>
          <a:p>
            <a:pPr rtl="0"/>
            <a:r>
              <a:rPr lang="tr-TR"/>
              <a:t>7/2/20XX</a:t>
            </a:r>
          </a:p>
        </p:txBody>
      </p:sp>
      <p:sp>
        <p:nvSpPr>
          <p:cNvPr id="4" name="Alt Bilgi Yer Tutucusu 3">
            <a:extLst>
              <a:ext uri="{FF2B5EF4-FFF2-40B4-BE49-F238E27FC236}">
                <a16:creationId xmlns:a16="http://schemas.microsoft.com/office/drawing/2014/main" id="{C1289DB7-F492-4037-A439-D70F7E556524}"/>
              </a:ext>
            </a:extLst>
          </p:cNvPr>
          <p:cNvSpPr>
            <a:spLocks noGrp="1"/>
          </p:cNvSpPr>
          <p:nvPr>
            <p:ph type="ftr" sz="quarter" idx="11"/>
          </p:nvPr>
        </p:nvSpPr>
        <p:spPr/>
        <p:txBody>
          <a:bodyPr rtlCol="0"/>
          <a:lstStyle/>
          <a:p>
            <a:pPr rtl="0"/>
            <a:r>
              <a:rPr lang="tr-TR"/>
              <a:t>Örnek Alt Bilgi Metni</a:t>
            </a:r>
          </a:p>
        </p:txBody>
      </p:sp>
      <p:sp>
        <p:nvSpPr>
          <p:cNvPr id="5" name="Slayt Numarası Yer Tutucusu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92597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tr-TR"/>
              <a:t>7/2/20XX</a:t>
            </a:r>
          </a:p>
        </p:txBody>
      </p:sp>
      <p:sp>
        <p:nvSpPr>
          <p:cNvPr id="3" name="Alt Bilgi Yer Tutucusu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tr-TR"/>
              <a:t>Örnek Alt Bilgi Metni</a:t>
            </a:r>
          </a:p>
        </p:txBody>
      </p:sp>
      <p:sp>
        <p:nvSpPr>
          <p:cNvPr id="4" name="Slayt Numarası Yer Tutucusu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118575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ündem">
    <p:spTree>
      <p:nvGrpSpPr>
        <p:cNvPr id="1" name=""/>
        <p:cNvGrpSpPr/>
        <p:nvPr/>
      </p:nvGrpSpPr>
      <p:grpSpPr>
        <a:xfrm>
          <a:off x="0" y="0"/>
          <a:ext cx="0" cy="0"/>
          <a:chOff x="0" y="0"/>
          <a:chExt cx="0" cy="0"/>
        </a:xfrm>
      </p:grpSpPr>
      <p:sp useBgFill="1">
        <p:nvSpPr>
          <p:cNvPr id="5" name="Dikdörtgen 4">
            <a:extLst>
              <a:ext uri="{FF2B5EF4-FFF2-40B4-BE49-F238E27FC236}">
                <a16:creationId xmlns:a16="http://schemas.microsoft.com/office/drawing/2014/main" id="{CA046725-2805-431E-AA4E-0B018DFB3EAC}"/>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Dikdörtgen 23">
            <a:extLst>
              <a:ext uri="{FF2B5EF4-FFF2-40B4-BE49-F238E27FC236}">
                <a16:creationId xmlns:a16="http://schemas.microsoft.com/office/drawing/2014/main" id="{3C30A62C-FEC9-4F1D-976E-DB003592FD3E}"/>
              </a:ext>
              <a:ext uri="{C183D7F6-B498-43B3-948B-1728B52AA6E4}">
                <adec:decorative xmlns:adec="http://schemas.microsoft.com/office/drawing/2017/decorative" val="1"/>
              </a:ext>
            </a:extLst>
          </p:cNvPr>
          <p:cNvSpPr/>
          <p:nvPr userDrawn="1"/>
        </p:nvSpPr>
        <p:spPr>
          <a:xfrm rot="10800000">
            <a:off x="0" y="-5979"/>
            <a:ext cx="5111086"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7" name="Başlık 1">
            <a:extLst>
              <a:ext uri="{FF2B5EF4-FFF2-40B4-BE49-F238E27FC236}">
                <a16:creationId xmlns:a16="http://schemas.microsoft.com/office/drawing/2014/main" id="{ACA2C262-0DF7-4EBE-8F23-D1240B3BB5A9}"/>
              </a:ext>
            </a:extLst>
          </p:cNvPr>
          <p:cNvSpPr>
            <a:spLocks noGrp="1"/>
          </p:cNvSpPr>
          <p:nvPr>
            <p:ph type="title"/>
          </p:nvPr>
        </p:nvSpPr>
        <p:spPr>
          <a:xfrm>
            <a:off x="680485" y="675167"/>
            <a:ext cx="3761862" cy="3055078"/>
          </a:xfrm>
        </p:spPr>
        <p:txBody>
          <a:bodyPr rtlCol="0" anchor="t">
            <a:normAutofit/>
          </a:bodyPr>
          <a:lstStyle>
            <a:lvl1pPr>
              <a:defRPr sz="4400"/>
            </a:lvl1pPr>
          </a:lstStyle>
          <a:p>
            <a:pPr rtl="0"/>
            <a:r>
              <a:rPr lang="tr-TR"/>
              <a:t>Asıl başlık stilini düzenlemek için tıklayın</a:t>
            </a:r>
            <a:endParaRPr lang="tr-TR" dirty="0"/>
          </a:p>
        </p:txBody>
      </p:sp>
      <p:sp>
        <p:nvSpPr>
          <p:cNvPr id="8" name="İçerik Yer Tutucusu 2">
            <a:extLst>
              <a:ext uri="{FF2B5EF4-FFF2-40B4-BE49-F238E27FC236}">
                <a16:creationId xmlns:a16="http://schemas.microsoft.com/office/drawing/2014/main" id="{430E531D-ED29-45E2-A30F-0363B29E057C}"/>
              </a:ext>
            </a:extLst>
          </p:cNvPr>
          <p:cNvSpPr>
            <a:spLocks noGrp="1"/>
          </p:cNvSpPr>
          <p:nvPr>
            <p:ph idx="1"/>
          </p:nvPr>
        </p:nvSpPr>
        <p:spPr>
          <a:xfrm>
            <a:off x="5167424" y="533400"/>
            <a:ext cx="3794512" cy="5797237"/>
          </a:xfrm>
        </p:spPr>
        <p:txBody>
          <a:bodyPr rtlCol="0" anchor="ctr">
            <a:normAutofit/>
          </a:bodyPr>
          <a:lstStyle>
            <a:lvl1pPr>
              <a:buNone/>
              <a:defRPr/>
            </a:lvl1pPr>
          </a:lstStyle>
          <a:p>
            <a:pPr lvl="0" rtl="0"/>
            <a:r>
              <a:rPr lang="tr-TR"/>
              <a:t>Asıl metin stillerini düzenlemek için tıklayın</a:t>
            </a:r>
          </a:p>
        </p:txBody>
      </p:sp>
      <p:sp>
        <p:nvSpPr>
          <p:cNvPr id="3" name="Alt Bilgi Yer Tutucusu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tr-TR"/>
              <a:t>Örnek Alt Bilgi Metni</a:t>
            </a:r>
          </a:p>
        </p:txBody>
      </p:sp>
      <p:cxnSp>
        <p:nvCxnSpPr>
          <p:cNvPr id="10" name="Düz Bağlayıcı 9">
            <a:extLst>
              <a:ext uri="{FF2B5EF4-FFF2-40B4-BE49-F238E27FC236}">
                <a16:creationId xmlns:a16="http://schemas.microsoft.com/office/drawing/2014/main" id="{0801F434-3E0E-40D9-A2D3-857BAE77D1D7}"/>
              </a:ext>
              <a:ext uri="{C183D7F6-B498-43B3-948B-1728B52AA6E4}">
                <adec:decorative xmlns:adec="http://schemas.microsoft.com/office/drawing/2017/decorative" val="1"/>
              </a:ext>
            </a:extLst>
          </p:cNvPr>
          <p:cNvCxnSpPr>
            <a:cxnSpLocks/>
            <a:stCxn id="5" idx="2"/>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Resim Yer Tutucusu 12">
            <a:extLst>
              <a:ext uri="{FF2B5EF4-FFF2-40B4-BE49-F238E27FC236}">
                <a16:creationId xmlns:a16="http://schemas.microsoft.com/office/drawing/2014/main" id="{D44F5C56-0053-4E4A-BFFF-E98E7B91CCA9}"/>
              </a:ext>
            </a:extLst>
          </p:cNvPr>
          <p:cNvSpPr>
            <a:spLocks noGrp="1"/>
          </p:cNvSpPr>
          <p:nvPr>
            <p:ph type="pic" sz="quarter" idx="13"/>
          </p:nvPr>
        </p:nvSpPr>
        <p:spPr>
          <a:xfrm>
            <a:off x="9531096" y="0"/>
            <a:ext cx="2660904" cy="3429000"/>
          </a:xfrm>
          <a:solidFill>
            <a:schemeClr val="accent2"/>
          </a:solidFill>
        </p:spPr>
        <p:txBody>
          <a:bodyPr rtlCol="0"/>
          <a:lstStyle/>
          <a:p>
            <a:pPr rtl="0"/>
            <a:r>
              <a:rPr lang="tr-TR"/>
              <a:t>Resim eklemek için simgeye tıklayın</a:t>
            </a:r>
            <a:endParaRPr lang="tr-TR" dirty="0"/>
          </a:p>
        </p:txBody>
      </p:sp>
      <p:sp>
        <p:nvSpPr>
          <p:cNvPr id="14" name="Resim Yer Tutucusu 12">
            <a:extLst>
              <a:ext uri="{FF2B5EF4-FFF2-40B4-BE49-F238E27FC236}">
                <a16:creationId xmlns:a16="http://schemas.microsoft.com/office/drawing/2014/main" id="{226008DD-DEA7-4900-8D76-128694E12320}"/>
              </a:ext>
            </a:extLst>
          </p:cNvPr>
          <p:cNvSpPr>
            <a:spLocks noGrp="1"/>
          </p:cNvSpPr>
          <p:nvPr>
            <p:ph type="pic" sz="quarter" idx="14"/>
          </p:nvPr>
        </p:nvSpPr>
        <p:spPr>
          <a:xfrm>
            <a:off x="9531096" y="3383280"/>
            <a:ext cx="2660904" cy="3474720"/>
          </a:xfrm>
          <a:solidFill>
            <a:schemeClr val="accent2"/>
          </a:solidFill>
        </p:spPr>
        <p:txBody>
          <a:bodyPr rtlCol="0"/>
          <a:lstStyle/>
          <a:p>
            <a:pPr rtl="0"/>
            <a:r>
              <a:rPr lang="tr-TR"/>
              <a:t>Resim eklemek için simgeye tıklayın</a:t>
            </a:r>
            <a:endParaRPr lang="tr-TR" dirty="0"/>
          </a:p>
        </p:txBody>
      </p:sp>
      <p:sp>
        <p:nvSpPr>
          <p:cNvPr id="2" name="Tarih Yer Tutucusu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tr-TR"/>
              <a:t>7/2/20XX</a:t>
            </a:r>
          </a:p>
        </p:txBody>
      </p:sp>
      <p:sp>
        <p:nvSpPr>
          <p:cNvPr id="4" name="Slayt Numarası Yer Tutucusu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1099851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oş">
    <p:spTree>
      <p:nvGrpSpPr>
        <p:cNvPr id="1" name=""/>
        <p:cNvGrpSpPr/>
        <p:nvPr/>
      </p:nvGrpSpPr>
      <p:grpSpPr>
        <a:xfrm>
          <a:off x="0" y="0"/>
          <a:ext cx="0" cy="0"/>
          <a:chOff x="0" y="0"/>
          <a:chExt cx="0" cy="0"/>
        </a:xfrm>
      </p:grpSpPr>
      <p:sp useBgFill="1">
        <p:nvSpPr>
          <p:cNvPr id="5" name="Dikdörtgen 4">
            <a:extLst>
              <a:ext uri="{FF2B5EF4-FFF2-40B4-BE49-F238E27FC236}">
                <a16:creationId xmlns:a16="http://schemas.microsoft.com/office/drawing/2014/main" id="{943FF111-78CB-4983-B8F5-B6B8AB608EB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Başlık 1">
            <a:extLst>
              <a:ext uri="{FF2B5EF4-FFF2-40B4-BE49-F238E27FC236}">
                <a16:creationId xmlns:a16="http://schemas.microsoft.com/office/drawing/2014/main" id="{D7213E2B-F1F4-4058-B2C2-73EC82E30701}"/>
              </a:ext>
            </a:extLst>
          </p:cNvPr>
          <p:cNvSpPr>
            <a:spLocks noGrp="1"/>
          </p:cNvSpPr>
          <p:nvPr>
            <p:ph type="ctrTitle"/>
          </p:nvPr>
        </p:nvSpPr>
        <p:spPr>
          <a:xfrm>
            <a:off x="5083790" y="1064715"/>
            <a:ext cx="6153912" cy="3922755"/>
          </a:xfrm>
        </p:spPr>
        <p:txBody>
          <a:bodyPr rtlCol="0">
            <a:normAutofit/>
          </a:bodyPr>
          <a:lstStyle>
            <a:lvl1pPr algn="l">
              <a:defRPr sz="4400"/>
            </a:lvl1pPr>
          </a:lstStyle>
          <a:p>
            <a:pPr algn="r" rtl="0"/>
            <a:r>
              <a:rPr lang="tr-TR"/>
              <a:t>Asıl başlık stilini düzenlemek için tıklayın</a:t>
            </a:r>
            <a:endParaRPr lang="tr-TR" dirty="0"/>
          </a:p>
        </p:txBody>
      </p:sp>
      <p:sp>
        <p:nvSpPr>
          <p:cNvPr id="7" name="Alt Başlık 2">
            <a:extLst>
              <a:ext uri="{FF2B5EF4-FFF2-40B4-BE49-F238E27FC236}">
                <a16:creationId xmlns:a16="http://schemas.microsoft.com/office/drawing/2014/main" id="{6F3C210C-32A8-4833-93AA-B97D51CEA9A5}"/>
              </a:ext>
            </a:extLst>
          </p:cNvPr>
          <p:cNvSpPr>
            <a:spLocks noGrp="1"/>
          </p:cNvSpPr>
          <p:nvPr>
            <p:ph type="subTitle" idx="1"/>
          </p:nvPr>
        </p:nvSpPr>
        <p:spPr>
          <a:xfrm>
            <a:off x="5083790" y="5033339"/>
            <a:ext cx="6157951" cy="943386"/>
          </a:xfrm>
        </p:spPr>
        <p:txBody>
          <a:bodyPr rtlCol="0"/>
          <a:lstStyle>
            <a:lvl1pPr>
              <a:buNone/>
              <a:defRPr/>
            </a:lvl1pPr>
          </a:lstStyle>
          <a:p>
            <a:pPr algn="r" rtl="0"/>
            <a:r>
              <a:rPr lang="tr-TR"/>
              <a:t>Asıl alt başlık stilini düzenlemek için tıklayın</a:t>
            </a:r>
            <a:endParaRPr lang="tr-TR" dirty="0"/>
          </a:p>
        </p:txBody>
      </p:sp>
      <p:cxnSp>
        <p:nvCxnSpPr>
          <p:cNvPr id="9" name="Düz Bağlayıcı 8">
            <a:extLst>
              <a:ext uri="{FF2B5EF4-FFF2-40B4-BE49-F238E27FC236}">
                <a16:creationId xmlns:a16="http://schemas.microsoft.com/office/drawing/2014/main" id="{F9FA8250-8F05-4500-98CD-AD8B9E2BABCB}"/>
              </a:ext>
              <a:ext uri="{C183D7F6-B498-43B3-948B-1728B52AA6E4}">
                <adec:decorative xmlns:adec="http://schemas.microsoft.com/office/drawing/2017/decorative" val="1"/>
              </a:ext>
            </a:extLst>
          </p:cNvPr>
          <p:cNvCxnSpPr>
            <a:cxnSpLocks/>
          </p:cNvCxnSpPr>
          <p:nvPr userDrawn="1"/>
        </p:nvCxnSpPr>
        <p:spPr>
          <a:xfrm flipH="1">
            <a:off x="3418764" y="0"/>
            <a:ext cx="815637"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a16="http://schemas.microsoft.com/office/drawing/2014/main" id="{4F4A7590-29E0-4C43-A12B-EE5A8672A9B9}"/>
              </a:ext>
              <a:ext uri="{C183D7F6-B498-43B3-948B-1728B52AA6E4}">
                <adec:decorative xmlns:adec="http://schemas.microsoft.com/office/drawing/2017/decorative" val="1"/>
              </a:ext>
            </a:extLst>
          </p:cNvPr>
          <p:cNvCxnSpPr>
            <a:cxnSpLocks/>
          </p:cNvCxnSpPr>
          <p:nvPr userDrawn="1"/>
        </p:nvCxnSpPr>
        <p:spPr>
          <a:xfrm>
            <a:off x="0" y="5468380"/>
            <a:ext cx="6096000" cy="13896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Resim Yer Tutucusu 12">
            <a:extLst>
              <a:ext uri="{FF2B5EF4-FFF2-40B4-BE49-F238E27FC236}">
                <a16:creationId xmlns:a16="http://schemas.microsoft.com/office/drawing/2014/main" id="{8440C747-2FA3-4C97-A0A7-52520A197E23}"/>
              </a:ext>
            </a:extLst>
          </p:cNvPr>
          <p:cNvSpPr>
            <a:spLocks noGrp="1"/>
          </p:cNvSpPr>
          <p:nvPr>
            <p:ph type="pic" sz="quarter" idx="13"/>
          </p:nvPr>
        </p:nvSpPr>
        <p:spPr>
          <a:xfrm>
            <a:off x="16822" y="0"/>
            <a:ext cx="4811317" cy="6857998"/>
          </a:xfrm>
          <a:custGeom>
            <a:avLst/>
            <a:gdLst>
              <a:gd name="connsiteX0" fmla="*/ 0 w 4811317"/>
              <a:gd name="connsiteY0" fmla="*/ 0 h 6857998"/>
              <a:gd name="connsiteX1" fmla="*/ 4811317 w 4811317"/>
              <a:gd name="connsiteY1" fmla="*/ 0 h 6857998"/>
              <a:gd name="connsiteX2" fmla="*/ 2712446 w 4811317"/>
              <a:gd name="connsiteY2" fmla="*/ 6857998 h 6857998"/>
              <a:gd name="connsiteX3" fmla="*/ 0 w 4811317"/>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4811317" h="6857998">
                <a:moveTo>
                  <a:pt x="0" y="0"/>
                </a:moveTo>
                <a:lnTo>
                  <a:pt x="4811317" y="0"/>
                </a:lnTo>
                <a:lnTo>
                  <a:pt x="2712446" y="6857998"/>
                </a:lnTo>
                <a:lnTo>
                  <a:pt x="0" y="6857998"/>
                </a:lnTo>
                <a:close/>
              </a:path>
            </a:pathLst>
          </a:custGeom>
          <a:solidFill>
            <a:schemeClr val="accent2"/>
          </a:solidFill>
        </p:spPr>
        <p:txBody>
          <a:bodyPr wrap="square" rtlCol="0">
            <a:noAutofit/>
          </a:bodyPr>
          <a:lstStyle/>
          <a:p>
            <a:pPr rtl="0"/>
            <a:r>
              <a:rPr lang="tr-TR"/>
              <a:t>Resim eklemek için simgeye tıklayın</a:t>
            </a:r>
            <a:endParaRPr lang="tr-TR" dirty="0"/>
          </a:p>
        </p:txBody>
      </p:sp>
      <p:sp>
        <p:nvSpPr>
          <p:cNvPr id="3" name="Alt Bilgi Yer Tutucusu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tr-TR"/>
              <a:t>Örnek Alt Bilgi Metni</a:t>
            </a:r>
          </a:p>
        </p:txBody>
      </p:sp>
      <p:sp>
        <p:nvSpPr>
          <p:cNvPr id="2" name="Tarih Yer Tutucusu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tr-TR"/>
              <a:t>7/2/20XX</a:t>
            </a:r>
          </a:p>
        </p:txBody>
      </p:sp>
      <p:sp>
        <p:nvSpPr>
          <p:cNvPr id="4" name="Slayt Numarası Yer Tutucusu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2506046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rtlCol="0" anchor="b"/>
          <a:lstStyle>
            <a:lvl1pPr>
              <a:defRPr sz="3200"/>
            </a:lvl1pPr>
          </a:lstStyle>
          <a:p>
            <a:pPr rtl="0"/>
            <a:r>
              <a:rPr lang="tr-TR"/>
              <a:t>Asıl başlık stilini düzenlemek için tıklayın</a:t>
            </a:r>
          </a:p>
        </p:txBody>
      </p:sp>
      <p:sp>
        <p:nvSpPr>
          <p:cNvPr id="3" name="İçerik Yer Tutucusu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4" name="Metin Yer Tutucusu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düzenlemek için tıklayın</a:t>
            </a:r>
          </a:p>
        </p:txBody>
      </p:sp>
      <p:sp>
        <p:nvSpPr>
          <p:cNvPr id="5" name="Tarih Yer Tutucusu 4">
            <a:extLst>
              <a:ext uri="{FF2B5EF4-FFF2-40B4-BE49-F238E27FC236}">
                <a16:creationId xmlns:a16="http://schemas.microsoft.com/office/drawing/2014/main" id="{9400115D-61B3-46D0-B4D3-30C374B526CF}"/>
              </a:ext>
            </a:extLst>
          </p:cNvPr>
          <p:cNvSpPr>
            <a:spLocks noGrp="1"/>
          </p:cNvSpPr>
          <p:nvPr>
            <p:ph type="dt" sz="half" idx="10"/>
          </p:nvPr>
        </p:nvSpPr>
        <p:spPr/>
        <p:txBody>
          <a:bodyPr rtlCol="0"/>
          <a:lstStyle/>
          <a:p>
            <a:pPr rtl="0"/>
            <a:r>
              <a:rPr lang="tr-TR"/>
              <a:t>7/2/20XX</a:t>
            </a:r>
          </a:p>
        </p:txBody>
      </p:sp>
      <p:sp>
        <p:nvSpPr>
          <p:cNvPr id="6" name="Alt Bilgi Yer Tutucusu 5">
            <a:extLst>
              <a:ext uri="{FF2B5EF4-FFF2-40B4-BE49-F238E27FC236}">
                <a16:creationId xmlns:a16="http://schemas.microsoft.com/office/drawing/2014/main" id="{EF3C2AFC-D0F8-469F-B1E0-123C2E066EC1}"/>
              </a:ext>
            </a:extLst>
          </p:cNvPr>
          <p:cNvSpPr>
            <a:spLocks noGrp="1"/>
          </p:cNvSpPr>
          <p:nvPr>
            <p:ph type="ftr" sz="quarter" idx="11"/>
          </p:nvPr>
        </p:nvSpPr>
        <p:spPr/>
        <p:txBody>
          <a:bodyPr rtlCol="0"/>
          <a:lstStyle/>
          <a:p>
            <a:pPr rtl="0"/>
            <a:r>
              <a:rPr lang="tr-TR"/>
              <a:t>Örnek Alt Bilgi Metni</a:t>
            </a:r>
          </a:p>
        </p:txBody>
      </p:sp>
      <p:sp>
        <p:nvSpPr>
          <p:cNvPr id="7" name="Slayt Numarası Yer Tutucusu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3339195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rtlCol="0" anchor="b"/>
          <a:lstStyle>
            <a:lvl1pPr>
              <a:defRPr sz="3200"/>
            </a:lvl1pPr>
          </a:lstStyle>
          <a:p>
            <a:pPr rtl="0"/>
            <a:r>
              <a:rPr lang="tr-TR"/>
              <a:t>Asıl başlık stilini düzenlemek için tıklayın</a:t>
            </a:r>
          </a:p>
        </p:txBody>
      </p:sp>
      <p:sp>
        <p:nvSpPr>
          <p:cNvPr id="3" name="Resim Yer Tutucusu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a:t>Resim eklemek için simgeye tıklayın</a:t>
            </a:r>
          </a:p>
        </p:txBody>
      </p:sp>
      <p:sp>
        <p:nvSpPr>
          <p:cNvPr id="4" name="Metin Yer Tutucusu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düzenlemek için tıklayın</a:t>
            </a:r>
          </a:p>
        </p:txBody>
      </p:sp>
      <p:sp>
        <p:nvSpPr>
          <p:cNvPr id="5" name="Tarih Yer Tutucusu 4">
            <a:extLst>
              <a:ext uri="{FF2B5EF4-FFF2-40B4-BE49-F238E27FC236}">
                <a16:creationId xmlns:a16="http://schemas.microsoft.com/office/drawing/2014/main" id="{3ABFF4C5-82A8-4AD8-B7E2-2882F657683C}"/>
              </a:ext>
            </a:extLst>
          </p:cNvPr>
          <p:cNvSpPr>
            <a:spLocks noGrp="1"/>
          </p:cNvSpPr>
          <p:nvPr>
            <p:ph type="dt" sz="half" idx="10"/>
          </p:nvPr>
        </p:nvSpPr>
        <p:spPr/>
        <p:txBody>
          <a:bodyPr rtlCol="0"/>
          <a:lstStyle/>
          <a:p>
            <a:pPr rtl="0"/>
            <a:r>
              <a:rPr lang="tr-TR"/>
              <a:t>7/2/20XX</a:t>
            </a:r>
          </a:p>
        </p:txBody>
      </p:sp>
      <p:sp>
        <p:nvSpPr>
          <p:cNvPr id="6" name="Alt Bilgi Yer Tutucusu 5">
            <a:extLst>
              <a:ext uri="{FF2B5EF4-FFF2-40B4-BE49-F238E27FC236}">
                <a16:creationId xmlns:a16="http://schemas.microsoft.com/office/drawing/2014/main" id="{3860B401-B64F-417B-8AD6-581A22E5E0EC}"/>
              </a:ext>
            </a:extLst>
          </p:cNvPr>
          <p:cNvSpPr>
            <a:spLocks noGrp="1"/>
          </p:cNvSpPr>
          <p:nvPr>
            <p:ph type="ftr" sz="quarter" idx="11"/>
          </p:nvPr>
        </p:nvSpPr>
        <p:spPr/>
        <p:txBody>
          <a:bodyPr rtlCol="0"/>
          <a:lstStyle/>
          <a:p>
            <a:pPr rtl="0"/>
            <a:r>
              <a:rPr lang="tr-TR"/>
              <a:t>Örnek Alt Bilgi Metni</a:t>
            </a:r>
          </a:p>
        </p:txBody>
      </p:sp>
      <p:sp>
        <p:nvSpPr>
          <p:cNvPr id="7" name="Slayt Numarası Yer Tutucusu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420052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Giriş">
    <p:spTree>
      <p:nvGrpSpPr>
        <p:cNvPr id="1" name=""/>
        <p:cNvGrpSpPr/>
        <p:nvPr/>
      </p:nvGrpSpPr>
      <p:grpSpPr>
        <a:xfrm>
          <a:off x="0" y="0"/>
          <a:ext cx="0" cy="0"/>
          <a:chOff x="0" y="0"/>
          <a:chExt cx="0" cy="0"/>
        </a:xfrm>
      </p:grpSpPr>
      <p:sp useBgFill="1">
        <p:nvSpPr>
          <p:cNvPr id="5" name="Dikdörtgen 4">
            <a:extLst>
              <a:ext uri="{FF2B5EF4-FFF2-40B4-BE49-F238E27FC236}">
                <a16:creationId xmlns:a16="http://schemas.microsoft.com/office/drawing/2014/main" id="{F3DC9447-F266-4B2E-8776-377FB587EEA9}"/>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Başlık 1">
            <a:extLst>
              <a:ext uri="{FF2B5EF4-FFF2-40B4-BE49-F238E27FC236}">
                <a16:creationId xmlns:a16="http://schemas.microsoft.com/office/drawing/2014/main" id="{67F96C23-62A5-470B-9372-6381453507D1}"/>
              </a:ext>
            </a:extLst>
          </p:cNvPr>
          <p:cNvSpPr>
            <a:spLocks noGrp="1"/>
          </p:cNvSpPr>
          <p:nvPr>
            <p:ph type="title"/>
          </p:nvPr>
        </p:nvSpPr>
        <p:spPr>
          <a:xfrm>
            <a:off x="5693734" y="557304"/>
            <a:ext cx="5355265" cy="1625731"/>
          </a:xfrm>
        </p:spPr>
        <p:txBody>
          <a:bodyPr rtlCol="0">
            <a:normAutofit/>
          </a:bodyPr>
          <a:lstStyle>
            <a:lvl1pPr>
              <a:defRPr sz="4400"/>
            </a:lvl1pPr>
          </a:lstStyle>
          <a:p>
            <a:pPr rtl="0"/>
            <a:r>
              <a:rPr lang="tr-TR"/>
              <a:t>Asıl başlık stilini düzenlemek için tıklayın</a:t>
            </a:r>
            <a:endParaRPr lang="tr-TR" dirty="0"/>
          </a:p>
        </p:txBody>
      </p:sp>
      <p:cxnSp>
        <p:nvCxnSpPr>
          <p:cNvPr id="10" name="Düz Bağlayıcı 9">
            <a:extLst>
              <a:ext uri="{FF2B5EF4-FFF2-40B4-BE49-F238E27FC236}">
                <a16:creationId xmlns:a16="http://schemas.microsoft.com/office/drawing/2014/main" id="{34B16D8F-69C0-44C7-95EE-6C7CDECACDAF}"/>
              </a:ext>
              <a:ext uri="{C183D7F6-B498-43B3-948B-1728B52AA6E4}">
                <adec:decorative xmlns:adec="http://schemas.microsoft.com/office/drawing/2017/decorative" val="1"/>
              </a:ext>
            </a:extLst>
          </p:cNvPr>
          <p:cNvCxnSpPr>
            <a:cxnSpLocks/>
          </p:cNvCxnSpPr>
          <p:nvPr userDrawn="1"/>
        </p:nvCxnSpPr>
        <p:spPr>
          <a:xfrm flipV="1">
            <a:off x="4576137" y="0"/>
            <a:ext cx="668374"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Resim Yer Tutucusu 12">
            <a:extLst>
              <a:ext uri="{FF2B5EF4-FFF2-40B4-BE49-F238E27FC236}">
                <a16:creationId xmlns:a16="http://schemas.microsoft.com/office/drawing/2014/main" id="{E8FA2190-55B9-429E-AE43-1A9A41DBEBF9}"/>
              </a:ext>
            </a:extLst>
          </p:cNvPr>
          <p:cNvSpPr>
            <a:spLocks noGrp="1"/>
          </p:cNvSpPr>
          <p:nvPr>
            <p:ph type="pic" sz="quarter" idx="13"/>
          </p:nvPr>
        </p:nvSpPr>
        <p:spPr>
          <a:xfrm>
            <a:off x="1" y="0"/>
            <a:ext cx="4742121" cy="3434316"/>
          </a:xfrm>
          <a:custGeom>
            <a:avLst/>
            <a:gdLst>
              <a:gd name="connsiteX0" fmla="*/ 0 w 4742121"/>
              <a:gd name="connsiteY0" fmla="*/ 0 h 3434316"/>
              <a:gd name="connsiteX1" fmla="*/ 4306186 w 4742121"/>
              <a:gd name="connsiteY1" fmla="*/ 0 h 3434316"/>
              <a:gd name="connsiteX2" fmla="*/ 4742121 w 4742121"/>
              <a:gd name="connsiteY2" fmla="*/ 3434316 h 3434316"/>
              <a:gd name="connsiteX3" fmla="*/ 0 w 4742121"/>
              <a:gd name="connsiteY3" fmla="*/ 3434316 h 3434316"/>
            </a:gdLst>
            <a:ahLst/>
            <a:cxnLst>
              <a:cxn ang="0">
                <a:pos x="connsiteX0" y="connsiteY0"/>
              </a:cxn>
              <a:cxn ang="0">
                <a:pos x="connsiteX1" y="connsiteY1"/>
              </a:cxn>
              <a:cxn ang="0">
                <a:pos x="connsiteX2" y="connsiteY2"/>
              </a:cxn>
              <a:cxn ang="0">
                <a:pos x="connsiteX3" y="connsiteY3"/>
              </a:cxn>
            </a:cxnLst>
            <a:rect l="l" t="t" r="r" b="b"/>
            <a:pathLst>
              <a:path w="4742121" h="3434316">
                <a:moveTo>
                  <a:pt x="0" y="0"/>
                </a:moveTo>
                <a:lnTo>
                  <a:pt x="4306186" y="0"/>
                </a:lnTo>
                <a:lnTo>
                  <a:pt x="4742121" y="3434316"/>
                </a:lnTo>
                <a:lnTo>
                  <a:pt x="0" y="3434316"/>
                </a:lnTo>
                <a:close/>
              </a:path>
            </a:pathLst>
          </a:custGeom>
          <a:solidFill>
            <a:schemeClr val="accent2"/>
          </a:solidFill>
        </p:spPr>
        <p:txBody>
          <a:bodyPr wrap="square" rtlCol="0">
            <a:noAutofit/>
          </a:bodyPr>
          <a:lstStyle/>
          <a:p>
            <a:pPr rtl="0"/>
            <a:r>
              <a:rPr lang="tr-TR"/>
              <a:t>Resim eklemek için simgeye tıklayın</a:t>
            </a:r>
            <a:endParaRPr lang="tr-TR" dirty="0"/>
          </a:p>
        </p:txBody>
      </p:sp>
      <p:sp>
        <p:nvSpPr>
          <p:cNvPr id="16" name="Resim Yer Tutucusu 15">
            <a:extLst>
              <a:ext uri="{FF2B5EF4-FFF2-40B4-BE49-F238E27FC236}">
                <a16:creationId xmlns:a16="http://schemas.microsoft.com/office/drawing/2014/main" id="{B2EDFEAD-E435-414E-A9BA-4119679CBA66}"/>
              </a:ext>
            </a:extLst>
          </p:cNvPr>
          <p:cNvSpPr>
            <a:spLocks noGrp="1"/>
          </p:cNvSpPr>
          <p:nvPr>
            <p:ph type="pic" sz="quarter" idx="14"/>
          </p:nvPr>
        </p:nvSpPr>
        <p:spPr>
          <a:xfrm>
            <a:off x="-5" y="3432620"/>
            <a:ext cx="5178056" cy="3425380"/>
          </a:xfrm>
          <a:custGeom>
            <a:avLst/>
            <a:gdLst>
              <a:gd name="connsiteX0" fmla="*/ 0 w 5178056"/>
              <a:gd name="connsiteY0" fmla="*/ 0 h 3425380"/>
              <a:gd name="connsiteX1" fmla="*/ 4742581 w 5178056"/>
              <a:gd name="connsiteY1" fmla="*/ 0 h 3425380"/>
              <a:gd name="connsiteX2" fmla="*/ 5178056 w 5178056"/>
              <a:gd name="connsiteY2" fmla="*/ 3425380 h 3425380"/>
              <a:gd name="connsiteX3" fmla="*/ 0 w 5178056"/>
              <a:gd name="connsiteY3" fmla="*/ 3425380 h 3425380"/>
            </a:gdLst>
            <a:ahLst/>
            <a:cxnLst>
              <a:cxn ang="0">
                <a:pos x="connsiteX0" y="connsiteY0"/>
              </a:cxn>
              <a:cxn ang="0">
                <a:pos x="connsiteX1" y="connsiteY1"/>
              </a:cxn>
              <a:cxn ang="0">
                <a:pos x="connsiteX2" y="connsiteY2"/>
              </a:cxn>
              <a:cxn ang="0">
                <a:pos x="connsiteX3" y="connsiteY3"/>
              </a:cxn>
            </a:cxnLst>
            <a:rect l="l" t="t" r="r" b="b"/>
            <a:pathLst>
              <a:path w="5178056" h="3425380">
                <a:moveTo>
                  <a:pt x="0" y="0"/>
                </a:moveTo>
                <a:lnTo>
                  <a:pt x="4742581" y="0"/>
                </a:lnTo>
                <a:lnTo>
                  <a:pt x="5178056" y="3425380"/>
                </a:lnTo>
                <a:lnTo>
                  <a:pt x="0" y="3425380"/>
                </a:lnTo>
                <a:close/>
              </a:path>
            </a:pathLst>
          </a:custGeom>
          <a:solidFill>
            <a:schemeClr val="accent2">
              <a:lumMod val="60000"/>
              <a:lumOff val="40000"/>
            </a:schemeClr>
          </a:solidFill>
        </p:spPr>
        <p:txBody>
          <a:bodyPr wrap="square" rtlCol="0">
            <a:noAutofit/>
          </a:bodyPr>
          <a:lstStyle/>
          <a:p>
            <a:pPr rtl="0"/>
            <a:r>
              <a:rPr lang="tr-TR"/>
              <a:t>Resim eklemek için simgeye tıklayın</a:t>
            </a:r>
            <a:endParaRPr lang="tr-TR" dirty="0"/>
          </a:p>
        </p:txBody>
      </p:sp>
      <p:sp>
        <p:nvSpPr>
          <p:cNvPr id="9" name="İçerik Yer Tutucusu 2">
            <a:extLst>
              <a:ext uri="{FF2B5EF4-FFF2-40B4-BE49-F238E27FC236}">
                <a16:creationId xmlns:a16="http://schemas.microsoft.com/office/drawing/2014/main" id="{F7C28F12-C8E8-444E-8B69-9A0561604317}"/>
              </a:ext>
            </a:extLst>
          </p:cNvPr>
          <p:cNvSpPr>
            <a:spLocks noGrp="1"/>
          </p:cNvSpPr>
          <p:nvPr>
            <p:ph idx="1"/>
          </p:nvPr>
        </p:nvSpPr>
        <p:spPr>
          <a:xfrm>
            <a:off x="5693734" y="2183035"/>
            <a:ext cx="5355266" cy="4121845"/>
          </a:xfrm>
        </p:spPr>
        <p:txBody>
          <a:bodyPr rtlCol="0" anchor="ctr">
            <a:normAutofit/>
          </a:bodyPr>
          <a:lstStyle>
            <a:lvl1pPr marL="0" indent="0">
              <a:buNone/>
              <a:defRPr/>
            </a:lvl1pPr>
          </a:lstStyle>
          <a:p>
            <a:pPr lvl="0" rtl="0"/>
            <a:r>
              <a:rPr lang="tr-TR"/>
              <a:t>Asıl metin stillerini düzenlemek için tıklayın</a:t>
            </a:r>
          </a:p>
        </p:txBody>
      </p:sp>
      <p:sp>
        <p:nvSpPr>
          <p:cNvPr id="3" name="Alt Bilgi Yer Tutucusu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lvl1pPr>
              <a:defRPr>
                <a:solidFill>
                  <a:schemeClr val="bg1"/>
                </a:solidFill>
              </a:defRPr>
            </a:lvl1pPr>
          </a:lstStyle>
          <a:p>
            <a:pPr rtl="0"/>
            <a:r>
              <a:rPr lang="tr-TR"/>
              <a:t>Örnek Alt Bilgi Metni</a:t>
            </a:r>
            <a:endParaRPr lang="tr-TR" dirty="0">
              <a:solidFill>
                <a:schemeClr val="bg1"/>
              </a:solidFill>
            </a:endParaRPr>
          </a:p>
        </p:txBody>
      </p:sp>
      <p:sp>
        <p:nvSpPr>
          <p:cNvPr id="2" name="Tarih Yer Tutucusu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tr-TR"/>
              <a:t>7/2/20XX</a:t>
            </a:r>
          </a:p>
        </p:txBody>
      </p:sp>
      <p:sp>
        <p:nvSpPr>
          <p:cNvPr id="4" name="Slayt Numarası Yer Tutucusu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45556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ölüm Sonu">
    <p:spTree>
      <p:nvGrpSpPr>
        <p:cNvPr id="1" name=""/>
        <p:cNvGrpSpPr/>
        <p:nvPr/>
      </p:nvGrpSpPr>
      <p:grpSpPr>
        <a:xfrm>
          <a:off x="0" y="0"/>
          <a:ext cx="0" cy="0"/>
          <a:chOff x="0" y="0"/>
          <a:chExt cx="0" cy="0"/>
        </a:xfrm>
      </p:grpSpPr>
      <p:sp>
        <p:nvSpPr>
          <p:cNvPr id="13" name="Alt Başlık 2">
            <a:extLst>
              <a:ext uri="{FF2B5EF4-FFF2-40B4-BE49-F238E27FC236}">
                <a16:creationId xmlns:a16="http://schemas.microsoft.com/office/drawing/2014/main" id="{49714512-90F0-4B35-94F8-E1B4DCE963AA}"/>
              </a:ext>
            </a:extLst>
          </p:cNvPr>
          <p:cNvSpPr>
            <a:spLocks noGrp="1"/>
          </p:cNvSpPr>
          <p:nvPr>
            <p:ph type="subTitle" idx="1"/>
          </p:nvPr>
        </p:nvSpPr>
        <p:spPr>
          <a:xfrm>
            <a:off x="967750" y="975816"/>
            <a:ext cx="2979897" cy="1264340"/>
          </a:xfrm>
        </p:spPr>
        <p:txBody>
          <a:bodyPr rtlCol="0" anchor="b">
            <a:normAutofit/>
          </a:bodyPr>
          <a:lstStyle>
            <a:lvl1pPr>
              <a:buNone/>
              <a:defRPr/>
            </a:lvl1pPr>
          </a:lstStyle>
          <a:p>
            <a:pPr algn="l" rtl="0"/>
            <a:r>
              <a:rPr lang="tr-TR" sz="1600"/>
              <a:t>Asıl alt başlık stilini düzenlemek için tıklayın</a:t>
            </a:r>
            <a:endParaRPr lang="tr-TR" sz="1600" dirty="0"/>
          </a:p>
        </p:txBody>
      </p:sp>
      <p:sp>
        <p:nvSpPr>
          <p:cNvPr id="20" name="Resim Yer Tutucusu 19">
            <a:extLst>
              <a:ext uri="{FF2B5EF4-FFF2-40B4-BE49-F238E27FC236}">
                <a16:creationId xmlns:a16="http://schemas.microsoft.com/office/drawing/2014/main" id="{44895DE7-C22A-447F-B81A-BDCA25CAF27B}"/>
              </a:ext>
            </a:extLst>
          </p:cNvPr>
          <p:cNvSpPr>
            <a:spLocks noGrp="1"/>
          </p:cNvSpPr>
          <p:nvPr>
            <p:ph type="pic" sz="quarter" idx="13"/>
          </p:nvPr>
        </p:nvSpPr>
        <p:spPr>
          <a:xfrm>
            <a:off x="3208292" y="3"/>
            <a:ext cx="8997356" cy="4581079"/>
          </a:xfrm>
          <a:custGeom>
            <a:avLst/>
            <a:gdLst>
              <a:gd name="connsiteX0" fmla="*/ 0 w 8997356"/>
              <a:gd name="connsiteY0" fmla="*/ 0 h 4581079"/>
              <a:gd name="connsiteX1" fmla="*/ 8983708 w 8997356"/>
              <a:gd name="connsiteY1" fmla="*/ 0 h 4581079"/>
              <a:gd name="connsiteX2" fmla="*/ 8997356 w 8997356"/>
              <a:gd name="connsiteY2" fmla="*/ 893928 h 4581079"/>
              <a:gd name="connsiteX3" fmla="*/ 4060801 w 8997356"/>
              <a:gd name="connsiteY3" fmla="*/ 4581079 h 4581079"/>
            </a:gdLst>
            <a:ahLst/>
            <a:cxnLst>
              <a:cxn ang="0">
                <a:pos x="connsiteX0" y="connsiteY0"/>
              </a:cxn>
              <a:cxn ang="0">
                <a:pos x="connsiteX1" y="connsiteY1"/>
              </a:cxn>
              <a:cxn ang="0">
                <a:pos x="connsiteX2" y="connsiteY2"/>
              </a:cxn>
              <a:cxn ang="0">
                <a:pos x="connsiteX3" y="connsiteY3"/>
              </a:cxn>
            </a:cxnLst>
            <a:rect l="l" t="t" r="r" b="b"/>
            <a:pathLst>
              <a:path w="8997356" h="4581079">
                <a:moveTo>
                  <a:pt x="0" y="0"/>
                </a:moveTo>
                <a:lnTo>
                  <a:pt x="8983708" y="0"/>
                </a:lnTo>
                <a:lnTo>
                  <a:pt x="8997356" y="893928"/>
                </a:lnTo>
                <a:lnTo>
                  <a:pt x="4060801" y="4581079"/>
                </a:lnTo>
                <a:close/>
              </a:path>
            </a:pathLst>
          </a:custGeom>
          <a:solidFill>
            <a:schemeClr val="accent2"/>
          </a:solidFill>
        </p:spPr>
        <p:txBody>
          <a:bodyPr wrap="square" rtlCol="0">
            <a:noAutofit/>
          </a:bodyPr>
          <a:lstStyle/>
          <a:p>
            <a:pPr rtl="0"/>
            <a:r>
              <a:rPr lang="tr-TR"/>
              <a:t>Resim eklemek için simgeye tıklayın</a:t>
            </a:r>
            <a:endParaRPr lang="tr-TR" dirty="0"/>
          </a:p>
        </p:txBody>
      </p:sp>
      <p:sp>
        <p:nvSpPr>
          <p:cNvPr id="23" name="Resim Yer Tutucusu 22">
            <a:extLst>
              <a:ext uri="{FF2B5EF4-FFF2-40B4-BE49-F238E27FC236}">
                <a16:creationId xmlns:a16="http://schemas.microsoft.com/office/drawing/2014/main" id="{A5B5EF63-EEAA-4B07-A2B8-2483452BBA37}"/>
              </a:ext>
            </a:extLst>
          </p:cNvPr>
          <p:cNvSpPr>
            <a:spLocks noGrp="1"/>
          </p:cNvSpPr>
          <p:nvPr>
            <p:ph type="pic" sz="quarter" idx="14"/>
          </p:nvPr>
        </p:nvSpPr>
        <p:spPr>
          <a:xfrm>
            <a:off x="7243070" y="883420"/>
            <a:ext cx="4948931" cy="5974580"/>
          </a:xfrm>
          <a:custGeom>
            <a:avLst/>
            <a:gdLst>
              <a:gd name="connsiteX0" fmla="*/ 4948931 w 4948931"/>
              <a:gd name="connsiteY0" fmla="*/ 0 h 5974580"/>
              <a:gd name="connsiteX1" fmla="*/ 4948931 w 4948931"/>
              <a:gd name="connsiteY1" fmla="*/ 5974580 h 5974580"/>
              <a:gd name="connsiteX2" fmla="*/ 2028713 w 4948931"/>
              <a:gd name="connsiteY2" fmla="*/ 5974580 h 5974580"/>
              <a:gd name="connsiteX3" fmla="*/ 0 w 4948931"/>
              <a:gd name="connsiteY3" fmla="*/ 3710792 h 5974580"/>
            </a:gdLst>
            <a:ahLst/>
            <a:cxnLst>
              <a:cxn ang="0">
                <a:pos x="connsiteX0" y="connsiteY0"/>
              </a:cxn>
              <a:cxn ang="0">
                <a:pos x="connsiteX1" y="connsiteY1"/>
              </a:cxn>
              <a:cxn ang="0">
                <a:pos x="connsiteX2" y="connsiteY2"/>
              </a:cxn>
              <a:cxn ang="0">
                <a:pos x="connsiteX3" y="connsiteY3"/>
              </a:cxn>
            </a:cxnLst>
            <a:rect l="l" t="t" r="r" b="b"/>
            <a:pathLst>
              <a:path w="4948931" h="5974580">
                <a:moveTo>
                  <a:pt x="4948931" y="0"/>
                </a:moveTo>
                <a:lnTo>
                  <a:pt x="4948931" y="5974580"/>
                </a:lnTo>
                <a:lnTo>
                  <a:pt x="2028713" y="5974580"/>
                </a:lnTo>
                <a:lnTo>
                  <a:pt x="0" y="3710792"/>
                </a:lnTo>
                <a:close/>
              </a:path>
            </a:pathLst>
          </a:custGeom>
          <a:solidFill>
            <a:schemeClr val="accent2">
              <a:lumMod val="60000"/>
              <a:lumOff val="40000"/>
            </a:schemeClr>
          </a:solidFill>
        </p:spPr>
        <p:txBody>
          <a:bodyPr wrap="square" rtlCol="0">
            <a:noAutofit/>
          </a:bodyPr>
          <a:lstStyle/>
          <a:p>
            <a:pPr rtl="0"/>
            <a:r>
              <a:rPr lang="tr-TR"/>
              <a:t>Resim eklemek için simgeye tıklayın</a:t>
            </a:r>
            <a:endParaRPr lang="tr-TR" dirty="0"/>
          </a:p>
        </p:txBody>
      </p:sp>
      <p:sp>
        <p:nvSpPr>
          <p:cNvPr id="26" name="Resim Yer Tutucusu 25">
            <a:extLst>
              <a:ext uri="{FF2B5EF4-FFF2-40B4-BE49-F238E27FC236}">
                <a16:creationId xmlns:a16="http://schemas.microsoft.com/office/drawing/2014/main" id="{C4F9D0F6-DE6A-44A3-9D9E-A53D0C229248}"/>
              </a:ext>
            </a:extLst>
          </p:cNvPr>
          <p:cNvSpPr>
            <a:spLocks noGrp="1"/>
          </p:cNvSpPr>
          <p:nvPr>
            <p:ph type="pic" sz="quarter" idx="15"/>
          </p:nvPr>
        </p:nvSpPr>
        <p:spPr>
          <a:xfrm>
            <a:off x="4234997" y="4574265"/>
            <a:ext cx="5074516" cy="2298983"/>
          </a:xfrm>
          <a:custGeom>
            <a:avLst/>
            <a:gdLst>
              <a:gd name="connsiteX0" fmla="*/ 3034176 w 5074516"/>
              <a:gd name="connsiteY0" fmla="*/ 0 h 2298983"/>
              <a:gd name="connsiteX1" fmla="*/ 5074516 w 5074516"/>
              <a:gd name="connsiteY1" fmla="*/ 2298983 h 2298983"/>
              <a:gd name="connsiteX2" fmla="*/ 0 w 5074516"/>
              <a:gd name="connsiteY2" fmla="*/ 2298983 h 2298983"/>
            </a:gdLst>
            <a:ahLst/>
            <a:cxnLst>
              <a:cxn ang="0">
                <a:pos x="connsiteX0" y="connsiteY0"/>
              </a:cxn>
              <a:cxn ang="0">
                <a:pos x="connsiteX1" y="connsiteY1"/>
              </a:cxn>
              <a:cxn ang="0">
                <a:pos x="connsiteX2" y="connsiteY2"/>
              </a:cxn>
            </a:cxnLst>
            <a:rect l="l" t="t" r="r" b="b"/>
            <a:pathLst>
              <a:path w="5074516" h="2298983">
                <a:moveTo>
                  <a:pt x="3034176" y="0"/>
                </a:moveTo>
                <a:lnTo>
                  <a:pt x="5074516" y="2298983"/>
                </a:lnTo>
                <a:lnTo>
                  <a:pt x="0" y="2298983"/>
                </a:lnTo>
                <a:close/>
              </a:path>
            </a:pathLst>
          </a:custGeom>
          <a:solidFill>
            <a:schemeClr val="accent2"/>
          </a:solidFill>
        </p:spPr>
        <p:txBody>
          <a:bodyPr wrap="square" rtlCol="0">
            <a:noAutofit/>
          </a:bodyPr>
          <a:lstStyle/>
          <a:p>
            <a:pPr rtl="0"/>
            <a:r>
              <a:rPr lang="tr-TR"/>
              <a:t>Resim eklemek için simgeye tıklayın</a:t>
            </a:r>
            <a:endParaRPr lang="tr-TR" dirty="0"/>
          </a:p>
        </p:txBody>
      </p:sp>
      <p:sp>
        <p:nvSpPr>
          <p:cNvPr id="5" name="Başlık 4">
            <a:extLst>
              <a:ext uri="{FF2B5EF4-FFF2-40B4-BE49-F238E27FC236}">
                <a16:creationId xmlns:a16="http://schemas.microsoft.com/office/drawing/2014/main" id="{9FEE8AE0-4188-4CB6-8BFB-70E163ED7FA5}"/>
              </a:ext>
            </a:extLst>
          </p:cNvPr>
          <p:cNvSpPr>
            <a:spLocks noGrp="1"/>
          </p:cNvSpPr>
          <p:nvPr>
            <p:ph type="title"/>
          </p:nvPr>
        </p:nvSpPr>
        <p:spPr>
          <a:xfrm>
            <a:off x="969264" y="2679192"/>
            <a:ext cx="4946904" cy="3273552"/>
          </a:xfrm>
        </p:spPr>
        <p:txBody>
          <a:bodyPr rtlCol="0">
            <a:normAutofit/>
          </a:bodyPr>
          <a:lstStyle>
            <a:lvl1pPr>
              <a:defRPr sz="4400"/>
            </a:lvl1pPr>
          </a:lstStyle>
          <a:p>
            <a:pPr rtl="0"/>
            <a:r>
              <a:rPr lang="tr-TR"/>
              <a:t>Asıl başlık stilini düzenlemek için tıklayın</a:t>
            </a:r>
          </a:p>
        </p:txBody>
      </p:sp>
    </p:spTree>
    <p:extLst>
      <p:ext uri="{BB962C8B-B14F-4D97-AF65-F5344CB8AC3E}">
        <p14:creationId xmlns:p14="http://schemas.microsoft.com/office/powerpoint/2010/main" val="132981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aşlık ve İçerik Grafiğ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D75558-A264-444E-829B-51AAE6B4BFCE}"/>
              </a:ext>
            </a:extLst>
          </p:cNvPr>
          <p:cNvSpPr>
            <a:spLocks noGrp="1"/>
          </p:cNvSpPr>
          <p:nvPr>
            <p:ph type="title"/>
          </p:nvPr>
        </p:nvSpPr>
        <p:spPr/>
        <p:txBody>
          <a:bodyPr rtlCol="0">
            <a:normAutofit/>
          </a:bodyPr>
          <a:lstStyle>
            <a:lvl1pPr>
              <a:defRPr sz="4400"/>
            </a:lvl1pPr>
          </a:lstStyle>
          <a:p>
            <a:pPr rtl="0"/>
            <a:r>
              <a:rPr lang="tr-TR"/>
              <a:t>Asıl başlık stilini düzenlemek için tıklayın</a:t>
            </a:r>
            <a:endParaRPr lang="tr-TR" dirty="0"/>
          </a:p>
        </p:txBody>
      </p:sp>
      <p:sp>
        <p:nvSpPr>
          <p:cNvPr id="3" name="İçerik Yer Tutucusu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4024312"/>
          </a:xfrm>
        </p:spPr>
        <p:txBody>
          <a:bodyPr rtlCol="0"/>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Alt Bilgi Yer Tutucusu 4">
            <a:extLst>
              <a:ext uri="{FF2B5EF4-FFF2-40B4-BE49-F238E27FC236}">
                <a16:creationId xmlns:a16="http://schemas.microsoft.com/office/drawing/2014/main" id="{133FC3DD-F2BE-41FF-895B-00129AAB15F5}"/>
              </a:ext>
            </a:extLst>
          </p:cNvPr>
          <p:cNvSpPr>
            <a:spLocks noGrp="1"/>
          </p:cNvSpPr>
          <p:nvPr>
            <p:ph type="ftr" sz="quarter" idx="11"/>
          </p:nvPr>
        </p:nvSpPr>
        <p:spPr/>
        <p:txBody>
          <a:bodyPr rtlCol="0"/>
          <a:lstStyle/>
          <a:p>
            <a:pPr rtl="0"/>
            <a:r>
              <a:rPr lang="tr-TR"/>
              <a:t>Örnek Alt Bilgi Metni</a:t>
            </a:r>
          </a:p>
        </p:txBody>
      </p:sp>
      <p:sp>
        <p:nvSpPr>
          <p:cNvPr id="4" name="Tarih Yer Tutucusu 3">
            <a:extLst>
              <a:ext uri="{FF2B5EF4-FFF2-40B4-BE49-F238E27FC236}">
                <a16:creationId xmlns:a16="http://schemas.microsoft.com/office/drawing/2014/main" id="{A55E4A6B-1966-4E57-9FB8-8B111E97BC11}"/>
              </a:ext>
            </a:extLst>
          </p:cNvPr>
          <p:cNvSpPr>
            <a:spLocks noGrp="1"/>
          </p:cNvSpPr>
          <p:nvPr>
            <p:ph type="dt" sz="half" idx="10"/>
          </p:nvPr>
        </p:nvSpPr>
        <p:spPr/>
        <p:txBody>
          <a:bodyPr rtlCol="0"/>
          <a:lstStyle/>
          <a:p>
            <a:pPr rtl="0"/>
            <a:r>
              <a:rPr lang="tr-TR"/>
              <a:t>7/2/20XX</a:t>
            </a:r>
          </a:p>
        </p:txBody>
      </p:sp>
      <p:sp>
        <p:nvSpPr>
          <p:cNvPr id="6" name="Slayt Numarası Yer Tutucusu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362648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D75558-A264-444E-829B-51AAE6B4BFCE}"/>
              </a:ext>
            </a:extLst>
          </p:cNvPr>
          <p:cNvSpPr>
            <a:spLocks noGrp="1"/>
          </p:cNvSpPr>
          <p:nvPr>
            <p:ph type="title"/>
          </p:nvPr>
        </p:nvSpPr>
        <p:spPr/>
        <p:txBody>
          <a:bodyPr rtlCol="0">
            <a:normAutofit/>
          </a:bodyPr>
          <a:lstStyle>
            <a:lvl1pPr>
              <a:defRPr sz="4400"/>
            </a:lvl1pPr>
          </a:lstStyle>
          <a:p>
            <a:pPr rtl="0"/>
            <a:r>
              <a:rPr lang="tr-TR"/>
              <a:t>Asıl başlık stilini düzenlemek için tıklayın</a:t>
            </a:r>
            <a:endParaRPr lang="tr-TR" dirty="0"/>
          </a:p>
        </p:txBody>
      </p:sp>
      <p:sp>
        <p:nvSpPr>
          <p:cNvPr id="3" name="İçerik Yer Tutucusu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2649690"/>
          </a:xfrm>
        </p:spPr>
        <p:txBody>
          <a:bodyPr rtlCol="0"/>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Alt Bilgi Yer Tutucusu 4">
            <a:extLst>
              <a:ext uri="{FF2B5EF4-FFF2-40B4-BE49-F238E27FC236}">
                <a16:creationId xmlns:a16="http://schemas.microsoft.com/office/drawing/2014/main" id="{133FC3DD-F2BE-41FF-895B-00129AAB15F5}"/>
              </a:ext>
            </a:extLst>
          </p:cNvPr>
          <p:cNvSpPr>
            <a:spLocks noGrp="1"/>
          </p:cNvSpPr>
          <p:nvPr>
            <p:ph type="ftr" sz="quarter" idx="11"/>
          </p:nvPr>
        </p:nvSpPr>
        <p:spPr/>
        <p:txBody>
          <a:bodyPr rtlCol="0"/>
          <a:lstStyle/>
          <a:p>
            <a:pPr rtl="0"/>
            <a:r>
              <a:rPr lang="tr-TR"/>
              <a:t>Örnek Alt Bilgi Metni</a:t>
            </a:r>
          </a:p>
        </p:txBody>
      </p:sp>
      <p:sp>
        <p:nvSpPr>
          <p:cNvPr id="4" name="Tarih Yer Tutucusu 3">
            <a:extLst>
              <a:ext uri="{FF2B5EF4-FFF2-40B4-BE49-F238E27FC236}">
                <a16:creationId xmlns:a16="http://schemas.microsoft.com/office/drawing/2014/main" id="{A55E4A6B-1966-4E57-9FB8-8B111E97BC11}"/>
              </a:ext>
            </a:extLst>
          </p:cNvPr>
          <p:cNvSpPr>
            <a:spLocks noGrp="1"/>
          </p:cNvSpPr>
          <p:nvPr>
            <p:ph type="dt" sz="half" idx="10"/>
          </p:nvPr>
        </p:nvSpPr>
        <p:spPr/>
        <p:txBody>
          <a:bodyPr rtlCol="0"/>
          <a:lstStyle/>
          <a:p>
            <a:pPr rtl="0"/>
            <a:r>
              <a:rPr lang="tr-TR"/>
              <a:t>7/2/20XX</a:t>
            </a:r>
          </a:p>
        </p:txBody>
      </p:sp>
      <p:sp>
        <p:nvSpPr>
          <p:cNvPr id="6" name="Slayt Numarası Yer Tutucusu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49059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Alıntı">
    <p:spTree>
      <p:nvGrpSpPr>
        <p:cNvPr id="1" name=""/>
        <p:cNvGrpSpPr/>
        <p:nvPr/>
      </p:nvGrpSpPr>
      <p:grpSpPr>
        <a:xfrm>
          <a:off x="0" y="0"/>
          <a:ext cx="0" cy="0"/>
          <a:chOff x="0" y="0"/>
          <a:chExt cx="0" cy="0"/>
        </a:xfrm>
      </p:grpSpPr>
      <p:sp>
        <p:nvSpPr>
          <p:cNvPr id="2" name="Tarih Yer Tutucusu 1">
            <a:extLst>
              <a:ext uri="{FF2B5EF4-FFF2-40B4-BE49-F238E27FC236}">
                <a16:creationId xmlns:a16="http://schemas.microsoft.com/office/drawing/2014/main" id="{C8031033-9688-463F-9614-47F2F5BC6BF7}"/>
              </a:ext>
            </a:extLst>
          </p:cNvPr>
          <p:cNvSpPr>
            <a:spLocks noGrp="1"/>
          </p:cNvSpPr>
          <p:nvPr>
            <p:ph type="dt" sz="half" idx="10"/>
          </p:nvPr>
        </p:nvSpPr>
        <p:spPr/>
        <p:txBody>
          <a:bodyPr rtlCol="0"/>
          <a:lstStyle/>
          <a:p>
            <a:pPr rtl="0"/>
            <a:r>
              <a:rPr lang="tr-TR"/>
              <a:t>7/2/20XX</a:t>
            </a:r>
          </a:p>
        </p:txBody>
      </p:sp>
      <p:sp>
        <p:nvSpPr>
          <p:cNvPr id="3" name="Alt Bilgi Yer Tutucusu 2">
            <a:extLst>
              <a:ext uri="{FF2B5EF4-FFF2-40B4-BE49-F238E27FC236}">
                <a16:creationId xmlns:a16="http://schemas.microsoft.com/office/drawing/2014/main" id="{085B8DB2-C14B-45AC-ACAF-8702DF59C6E2}"/>
              </a:ext>
            </a:extLst>
          </p:cNvPr>
          <p:cNvSpPr>
            <a:spLocks noGrp="1"/>
          </p:cNvSpPr>
          <p:nvPr>
            <p:ph type="ftr" sz="quarter" idx="11"/>
          </p:nvPr>
        </p:nvSpPr>
        <p:spPr/>
        <p:txBody>
          <a:bodyPr rtlCol="0"/>
          <a:lstStyle/>
          <a:p>
            <a:pPr rtl="0"/>
            <a:r>
              <a:rPr lang="tr-TR"/>
              <a:t>Örnek Alt Bilgi Metni</a:t>
            </a:r>
          </a:p>
        </p:txBody>
      </p:sp>
      <p:sp>
        <p:nvSpPr>
          <p:cNvPr id="4" name="Slayt Numarası Yer Tutucusu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
        <p:nvSpPr>
          <p:cNvPr id="6" name="Dikdörtgen 23">
            <a:extLst>
              <a:ext uri="{FF2B5EF4-FFF2-40B4-BE49-F238E27FC236}">
                <a16:creationId xmlns:a16="http://schemas.microsoft.com/office/drawing/2014/main" id="{08BDEDEF-6AC9-4ADF-B6AE-83CC82D2A7B7}"/>
              </a:ext>
              <a:ext uri="{C183D7F6-B498-43B3-948B-1728B52AA6E4}">
                <adec:decorative xmlns:adec="http://schemas.microsoft.com/office/drawing/2017/decorative" val="1"/>
              </a:ext>
            </a:extLst>
          </p:cNvPr>
          <p:cNvSpPr/>
          <p:nvPr userDrawn="1"/>
        </p:nvSpPr>
        <p:spPr>
          <a:xfrm rot="10800000">
            <a:off x="0" y="-5979"/>
            <a:ext cx="5111086" cy="687762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702995 w 6699211"/>
              <a:gd name="connsiteY0" fmla="*/ 56139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56139 h 6857998"/>
              <a:gd name="connsiteX0" fmla="*/ 2702995 w 6699211"/>
              <a:gd name="connsiteY0" fmla="*/ 29135 h 6830994"/>
              <a:gd name="connsiteX1" fmla="*/ 6681322 w 6699211"/>
              <a:gd name="connsiteY1" fmla="*/ 0 h 6830994"/>
              <a:gd name="connsiteX2" fmla="*/ 6699211 w 6699211"/>
              <a:gd name="connsiteY2" fmla="*/ 6830994 h 6830994"/>
              <a:gd name="connsiteX3" fmla="*/ 0 w 6699211"/>
              <a:gd name="connsiteY3" fmla="*/ 6817346 h 6830994"/>
              <a:gd name="connsiteX4" fmla="*/ 2702995 w 6699211"/>
              <a:gd name="connsiteY4" fmla="*/ 29135 h 6830994"/>
              <a:gd name="connsiteX0" fmla="*/ 2702995 w 6699211"/>
              <a:gd name="connsiteY0" fmla="*/ 2131 h 6803990"/>
              <a:gd name="connsiteX1" fmla="*/ 6699211 w 6699211"/>
              <a:gd name="connsiteY1" fmla="*/ 0 h 6803990"/>
              <a:gd name="connsiteX2" fmla="*/ 6699211 w 6699211"/>
              <a:gd name="connsiteY2" fmla="*/ 6803990 h 6803990"/>
              <a:gd name="connsiteX3" fmla="*/ 0 w 6699211"/>
              <a:gd name="connsiteY3" fmla="*/ 6790342 h 6803990"/>
              <a:gd name="connsiteX4" fmla="*/ 2702995 w 6699211"/>
              <a:gd name="connsiteY4" fmla="*/ 2131 h 680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03990">
                <a:moveTo>
                  <a:pt x="2702995" y="2131"/>
                </a:moveTo>
                <a:lnTo>
                  <a:pt x="6699211" y="0"/>
                </a:lnTo>
                <a:lnTo>
                  <a:pt x="6699211" y="6803990"/>
                </a:lnTo>
                <a:lnTo>
                  <a:pt x="0" y="6790342"/>
                </a:lnTo>
                <a:lnTo>
                  <a:pt x="2702995" y="213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7" name="Başlık 1">
            <a:extLst>
              <a:ext uri="{FF2B5EF4-FFF2-40B4-BE49-F238E27FC236}">
                <a16:creationId xmlns:a16="http://schemas.microsoft.com/office/drawing/2014/main" id="{AC0CB336-8515-4565-B747-B4EA83B435BD}"/>
              </a:ext>
            </a:extLst>
          </p:cNvPr>
          <p:cNvSpPr>
            <a:spLocks noGrp="1"/>
          </p:cNvSpPr>
          <p:nvPr>
            <p:ph type="title"/>
          </p:nvPr>
        </p:nvSpPr>
        <p:spPr>
          <a:xfrm>
            <a:off x="716280" y="680485"/>
            <a:ext cx="3393440" cy="2748515"/>
          </a:xfrm>
        </p:spPr>
        <p:txBody>
          <a:bodyPr rtlCol="0" anchor="t"/>
          <a:lstStyle/>
          <a:p>
            <a:pPr rtl="0"/>
            <a:r>
              <a:rPr lang="tr-TR"/>
              <a:t>Asıl başlık stilini düzenlemek için tıklayın</a:t>
            </a:r>
            <a:endParaRPr lang="tr-TR" dirty="0"/>
          </a:p>
        </p:txBody>
      </p:sp>
      <p:cxnSp>
        <p:nvCxnSpPr>
          <p:cNvPr id="8" name="Düz Bağlayıcı 7">
            <a:extLst>
              <a:ext uri="{FF2B5EF4-FFF2-40B4-BE49-F238E27FC236}">
                <a16:creationId xmlns:a16="http://schemas.microsoft.com/office/drawing/2014/main" id="{064F675D-D792-42C0-8961-D2D1D79CDAEB}"/>
              </a:ext>
              <a:ext uri="{C183D7F6-B498-43B3-948B-1728B52AA6E4}">
                <adec:decorative xmlns:adec="http://schemas.microsoft.com/office/drawing/2017/decorative" val="1"/>
              </a:ext>
            </a:extLst>
          </p:cNvPr>
          <p:cNvCxnSpPr>
            <a:cxnSpLocks/>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9" name="İçerik Yer Tutucusu 2">
            <a:extLst>
              <a:ext uri="{FF2B5EF4-FFF2-40B4-BE49-F238E27FC236}">
                <a16:creationId xmlns:a16="http://schemas.microsoft.com/office/drawing/2014/main" id="{06D2EC4D-FD33-4925-B0A8-68C9818DB8E2}"/>
              </a:ext>
            </a:extLst>
          </p:cNvPr>
          <p:cNvSpPr>
            <a:spLocks noGrp="1"/>
          </p:cNvSpPr>
          <p:nvPr>
            <p:ph idx="1"/>
          </p:nvPr>
        </p:nvSpPr>
        <p:spPr>
          <a:xfrm>
            <a:off x="5175678" y="533399"/>
            <a:ext cx="3678762" cy="5771481"/>
          </a:xfrm>
        </p:spPr>
        <p:txBody>
          <a:bodyPr rtlCol="0" anchor="ctr">
            <a:normAutofit/>
          </a:bodyPr>
          <a:lstStyle/>
          <a:p>
            <a:pPr lvl="0" rtl="0"/>
            <a:r>
              <a:rPr lang="tr-TR"/>
              <a:t>Asıl metin stillerini düzenlemek için tıklayın</a:t>
            </a:r>
          </a:p>
        </p:txBody>
      </p:sp>
      <p:sp>
        <p:nvSpPr>
          <p:cNvPr id="14" name="Resim Yer Tutucusu 13">
            <a:extLst>
              <a:ext uri="{FF2B5EF4-FFF2-40B4-BE49-F238E27FC236}">
                <a16:creationId xmlns:a16="http://schemas.microsoft.com/office/drawing/2014/main" id="{FC7C9F55-A39F-4FB9-BEAD-745EA3E0A22E}"/>
              </a:ext>
            </a:extLst>
          </p:cNvPr>
          <p:cNvSpPr>
            <a:spLocks noGrp="1"/>
          </p:cNvSpPr>
          <p:nvPr>
            <p:ph type="pic" sz="quarter" idx="13"/>
          </p:nvPr>
        </p:nvSpPr>
        <p:spPr>
          <a:xfrm>
            <a:off x="9531096" y="0"/>
            <a:ext cx="2660904" cy="2322576"/>
          </a:xfrm>
          <a:solidFill>
            <a:schemeClr val="accent2"/>
          </a:solidFill>
        </p:spPr>
        <p:txBody>
          <a:bodyPr rtlCol="0"/>
          <a:lstStyle/>
          <a:p>
            <a:pPr rtl="0"/>
            <a:r>
              <a:rPr lang="tr-TR"/>
              <a:t>Resim eklemek için simgeye tıklayın</a:t>
            </a:r>
            <a:endParaRPr lang="tr-TR" dirty="0"/>
          </a:p>
        </p:txBody>
      </p:sp>
      <p:sp>
        <p:nvSpPr>
          <p:cNvPr id="15" name="Resim Yer Tutucusu 13">
            <a:extLst>
              <a:ext uri="{FF2B5EF4-FFF2-40B4-BE49-F238E27FC236}">
                <a16:creationId xmlns:a16="http://schemas.microsoft.com/office/drawing/2014/main" id="{A480833B-6513-44B8-B08A-6FCB3911FEC8}"/>
              </a:ext>
            </a:extLst>
          </p:cNvPr>
          <p:cNvSpPr>
            <a:spLocks noGrp="1"/>
          </p:cNvSpPr>
          <p:nvPr>
            <p:ph type="pic" sz="quarter" idx="14"/>
          </p:nvPr>
        </p:nvSpPr>
        <p:spPr>
          <a:xfrm>
            <a:off x="9531096" y="2324100"/>
            <a:ext cx="2660904" cy="2322576"/>
          </a:xfrm>
          <a:solidFill>
            <a:schemeClr val="accent2"/>
          </a:solidFill>
        </p:spPr>
        <p:txBody>
          <a:bodyPr rtlCol="0"/>
          <a:lstStyle/>
          <a:p>
            <a:pPr rtl="0"/>
            <a:r>
              <a:rPr lang="tr-TR"/>
              <a:t>Resim eklemek için simgeye tıklayın</a:t>
            </a:r>
            <a:endParaRPr lang="tr-TR" dirty="0"/>
          </a:p>
        </p:txBody>
      </p:sp>
      <p:sp>
        <p:nvSpPr>
          <p:cNvPr id="16" name="Resim Yer Tutucusu 13">
            <a:extLst>
              <a:ext uri="{FF2B5EF4-FFF2-40B4-BE49-F238E27FC236}">
                <a16:creationId xmlns:a16="http://schemas.microsoft.com/office/drawing/2014/main" id="{3BCCF25F-1246-4BAE-BAA2-FB33719CF555}"/>
              </a:ext>
            </a:extLst>
          </p:cNvPr>
          <p:cNvSpPr>
            <a:spLocks noGrp="1"/>
          </p:cNvSpPr>
          <p:nvPr>
            <p:ph type="pic" sz="quarter" idx="15"/>
          </p:nvPr>
        </p:nvSpPr>
        <p:spPr>
          <a:xfrm>
            <a:off x="9531096" y="4535424"/>
            <a:ext cx="2660904" cy="2322576"/>
          </a:xfrm>
          <a:solidFill>
            <a:schemeClr val="accent2"/>
          </a:solidFill>
        </p:spPr>
        <p:txBody>
          <a:bodyPr rtlCol="0"/>
          <a:lstStyle/>
          <a:p>
            <a:pPr rtl="0"/>
            <a:r>
              <a:rPr lang="tr-TR"/>
              <a:t>Resim eklemek için simgeye tıklayın</a:t>
            </a:r>
            <a:endParaRPr lang="tr-TR" dirty="0"/>
          </a:p>
        </p:txBody>
      </p:sp>
    </p:spTree>
    <p:extLst>
      <p:ext uri="{BB962C8B-B14F-4D97-AF65-F5344CB8AC3E}">
        <p14:creationId xmlns:p14="http://schemas.microsoft.com/office/powerpoint/2010/main" val="267054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Ekip">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41DB-C73C-4968-B434-A6AA14DAF625}"/>
              </a:ext>
            </a:extLst>
          </p:cNvPr>
          <p:cNvSpPr>
            <a:spLocks noGrp="1"/>
          </p:cNvSpPr>
          <p:nvPr>
            <p:ph type="title"/>
          </p:nvPr>
        </p:nvSpPr>
        <p:spPr/>
        <p:txBody>
          <a:bodyPr rtlCol="0">
            <a:normAutofit/>
          </a:bodyPr>
          <a:lstStyle>
            <a:lvl1pPr>
              <a:defRPr sz="4400"/>
            </a:lvl1pPr>
          </a:lstStyle>
          <a:p>
            <a:pPr rtl="0"/>
            <a:r>
              <a:rPr lang="tr-TR"/>
              <a:t>Asıl başlık stilini düzenlemek için tıklayın</a:t>
            </a:r>
          </a:p>
        </p:txBody>
      </p:sp>
      <p:sp>
        <p:nvSpPr>
          <p:cNvPr id="50" name="Resim Yer Tutucusu 49">
            <a:extLst>
              <a:ext uri="{FF2B5EF4-FFF2-40B4-BE49-F238E27FC236}">
                <a16:creationId xmlns:a16="http://schemas.microsoft.com/office/drawing/2014/main" id="{5496CA69-F288-4538-974D-9A68581F4941}"/>
              </a:ext>
            </a:extLst>
          </p:cNvPr>
          <p:cNvSpPr>
            <a:spLocks noGrp="1"/>
          </p:cNvSpPr>
          <p:nvPr>
            <p:ph type="pic" sz="quarter" idx="20"/>
          </p:nvPr>
        </p:nvSpPr>
        <p:spPr>
          <a:xfrm>
            <a:off x="1143000" y="2350008"/>
            <a:ext cx="1965960" cy="1801368"/>
          </a:xfrm>
          <a:solidFill>
            <a:schemeClr val="accent2"/>
          </a:solidFill>
        </p:spPr>
        <p:txBody>
          <a:bodyPr rtlCol="0"/>
          <a:lstStyle/>
          <a:p>
            <a:pPr rtl="0"/>
            <a:r>
              <a:rPr lang="tr-TR"/>
              <a:t>Resim eklemek için simgeye tıklayın</a:t>
            </a:r>
            <a:endParaRPr lang="tr-TR" dirty="0"/>
          </a:p>
        </p:txBody>
      </p:sp>
      <p:sp>
        <p:nvSpPr>
          <p:cNvPr id="39" name="Metin Yer Tutucusu 2">
            <a:extLst>
              <a:ext uri="{FF2B5EF4-FFF2-40B4-BE49-F238E27FC236}">
                <a16:creationId xmlns:a16="http://schemas.microsoft.com/office/drawing/2014/main" id="{1F7CBA7A-8076-4743-AD9E-CB0B2B1D1856}"/>
              </a:ext>
            </a:extLst>
          </p:cNvPr>
          <p:cNvSpPr>
            <a:spLocks noGrp="1"/>
          </p:cNvSpPr>
          <p:nvPr>
            <p:ph type="body" idx="1" hasCustomPrompt="1"/>
          </p:nvPr>
        </p:nvSpPr>
        <p:spPr>
          <a:xfrm>
            <a:off x="1145421" y="4319521"/>
            <a:ext cx="1963236" cy="365760"/>
          </a:xfrm>
        </p:spPr>
        <p:txBody>
          <a:bodyPr rtlCol="0">
            <a:noAutofit/>
          </a:bodyPr>
          <a:lstStyle>
            <a:lvl1pPr marL="0" indent="0">
              <a:buNone/>
              <a:defRPr sz="2000" b="1">
                <a:solidFill>
                  <a:schemeClr val="tx1">
                    <a:lumMod val="85000"/>
                    <a:lumOff val="15000"/>
                  </a:schemeClr>
                </a:solidFill>
                <a:latin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dirty="0"/>
              <a:t>Ad</a:t>
            </a:r>
          </a:p>
        </p:txBody>
      </p:sp>
      <p:sp>
        <p:nvSpPr>
          <p:cNvPr id="42" name="Metin Yer Tutucusu 2">
            <a:extLst>
              <a:ext uri="{FF2B5EF4-FFF2-40B4-BE49-F238E27FC236}">
                <a16:creationId xmlns:a16="http://schemas.microsoft.com/office/drawing/2014/main" id="{8B03D9A7-85A7-4570-ADAF-E43C05B52D00}"/>
              </a:ext>
            </a:extLst>
          </p:cNvPr>
          <p:cNvSpPr>
            <a:spLocks noGrp="1"/>
          </p:cNvSpPr>
          <p:nvPr>
            <p:ph type="body" idx="13" hasCustomPrompt="1"/>
          </p:nvPr>
        </p:nvSpPr>
        <p:spPr>
          <a:xfrm>
            <a:off x="1143000" y="4761768"/>
            <a:ext cx="1963236" cy="741904"/>
          </a:xfrm>
        </p:spPr>
        <p:txBody>
          <a:bodyPr rtlCol="0">
            <a:noAutofit/>
          </a:bodyPr>
          <a:lstStyle>
            <a:lvl1pPr marL="0" indent="0">
              <a:buNone/>
              <a:defRPr sz="2000">
                <a:solidFill>
                  <a:schemeClr val="tx1">
                    <a:lumMod val="50000"/>
                    <a:lumOff val="50000"/>
                  </a:schemeClr>
                </a:solidFill>
                <a:latin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dirty="0"/>
              <a:t>Başlık</a:t>
            </a:r>
          </a:p>
        </p:txBody>
      </p:sp>
      <p:sp>
        <p:nvSpPr>
          <p:cNvPr id="51" name="Resim Yer Tutucusu 49">
            <a:extLst>
              <a:ext uri="{FF2B5EF4-FFF2-40B4-BE49-F238E27FC236}">
                <a16:creationId xmlns:a16="http://schemas.microsoft.com/office/drawing/2014/main" id="{ADF2F19D-7D9A-47B3-8711-A71F034693FE}"/>
              </a:ext>
            </a:extLst>
          </p:cNvPr>
          <p:cNvSpPr>
            <a:spLocks noGrp="1"/>
          </p:cNvSpPr>
          <p:nvPr>
            <p:ph type="pic" sz="quarter" idx="21"/>
          </p:nvPr>
        </p:nvSpPr>
        <p:spPr>
          <a:xfrm>
            <a:off x="3784636" y="2350008"/>
            <a:ext cx="1965960" cy="1801368"/>
          </a:xfrm>
          <a:solidFill>
            <a:schemeClr val="accent2"/>
          </a:solidFill>
        </p:spPr>
        <p:txBody>
          <a:bodyPr rtlCol="0"/>
          <a:lstStyle/>
          <a:p>
            <a:pPr rtl="0"/>
            <a:r>
              <a:rPr lang="tr-TR"/>
              <a:t>Resim eklemek için simgeye tıklayın</a:t>
            </a:r>
            <a:endParaRPr lang="tr-TR" dirty="0"/>
          </a:p>
        </p:txBody>
      </p:sp>
      <p:sp>
        <p:nvSpPr>
          <p:cNvPr id="43" name="Metin Yer Tutucusu 2">
            <a:extLst>
              <a:ext uri="{FF2B5EF4-FFF2-40B4-BE49-F238E27FC236}">
                <a16:creationId xmlns:a16="http://schemas.microsoft.com/office/drawing/2014/main" id="{790A904C-841C-438E-BD4B-C18FC28CBD03}"/>
              </a:ext>
            </a:extLst>
          </p:cNvPr>
          <p:cNvSpPr>
            <a:spLocks noGrp="1"/>
          </p:cNvSpPr>
          <p:nvPr>
            <p:ph type="body" idx="14" hasCustomPrompt="1"/>
          </p:nvPr>
        </p:nvSpPr>
        <p:spPr>
          <a:xfrm>
            <a:off x="3789781" y="4319520"/>
            <a:ext cx="1963236" cy="365760"/>
          </a:xfrm>
        </p:spPr>
        <p:txBody>
          <a:bodyPr rtlCol="0">
            <a:noAutofit/>
          </a:bodyPr>
          <a:lstStyle>
            <a:lvl1pPr marL="0" indent="0">
              <a:buNone/>
              <a:defRPr sz="2000" b="1">
                <a:solidFill>
                  <a:schemeClr val="tx1">
                    <a:lumMod val="85000"/>
                    <a:lumOff val="15000"/>
                  </a:schemeClr>
                </a:solidFill>
                <a:latin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dirty="0"/>
              <a:t>Ad</a:t>
            </a:r>
          </a:p>
        </p:txBody>
      </p:sp>
      <p:sp>
        <p:nvSpPr>
          <p:cNvPr id="44" name="Metin Yer Tutucusu 2">
            <a:extLst>
              <a:ext uri="{FF2B5EF4-FFF2-40B4-BE49-F238E27FC236}">
                <a16:creationId xmlns:a16="http://schemas.microsoft.com/office/drawing/2014/main" id="{611759C1-BECA-460C-916A-079B29E05C36}"/>
              </a:ext>
            </a:extLst>
          </p:cNvPr>
          <p:cNvSpPr>
            <a:spLocks noGrp="1"/>
          </p:cNvSpPr>
          <p:nvPr>
            <p:ph type="body" idx="15" hasCustomPrompt="1"/>
          </p:nvPr>
        </p:nvSpPr>
        <p:spPr>
          <a:xfrm>
            <a:off x="3787360" y="4761767"/>
            <a:ext cx="1963236" cy="741904"/>
          </a:xfrm>
        </p:spPr>
        <p:txBody>
          <a:bodyPr rtlCol="0">
            <a:noAutofit/>
          </a:bodyPr>
          <a:lstStyle>
            <a:lvl1pPr marL="0" indent="0">
              <a:buNone/>
              <a:defRPr sz="2000">
                <a:solidFill>
                  <a:schemeClr val="tx1">
                    <a:lumMod val="50000"/>
                    <a:lumOff val="50000"/>
                  </a:schemeClr>
                </a:solidFill>
                <a:latin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dirty="0"/>
              <a:t>Başlık</a:t>
            </a:r>
          </a:p>
        </p:txBody>
      </p:sp>
      <p:sp>
        <p:nvSpPr>
          <p:cNvPr id="52" name="Resim Yer Tutucusu 49">
            <a:extLst>
              <a:ext uri="{FF2B5EF4-FFF2-40B4-BE49-F238E27FC236}">
                <a16:creationId xmlns:a16="http://schemas.microsoft.com/office/drawing/2014/main" id="{4519A595-9DA0-413B-A1E1-B0F059132DD1}"/>
              </a:ext>
            </a:extLst>
          </p:cNvPr>
          <p:cNvSpPr>
            <a:spLocks noGrp="1"/>
          </p:cNvSpPr>
          <p:nvPr>
            <p:ph type="pic" sz="quarter" idx="22"/>
          </p:nvPr>
        </p:nvSpPr>
        <p:spPr>
          <a:xfrm>
            <a:off x="6437376" y="2350008"/>
            <a:ext cx="1965960" cy="1801368"/>
          </a:xfrm>
          <a:solidFill>
            <a:schemeClr val="accent2"/>
          </a:solidFill>
        </p:spPr>
        <p:txBody>
          <a:bodyPr rtlCol="0"/>
          <a:lstStyle/>
          <a:p>
            <a:pPr rtl="0"/>
            <a:r>
              <a:rPr lang="tr-TR"/>
              <a:t>Resim eklemek için simgeye tıklayın</a:t>
            </a:r>
            <a:endParaRPr lang="tr-TR" dirty="0"/>
          </a:p>
        </p:txBody>
      </p:sp>
      <p:sp>
        <p:nvSpPr>
          <p:cNvPr id="45" name="Metin Yer Tutucusu 2">
            <a:extLst>
              <a:ext uri="{FF2B5EF4-FFF2-40B4-BE49-F238E27FC236}">
                <a16:creationId xmlns:a16="http://schemas.microsoft.com/office/drawing/2014/main" id="{C20274DC-5128-46D8-9229-02288D264936}"/>
              </a:ext>
            </a:extLst>
          </p:cNvPr>
          <p:cNvSpPr>
            <a:spLocks noGrp="1"/>
          </p:cNvSpPr>
          <p:nvPr>
            <p:ph type="body" idx="16" hasCustomPrompt="1"/>
          </p:nvPr>
        </p:nvSpPr>
        <p:spPr>
          <a:xfrm>
            <a:off x="6441406" y="4319520"/>
            <a:ext cx="1963236" cy="365760"/>
          </a:xfrm>
        </p:spPr>
        <p:txBody>
          <a:bodyPr rtlCol="0">
            <a:noAutofit/>
          </a:bodyPr>
          <a:lstStyle>
            <a:lvl1pPr marL="0" indent="0">
              <a:buNone/>
              <a:defRPr sz="2000" b="1">
                <a:solidFill>
                  <a:schemeClr val="tx1">
                    <a:lumMod val="85000"/>
                    <a:lumOff val="15000"/>
                  </a:schemeClr>
                </a:solidFill>
                <a:latin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dirty="0"/>
              <a:t>Ad</a:t>
            </a:r>
          </a:p>
        </p:txBody>
      </p:sp>
      <p:sp>
        <p:nvSpPr>
          <p:cNvPr id="46" name="Metin Yer Tutucusu 2">
            <a:extLst>
              <a:ext uri="{FF2B5EF4-FFF2-40B4-BE49-F238E27FC236}">
                <a16:creationId xmlns:a16="http://schemas.microsoft.com/office/drawing/2014/main" id="{6F92FD73-9CD4-4AB0-8DEF-B9D7B1C5904D}"/>
              </a:ext>
            </a:extLst>
          </p:cNvPr>
          <p:cNvSpPr>
            <a:spLocks noGrp="1"/>
          </p:cNvSpPr>
          <p:nvPr>
            <p:ph type="body" idx="17" hasCustomPrompt="1"/>
          </p:nvPr>
        </p:nvSpPr>
        <p:spPr>
          <a:xfrm>
            <a:off x="6438985" y="4761767"/>
            <a:ext cx="1963236" cy="741904"/>
          </a:xfrm>
        </p:spPr>
        <p:txBody>
          <a:bodyPr rtlCol="0">
            <a:noAutofit/>
          </a:bodyPr>
          <a:lstStyle>
            <a:lvl1pPr marL="0" indent="0">
              <a:buNone/>
              <a:defRPr sz="2000">
                <a:solidFill>
                  <a:schemeClr val="tx1">
                    <a:lumMod val="50000"/>
                    <a:lumOff val="50000"/>
                  </a:schemeClr>
                </a:solidFill>
                <a:latin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dirty="0"/>
              <a:t>Başlık</a:t>
            </a:r>
          </a:p>
        </p:txBody>
      </p:sp>
      <p:sp>
        <p:nvSpPr>
          <p:cNvPr id="53" name="Resim Yer Tutucusu 49">
            <a:extLst>
              <a:ext uri="{FF2B5EF4-FFF2-40B4-BE49-F238E27FC236}">
                <a16:creationId xmlns:a16="http://schemas.microsoft.com/office/drawing/2014/main" id="{ECF2CB24-2F78-42B5-BEC0-904245F37452}"/>
              </a:ext>
            </a:extLst>
          </p:cNvPr>
          <p:cNvSpPr>
            <a:spLocks noGrp="1"/>
          </p:cNvSpPr>
          <p:nvPr>
            <p:ph type="pic" sz="quarter" idx="23"/>
          </p:nvPr>
        </p:nvSpPr>
        <p:spPr>
          <a:xfrm>
            <a:off x="9089136" y="2350008"/>
            <a:ext cx="1965960" cy="1801368"/>
          </a:xfrm>
          <a:solidFill>
            <a:schemeClr val="accent2"/>
          </a:solidFill>
        </p:spPr>
        <p:txBody>
          <a:bodyPr rtlCol="0"/>
          <a:lstStyle/>
          <a:p>
            <a:pPr rtl="0"/>
            <a:r>
              <a:rPr lang="tr-TR"/>
              <a:t>Resim eklemek için simgeye tıklayın</a:t>
            </a:r>
            <a:endParaRPr lang="tr-TR" dirty="0"/>
          </a:p>
        </p:txBody>
      </p:sp>
      <p:sp>
        <p:nvSpPr>
          <p:cNvPr id="47" name="Metin Yer Tutucusu 2">
            <a:extLst>
              <a:ext uri="{FF2B5EF4-FFF2-40B4-BE49-F238E27FC236}">
                <a16:creationId xmlns:a16="http://schemas.microsoft.com/office/drawing/2014/main" id="{E099301F-F262-4EB4-9AAA-D10A9CF42DCF}"/>
              </a:ext>
            </a:extLst>
          </p:cNvPr>
          <p:cNvSpPr>
            <a:spLocks noGrp="1"/>
          </p:cNvSpPr>
          <p:nvPr>
            <p:ph type="body" idx="18" hasCustomPrompt="1"/>
          </p:nvPr>
        </p:nvSpPr>
        <p:spPr>
          <a:xfrm>
            <a:off x="9090610" y="4319520"/>
            <a:ext cx="1963236" cy="365760"/>
          </a:xfrm>
        </p:spPr>
        <p:txBody>
          <a:bodyPr rtlCol="0">
            <a:noAutofit/>
          </a:bodyPr>
          <a:lstStyle>
            <a:lvl1pPr marL="0" indent="0">
              <a:buNone/>
              <a:defRPr sz="2000" b="1">
                <a:solidFill>
                  <a:schemeClr val="tx1">
                    <a:lumMod val="85000"/>
                    <a:lumOff val="15000"/>
                  </a:schemeClr>
                </a:solidFill>
                <a:latin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dirty="0"/>
              <a:t>Ad</a:t>
            </a:r>
          </a:p>
        </p:txBody>
      </p:sp>
      <p:sp>
        <p:nvSpPr>
          <p:cNvPr id="48" name="Metin Yer Tutucusu 2">
            <a:extLst>
              <a:ext uri="{FF2B5EF4-FFF2-40B4-BE49-F238E27FC236}">
                <a16:creationId xmlns:a16="http://schemas.microsoft.com/office/drawing/2014/main" id="{BD5BC820-7DAB-4C8E-A7E4-A885BBE9AB8E}"/>
              </a:ext>
            </a:extLst>
          </p:cNvPr>
          <p:cNvSpPr>
            <a:spLocks noGrp="1"/>
          </p:cNvSpPr>
          <p:nvPr>
            <p:ph type="body" idx="19" hasCustomPrompt="1"/>
          </p:nvPr>
        </p:nvSpPr>
        <p:spPr>
          <a:xfrm>
            <a:off x="9088189" y="4761767"/>
            <a:ext cx="1963236" cy="741904"/>
          </a:xfrm>
        </p:spPr>
        <p:txBody>
          <a:bodyPr rtlCol="0">
            <a:noAutofit/>
          </a:bodyPr>
          <a:lstStyle>
            <a:lvl1pPr marL="0" indent="0">
              <a:buNone/>
              <a:defRPr sz="2000">
                <a:solidFill>
                  <a:schemeClr val="tx1">
                    <a:lumMod val="50000"/>
                    <a:lumOff val="50000"/>
                  </a:schemeClr>
                </a:solidFill>
                <a:latin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dirty="0"/>
              <a:t>Başlık</a:t>
            </a:r>
          </a:p>
        </p:txBody>
      </p:sp>
      <p:sp>
        <p:nvSpPr>
          <p:cNvPr id="4" name="Alt Bilgi Yer Tutucusu 3">
            <a:extLst>
              <a:ext uri="{FF2B5EF4-FFF2-40B4-BE49-F238E27FC236}">
                <a16:creationId xmlns:a16="http://schemas.microsoft.com/office/drawing/2014/main" id="{C1289DB7-F492-4037-A439-D70F7E556524}"/>
              </a:ext>
            </a:extLst>
          </p:cNvPr>
          <p:cNvSpPr>
            <a:spLocks noGrp="1"/>
          </p:cNvSpPr>
          <p:nvPr>
            <p:ph type="ftr" sz="quarter" idx="11"/>
          </p:nvPr>
        </p:nvSpPr>
        <p:spPr/>
        <p:txBody>
          <a:bodyPr rtlCol="0"/>
          <a:lstStyle/>
          <a:p>
            <a:pPr rtl="0"/>
            <a:r>
              <a:rPr lang="tr-TR"/>
              <a:t>Örnek Alt Bilgi Metni</a:t>
            </a:r>
          </a:p>
        </p:txBody>
      </p:sp>
      <p:sp>
        <p:nvSpPr>
          <p:cNvPr id="3" name="Tarih Yer Tutucusu 2">
            <a:extLst>
              <a:ext uri="{FF2B5EF4-FFF2-40B4-BE49-F238E27FC236}">
                <a16:creationId xmlns:a16="http://schemas.microsoft.com/office/drawing/2014/main" id="{108152BF-92C7-4BF5-A9DB-16A0BF0F5F5D}"/>
              </a:ext>
            </a:extLst>
          </p:cNvPr>
          <p:cNvSpPr>
            <a:spLocks noGrp="1"/>
          </p:cNvSpPr>
          <p:nvPr>
            <p:ph type="dt" sz="half" idx="10"/>
          </p:nvPr>
        </p:nvSpPr>
        <p:spPr/>
        <p:txBody>
          <a:bodyPr rtlCol="0"/>
          <a:lstStyle/>
          <a:p>
            <a:pPr rtl="0"/>
            <a:r>
              <a:rPr lang="tr-TR"/>
              <a:t>7/2/20XX</a:t>
            </a:r>
          </a:p>
        </p:txBody>
      </p:sp>
      <p:sp>
        <p:nvSpPr>
          <p:cNvPr id="5" name="Slayt Numarası Yer Tutucusu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172832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Başlık ve İçerik Zaman Çizelgesi">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08D9373-37D1-4135-8D34-755E139F79DD}"/>
              </a:ext>
            </a:extLst>
          </p:cNvPr>
          <p:cNvSpPr>
            <a:spLocks noGrp="1"/>
          </p:cNvSpPr>
          <p:nvPr>
            <p:ph idx="1"/>
          </p:nvPr>
        </p:nvSpPr>
        <p:spPr>
          <a:xfrm>
            <a:off x="838200" y="1825625"/>
            <a:ext cx="10692810" cy="4351338"/>
          </a:xfrm>
        </p:spPr>
        <p:txBody>
          <a:bodyPr rtlCol="0"/>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2" name="Başlık 1">
            <a:extLst>
              <a:ext uri="{FF2B5EF4-FFF2-40B4-BE49-F238E27FC236}">
                <a16:creationId xmlns:a16="http://schemas.microsoft.com/office/drawing/2014/main" id="{2AD75558-A264-444E-829B-51AAE6B4BFCE}"/>
              </a:ext>
            </a:extLst>
          </p:cNvPr>
          <p:cNvSpPr>
            <a:spLocks noGrp="1"/>
          </p:cNvSpPr>
          <p:nvPr>
            <p:ph type="title"/>
          </p:nvPr>
        </p:nvSpPr>
        <p:spPr/>
        <p:txBody>
          <a:bodyPr rtlCol="0">
            <a:normAutofit/>
          </a:bodyPr>
          <a:lstStyle>
            <a:lvl1pPr>
              <a:defRPr sz="4400"/>
            </a:lvl1pPr>
          </a:lstStyle>
          <a:p>
            <a:pPr rtl="0"/>
            <a:r>
              <a:rPr lang="tr-TR"/>
              <a:t>Asıl başlık stilini düzenlemek için tıklayın</a:t>
            </a:r>
            <a:endParaRPr lang="tr-TR" dirty="0"/>
          </a:p>
        </p:txBody>
      </p:sp>
      <p:sp>
        <p:nvSpPr>
          <p:cNvPr id="5" name="Alt Bilgi Yer Tutucusu 4">
            <a:extLst>
              <a:ext uri="{FF2B5EF4-FFF2-40B4-BE49-F238E27FC236}">
                <a16:creationId xmlns:a16="http://schemas.microsoft.com/office/drawing/2014/main" id="{133FC3DD-F2BE-41FF-895B-00129AAB15F5}"/>
              </a:ext>
            </a:extLst>
          </p:cNvPr>
          <p:cNvSpPr>
            <a:spLocks noGrp="1"/>
          </p:cNvSpPr>
          <p:nvPr>
            <p:ph type="ftr" sz="quarter" idx="11"/>
          </p:nvPr>
        </p:nvSpPr>
        <p:spPr/>
        <p:txBody>
          <a:bodyPr rtlCol="0"/>
          <a:lstStyle/>
          <a:p>
            <a:pPr rtl="0"/>
            <a:r>
              <a:rPr lang="tr-TR"/>
              <a:t>Örnek Alt Bilgi Metni</a:t>
            </a:r>
          </a:p>
        </p:txBody>
      </p:sp>
      <p:sp>
        <p:nvSpPr>
          <p:cNvPr id="4" name="Tarih Yer Tutucusu 3">
            <a:extLst>
              <a:ext uri="{FF2B5EF4-FFF2-40B4-BE49-F238E27FC236}">
                <a16:creationId xmlns:a16="http://schemas.microsoft.com/office/drawing/2014/main" id="{A55E4A6B-1966-4E57-9FB8-8B111E97BC11}"/>
              </a:ext>
            </a:extLst>
          </p:cNvPr>
          <p:cNvSpPr>
            <a:spLocks noGrp="1"/>
          </p:cNvSpPr>
          <p:nvPr>
            <p:ph type="dt" sz="half" idx="10"/>
          </p:nvPr>
        </p:nvSpPr>
        <p:spPr/>
        <p:txBody>
          <a:bodyPr rtlCol="0"/>
          <a:lstStyle/>
          <a:p>
            <a:pPr rtl="0"/>
            <a:r>
              <a:rPr lang="tr-TR"/>
              <a:t>7/2/20XX</a:t>
            </a:r>
          </a:p>
        </p:txBody>
      </p:sp>
      <p:sp>
        <p:nvSpPr>
          <p:cNvPr id="6" name="Slayt Numarası Yer Tutucusu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rtlCol="0"/>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227621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Düz Bağlayıcı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Düz Bağlayıcı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Düz Bağlayıcı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Düz Bağlayıcı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Düz Bağlayıcı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Düz Bağlayıcı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Düz Bağlayıcı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Başlık Yer Tutucusu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pPr rtl="0"/>
            <a:r>
              <a:rPr lang="tr-TR" dirty="0"/>
              <a:t>Asıl başlık stilini düzenlemek için tıklayın</a:t>
            </a:r>
          </a:p>
        </p:txBody>
      </p:sp>
      <p:sp>
        <p:nvSpPr>
          <p:cNvPr id="3" name="Metin Yer Tutucusu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pPr rtl="0"/>
            <a:r>
              <a:rPr lang="tr-TR"/>
              <a:t>7/2/20XX</a:t>
            </a:r>
          </a:p>
        </p:txBody>
      </p:sp>
      <p:sp>
        <p:nvSpPr>
          <p:cNvPr id="5" name="Alt Bilgi Yer Tutucusu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Times New Roman" panose="02020603050405020304" pitchFamily="18" charset="0"/>
              </a:defRPr>
            </a:lvl1pPr>
          </a:lstStyle>
          <a:p>
            <a:r>
              <a:rPr lang="tr-TR" dirty="0"/>
              <a:t>Örnek Alt Bilgi Metni</a:t>
            </a:r>
          </a:p>
        </p:txBody>
      </p:sp>
      <p:sp>
        <p:nvSpPr>
          <p:cNvPr id="6" name="Slayt Numarası Yer Tutucusu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pPr rtl="0"/>
            <a:fld id="{312CC964-A50B-4C29-B4E4-2C30BB34CCF3}" type="slidenum">
              <a:rPr lang="tr-TR" smtClean="0"/>
              <a:t>‹#›</a:t>
            </a:fld>
            <a:endParaRPr lang="tr-TR" dirty="0"/>
          </a:p>
        </p:txBody>
      </p:sp>
    </p:spTree>
    <p:extLst>
      <p:ext uri="{BB962C8B-B14F-4D97-AF65-F5344CB8AC3E}">
        <p14:creationId xmlns:p14="http://schemas.microsoft.com/office/powerpoint/2010/main" val="906036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6" r:id="rId5"/>
    <p:sldLayoutId id="2147483662" r:id="rId6"/>
    <p:sldLayoutId id="2147483679" r:id="rId7"/>
    <p:sldLayoutId id="2147483682" r:id="rId8"/>
    <p:sldLayoutId id="2147483687" r:id="rId9"/>
    <p:sldLayoutId id="2147483665" r:id="rId10"/>
    <p:sldLayoutId id="2147483683" r:id="rId11"/>
    <p:sldLayoutId id="2147483677" r:id="rId12"/>
    <p:sldLayoutId id="2147483678" r:id="rId13"/>
    <p:sldLayoutId id="2147483684" r:id="rId14"/>
    <p:sldLayoutId id="2147483661" r:id="rId15"/>
    <p:sldLayoutId id="2147483663" r:id="rId16"/>
    <p:sldLayoutId id="2147483664" r:id="rId17"/>
    <p:sldLayoutId id="2147483666" r:id="rId18"/>
    <p:sldLayoutId id="2147483667" r:id="rId19"/>
    <p:sldLayoutId id="2147483685" r:id="rId20"/>
    <p:sldLayoutId id="2147483668" r:id="rId21"/>
    <p:sldLayoutId id="2147483669" r:id="rId22"/>
  </p:sldLayoutIdLst>
  <p:hf hdr="0"/>
  <p:txStyles>
    <p:titleStyle>
      <a:lvl1pPr algn="l" defTabSz="914400" rtl="0" eaLnBrk="1" latinLnBrk="0" hangingPunct="1">
        <a:lnSpc>
          <a:spcPct val="90000"/>
        </a:lnSpc>
        <a:spcBef>
          <a:spcPct val="0"/>
        </a:spcBef>
        <a:buNone/>
        <a:defRPr sz="3200" i="1" kern="1200" cap="all" baseline="0">
          <a:solidFill>
            <a:schemeClr val="tx2"/>
          </a:solidFill>
          <a:latin typeface="Times New Roman" panose="02020603050405020304" pitchFamily="18" charset="0"/>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8" Type="http://schemas.openxmlformats.org/officeDocument/2006/relationships/hyperlink" Target="https://www.britannica.com/biography/Willem-Frederik-Hermans" TargetMode="External"/><Relationship Id="rId3" Type="http://schemas.openxmlformats.org/officeDocument/2006/relationships/hyperlink" Target="https://peterbosma.info/als-twee-druppels-water-1963/" TargetMode="External"/><Relationship Id="rId7" Type="http://schemas.openxmlformats.org/officeDocument/2006/relationships/hyperlink" Target="https://watch.plex.tv/person/fons-rademakers" TargetMode="External"/><Relationship Id="rId2" Type="http://schemas.openxmlformats.org/officeDocument/2006/relationships/hyperlink" Target="https://en.wikipedia.org/wiki/Like_Two_Drops_of_Water" TargetMode="External"/><Relationship Id="rId1" Type="http://schemas.openxmlformats.org/officeDocument/2006/relationships/slideLayout" Target="../slideLayouts/slideLayout12.xml"/><Relationship Id="rId6" Type="http://schemas.openxmlformats.org/officeDocument/2006/relationships/hyperlink" Target="https://www.vprogids.nl/cinema/lees/artikelen/interviews/2020/Lex-Schoorel-over-zijn-dubbelrol-in-Als-twee-druppels-water-van-Fons-Rademakers.html" TargetMode="External"/><Relationship Id="rId11" Type="http://schemas.openxmlformats.org/officeDocument/2006/relationships/image" Target="../media/image24.jpg"/><Relationship Id="rId5" Type="http://schemas.openxmlformats.org/officeDocument/2006/relationships/hyperlink" Target="https://www.latimes.com/archives/la-xpm-2007-feb-23-me-rademakers23-story.html" TargetMode="External"/><Relationship Id="rId10" Type="http://schemas.openxmlformats.org/officeDocument/2006/relationships/image" Target="../media/image23.jpg"/><Relationship Id="rId4" Type="http://schemas.openxmlformats.org/officeDocument/2006/relationships/hyperlink" Target="https://filmdatabase.eyefilm.nl/collectie/filmgeschiedenis/film/als-twee-druppels-water" TargetMode="External"/><Relationship Id="rId9"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ED3ACFE-156B-D906-7246-82FC95314B1E}"/>
              </a:ext>
            </a:extLst>
          </p:cNvPr>
          <p:cNvSpPr>
            <a:spLocks noGrp="1"/>
          </p:cNvSpPr>
          <p:nvPr>
            <p:ph type="title"/>
          </p:nvPr>
        </p:nvSpPr>
        <p:spPr>
          <a:xfrm>
            <a:off x="5250934" y="1304925"/>
            <a:ext cx="6238688" cy="1382233"/>
          </a:xfrm>
        </p:spPr>
        <p:txBody>
          <a:bodyPr>
            <a:noAutofit/>
          </a:bodyPr>
          <a:lstStyle/>
          <a:p>
            <a:pPr algn="ctr"/>
            <a:r>
              <a:rPr lang="tr-TR" sz="5400" b="1" i="0" dirty="0"/>
              <a:t>SENARİST, YÖNETMEN VE OYUNCULAR</a:t>
            </a:r>
            <a:endParaRPr lang="en-US" sz="5400" b="1" i="0" dirty="0"/>
          </a:p>
        </p:txBody>
      </p:sp>
      <p:pic>
        <p:nvPicPr>
          <p:cNvPr id="6" name="Resim Yer Tutucusu 5" descr="metin, insan yüzü, yayımlama, neşir, neşriyat, poster içeren bir resim&#10;&#10;Açıklama otomatik olarak oluşturuldu">
            <a:extLst>
              <a:ext uri="{FF2B5EF4-FFF2-40B4-BE49-F238E27FC236}">
                <a16:creationId xmlns:a16="http://schemas.microsoft.com/office/drawing/2014/main" id="{E53384BB-63FB-67C9-0223-6BB37F24B7A3}"/>
              </a:ext>
            </a:extLst>
          </p:cNvPr>
          <p:cNvPicPr>
            <a:picLocks noGrp="1" noChangeAspect="1"/>
          </p:cNvPicPr>
          <p:nvPr>
            <p:ph type="pic" sz="quarter" idx="13"/>
          </p:nvPr>
        </p:nvPicPr>
        <p:blipFill>
          <a:blip r:embed="rId2"/>
          <a:srcRect r="1" b="7984"/>
          <a:stretch/>
        </p:blipFill>
        <p:spPr>
          <a:xfrm>
            <a:off x="20" y="-7444"/>
            <a:ext cx="4966427" cy="6846394"/>
          </a:xfrm>
          <a:noFill/>
        </p:spPr>
      </p:pic>
      <p:sp>
        <p:nvSpPr>
          <p:cNvPr id="23" name="Content Placeholder 4">
            <a:extLst>
              <a:ext uri="{FF2B5EF4-FFF2-40B4-BE49-F238E27FC236}">
                <a16:creationId xmlns:a16="http://schemas.microsoft.com/office/drawing/2014/main" id="{BEF767B6-2DC6-0338-EF72-6924EB5600F2}"/>
              </a:ext>
            </a:extLst>
          </p:cNvPr>
          <p:cNvSpPr>
            <a:spLocks noGrp="1"/>
          </p:cNvSpPr>
          <p:nvPr>
            <p:ph idx="1"/>
          </p:nvPr>
        </p:nvSpPr>
        <p:spPr>
          <a:xfrm>
            <a:off x="5165118" y="3597349"/>
            <a:ext cx="6238687" cy="3251126"/>
          </a:xfrm>
        </p:spPr>
        <p:txBody>
          <a:bodyPr>
            <a:normAutofit/>
          </a:bodyPr>
          <a:lstStyle/>
          <a:p>
            <a:pPr algn="ctr"/>
            <a:r>
              <a:rPr lang="tr-TR" sz="2800" dirty="0"/>
              <a:t>KADİR HAS ÜNİVERSİTESİ</a:t>
            </a:r>
          </a:p>
          <a:p>
            <a:pPr algn="ctr"/>
            <a:r>
              <a:rPr lang="tr-TR" sz="2800" dirty="0"/>
              <a:t>Devir Tanımlayıcı / Tanıtıcı 12 Film </a:t>
            </a:r>
          </a:p>
          <a:p>
            <a:pPr algn="ctr"/>
            <a:r>
              <a:rPr lang="tr-TR" sz="2800" dirty="0"/>
              <a:t>Elanur ÇELİK</a:t>
            </a:r>
          </a:p>
          <a:p>
            <a:pPr algn="ctr"/>
            <a:r>
              <a:rPr lang="tr-TR" sz="2800" dirty="0"/>
              <a:t>11.12.2024</a:t>
            </a:r>
            <a:endParaRPr lang="en-US" sz="2800" dirty="0"/>
          </a:p>
        </p:txBody>
      </p:sp>
      <p:sp>
        <p:nvSpPr>
          <p:cNvPr id="25" name="Slide Number Placeholder 6">
            <a:extLst>
              <a:ext uri="{FF2B5EF4-FFF2-40B4-BE49-F238E27FC236}">
                <a16:creationId xmlns:a16="http://schemas.microsoft.com/office/drawing/2014/main" id="{714ACB02-35AF-B85B-D816-FD3B2D675D84}"/>
              </a:ext>
            </a:extLst>
          </p:cNvPr>
          <p:cNvSpPr>
            <a:spLocks noGrp="1"/>
          </p:cNvSpPr>
          <p:nvPr>
            <p:ph type="sldNum" sz="quarter" idx="12"/>
          </p:nvPr>
        </p:nvSpPr>
        <p:spPr>
          <a:xfrm>
            <a:off x="11602477" y="6398878"/>
            <a:ext cx="470887" cy="365125"/>
          </a:xfrm>
        </p:spPr>
        <p:txBody>
          <a:bodyPr/>
          <a:lstStyle/>
          <a:p>
            <a:pPr rtl="0">
              <a:spcAft>
                <a:spcPts val="600"/>
              </a:spcAft>
            </a:pPr>
            <a:fld id="{312CC964-A50B-4C29-B4E4-2C30BB34CCF3}" type="slidenum">
              <a:rPr lang="tr-TR" smtClean="0"/>
              <a:pPr rtl="0">
                <a:spcAft>
                  <a:spcPts val="600"/>
                </a:spcAft>
              </a:pPr>
              <a:t>1</a:t>
            </a:fld>
            <a:endParaRPr lang="tr-TR"/>
          </a:p>
        </p:txBody>
      </p:sp>
    </p:spTree>
    <p:extLst>
      <p:ext uri="{BB962C8B-B14F-4D97-AF65-F5344CB8AC3E}">
        <p14:creationId xmlns:p14="http://schemas.microsoft.com/office/powerpoint/2010/main" val="123565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B91350-2FBD-BDF4-8CA4-CD6428FC491E}"/>
              </a:ext>
            </a:extLst>
          </p:cNvPr>
          <p:cNvSpPr>
            <a:spLocks noGrp="1"/>
          </p:cNvSpPr>
          <p:nvPr>
            <p:ph type="title"/>
          </p:nvPr>
        </p:nvSpPr>
        <p:spPr>
          <a:xfrm>
            <a:off x="5282839" y="472493"/>
            <a:ext cx="6238688" cy="1382233"/>
          </a:xfrm>
        </p:spPr>
        <p:txBody>
          <a:bodyPr anchor="ctr">
            <a:normAutofit/>
          </a:bodyPr>
          <a:lstStyle/>
          <a:p>
            <a:r>
              <a:rPr lang="tr-TR" dirty="0" err="1"/>
              <a:t>Marıanne</a:t>
            </a:r>
            <a:r>
              <a:rPr lang="tr-TR" dirty="0"/>
              <a:t>: </a:t>
            </a:r>
            <a:r>
              <a:rPr lang="tr-TR" dirty="0" err="1"/>
              <a:t>nan</a:t>
            </a:r>
            <a:r>
              <a:rPr lang="tr-TR" dirty="0"/>
              <a:t> </a:t>
            </a:r>
            <a:r>
              <a:rPr lang="tr-TR" dirty="0" err="1"/>
              <a:t>los</a:t>
            </a:r>
            <a:endParaRPr lang="tr-TR" dirty="0"/>
          </a:p>
        </p:txBody>
      </p:sp>
      <p:pic>
        <p:nvPicPr>
          <p:cNvPr id="9" name="Resim Yer Tutucusu 8" descr="insan yüzü, siyah, monokrom fotoğraf, monokrom, tek renkli içeren bir resim&#10;&#10;Açıklama otomatik olarak oluşturuldu">
            <a:extLst>
              <a:ext uri="{FF2B5EF4-FFF2-40B4-BE49-F238E27FC236}">
                <a16:creationId xmlns:a16="http://schemas.microsoft.com/office/drawing/2014/main" id="{596B3B4C-B903-5AD4-CD43-312FE512483B}"/>
              </a:ext>
            </a:extLst>
          </p:cNvPr>
          <p:cNvPicPr>
            <a:picLocks noGrp="1" noChangeAspect="1"/>
          </p:cNvPicPr>
          <p:nvPr>
            <p:ph type="pic" sz="quarter" idx="13"/>
          </p:nvPr>
        </p:nvPicPr>
        <p:blipFill>
          <a:blip r:embed="rId2"/>
          <a:srcRect l="25246" r="25244" b="-1"/>
          <a:stretch/>
        </p:blipFill>
        <p:spPr>
          <a:xfrm>
            <a:off x="20" y="-7444"/>
            <a:ext cx="4966427" cy="6846394"/>
          </a:xfrm>
          <a:noFill/>
        </p:spPr>
      </p:pic>
      <p:sp>
        <p:nvSpPr>
          <p:cNvPr id="16" name="Content Placeholder 4">
            <a:extLst>
              <a:ext uri="{FF2B5EF4-FFF2-40B4-BE49-F238E27FC236}">
                <a16:creationId xmlns:a16="http://schemas.microsoft.com/office/drawing/2014/main" id="{801A3D21-E6EB-20AA-87C9-3DC4DF57D5F5}"/>
              </a:ext>
            </a:extLst>
          </p:cNvPr>
          <p:cNvSpPr>
            <a:spLocks noGrp="1"/>
          </p:cNvSpPr>
          <p:nvPr>
            <p:ph idx="1"/>
          </p:nvPr>
        </p:nvSpPr>
        <p:spPr>
          <a:xfrm>
            <a:off x="4684086" y="1947135"/>
            <a:ext cx="7153834" cy="5257932"/>
          </a:xfrm>
        </p:spPr>
        <p:txBody>
          <a:bodyPr>
            <a:normAutofit/>
          </a:bodyPr>
          <a:lstStyle/>
          <a:p>
            <a:r>
              <a:rPr lang="tr-TR" sz="2000" dirty="0"/>
              <a:t>Doğum: </a:t>
            </a:r>
            <a:r>
              <a:rPr lang="en-US" sz="2000" dirty="0"/>
              <a:t>1 </a:t>
            </a:r>
            <a:r>
              <a:rPr lang="en-US" sz="2000" dirty="0" err="1"/>
              <a:t>Temmuz</a:t>
            </a:r>
            <a:r>
              <a:rPr lang="en-US" sz="2000" dirty="0"/>
              <a:t> 1933</a:t>
            </a:r>
            <a:r>
              <a:rPr lang="tr-TR" sz="2000" dirty="0"/>
              <a:t> Amsterdam, Hollanda </a:t>
            </a:r>
            <a:endParaRPr lang="en-US" sz="2000" dirty="0"/>
          </a:p>
          <a:p>
            <a:r>
              <a:rPr lang="en-US" sz="2000" dirty="0" err="1"/>
              <a:t>Ölü</a:t>
            </a:r>
            <a:r>
              <a:rPr lang="tr-TR" sz="2000" dirty="0"/>
              <a:t>m: </a:t>
            </a:r>
            <a:r>
              <a:rPr lang="en-US" sz="2000" dirty="0"/>
              <a:t>22 </a:t>
            </a:r>
            <a:r>
              <a:rPr lang="en-US" sz="2000" dirty="0" err="1"/>
              <a:t>Mayıs</a:t>
            </a:r>
            <a:r>
              <a:rPr lang="en-US" sz="2000" dirty="0"/>
              <a:t> 2021</a:t>
            </a:r>
            <a:r>
              <a:rPr lang="tr-TR" sz="2000" dirty="0"/>
              <a:t> Aruba, Hollanda</a:t>
            </a:r>
          </a:p>
          <a:p>
            <a:pPr marL="342900" indent="-342900">
              <a:buFont typeface="Arial" panose="020B0604020202020204" pitchFamily="34" charset="0"/>
              <a:buChar char="•"/>
            </a:pPr>
            <a:r>
              <a:rPr lang="tr-TR" sz="2000" dirty="0"/>
              <a:t>Manken, oyuncu ve tasarımcı, sekreter, öğretmen</a:t>
            </a:r>
          </a:p>
          <a:p>
            <a:pPr marL="342900" indent="-342900">
              <a:buFont typeface="Arial" panose="020B0604020202020204" pitchFamily="34" charset="0"/>
              <a:buChar char="•"/>
            </a:pPr>
            <a:r>
              <a:rPr lang="tr-TR" sz="2000" dirty="0"/>
              <a:t>Los, bira üreticisi ve filmimizin yapımcısı </a:t>
            </a:r>
            <a:r>
              <a:rPr lang="tr-TR" sz="2000" dirty="0" err="1"/>
              <a:t>Freddy</a:t>
            </a:r>
            <a:r>
              <a:rPr lang="tr-TR" sz="2000" dirty="0"/>
              <a:t> </a:t>
            </a:r>
            <a:r>
              <a:rPr lang="tr-TR" sz="2000" dirty="0" err="1"/>
              <a:t>Heineken'in</a:t>
            </a:r>
            <a:r>
              <a:rPr lang="tr-TR" sz="2000" dirty="0"/>
              <a:t> reklam departmanının bir çalışanıydı. Kısa sürede onun metresi oldu ve bu sayede 1963'te İki Damla Su Gibi filminde başrol oynadı.</a:t>
            </a:r>
          </a:p>
          <a:p>
            <a:pPr marL="342900" indent="-342900">
              <a:buFont typeface="Arial" panose="020B0604020202020204" pitchFamily="34" charset="0"/>
              <a:buChar char="•"/>
            </a:pPr>
            <a:r>
              <a:rPr lang="tr-TR" sz="2000" dirty="0"/>
              <a:t>Sanat kariyerine tiyatro ile başlamış, sinema televizyonla devam etmiş, klasik müzikle de ilgilenmiştir.</a:t>
            </a:r>
          </a:p>
          <a:p>
            <a:pPr marL="342900" indent="-342900">
              <a:buFont typeface="Arial" panose="020B0604020202020204" pitchFamily="34" charset="0"/>
              <a:buChar char="•"/>
            </a:pPr>
            <a:r>
              <a:rPr lang="tr-TR" sz="2000" dirty="0"/>
              <a:t>Hollanda’da tanınan bir sanatçıdır.</a:t>
            </a:r>
          </a:p>
          <a:p>
            <a:pPr marL="342900" indent="-342900">
              <a:buFont typeface="Arial" panose="020B0604020202020204" pitchFamily="34" charset="0"/>
              <a:buChar char="•"/>
            </a:pPr>
            <a:r>
              <a:rPr lang="en-US" sz="2000" dirty="0"/>
              <a:t>" Harry </a:t>
            </a:r>
            <a:r>
              <a:rPr lang="en-US" sz="2000" dirty="0" err="1"/>
              <a:t>Mulisch'in</a:t>
            </a:r>
            <a:r>
              <a:rPr lang="en-US" sz="2000" dirty="0"/>
              <a:t> o </a:t>
            </a:r>
            <a:r>
              <a:rPr lang="en-US" sz="2000" dirty="0" err="1"/>
              <a:t>zamanki</a:t>
            </a:r>
            <a:r>
              <a:rPr lang="en-US" sz="2000" dirty="0"/>
              <a:t> </a:t>
            </a:r>
            <a:r>
              <a:rPr lang="en-US" sz="2000" dirty="0" err="1"/>
              <a:t>kız</a:t>
            </a:r>
            <a:r>
              <a:rPr lang="en-US" sz="2000" dirty="0"/>
              <a:t> </a:t>
            </a:r>
            <a:r>
              <a:rPr lang="en-US" sz="2000" dirty="0" err="1"/>
              <a:t>arkadaşının</a:t>
            </a:r>
            <a:r>
              <a:rPr lang="en-US" sz="2000" dirty="0"/>
              <a:t> da </a:t>
            </a:r>
            <a:r>
              <a:rPr lang="en-US" sz="2000" dirty="0" err="1"/>
              <a:t>tıpkı</a:t>
            </a:r>
            <a:r>
              <a:rPr lang="en-US" sz="2000" dirty="0"/>
              <a:t> Freddy </a:t>
            </a:r>
            <a:r>
              <a:rPr lang="en-US" sz="2000" dirty="0" err="1"/>
              <a:t>gibi</a:t>
            </a:r>
            <a:r>
              <a:rPr lang="en-US" sz="2000" dirty="0"/>
              <a:t> </a:t>
            </a:r>
            <a:r>
              <a:rPr lang="en-US" sz="2000" dirty="0" err="1"/>
              <a:t>bir</a:t>
            </a:r>
            <a:r>
              <a:rPr lang="en-US" sz="2000" dirty="0"/>
              <a:t> </a:t>
            </a:r>
            <a:r>
              <a:rPr lang="en-US" sz="2000" dirty="0" err="1"/>
              <a:t>rolü</a:t>
            </a:r>
            <a:r>
              <a:rPr lang="en-US" sz="2000" dirty="0"/>
              <a:t> </a:t>
            </a:r>
            <a:r>
              <a:rPr lang="en-US" sz="2000" dirty="0" err="1"/>
              <a:t>vardı</a:t>
            </a:r>
            <a:r>
              <a:rPr lang="en-US" sz="2000" dirty="0"/>
              <a:t>. </a:t>
            </a:r>
            <a:r>
              <a:rPr lang="en-US" sz="2000" dirty="0" err="1"/>
              <a:t>Birçok</a:t>
            </a:r>
            <a:r>
              <a:rPr lang="en-US" sz="2000" dirty="0"/>
              <a:t> </a:t>
            </a:r>
            <a:r>
              <a:rPr lang="en-US" sz="2000" dirty="0" err="1"/>
              <a:t>oyuncu</a:t>
            </a:r>
            <a:r>
              <a:rPr lang="en-US" sz="2000" dirty="0"/>
              <a:t> </a:t>
            </a:r>
            <a:r>
              <a:rPr lang="en-US" sz="2000" dirty="0" err="1"/>
              <a:t>amatördü</a:t>
            </a:r>
            <a:r>
              <a:rPr lang="en-US" sz="2000" dirty="0"/>
              <a:t>. </a:t>
            </a:r>
            <a:r>
              <a:rPr lang="en-US" sz="2000" dirty="0" err="1"/>
              <a:t>Çok</a:t>
            </a:r>
            <a:r>
              <a:rPr lang="en-US" sz="2000" dirty="0"/>
              <a:t> </a:t>
            </a:r>
            <a:r>
              <a:rPr lang="en-US" sz="2000" dirty="0" err="1"/>
              <a:t>eğlenceli</a:t>
            </a:r>
            <a:r>
              <a:rPr lang="en-US" sz="2000" dirty="0"/>
              <a:t> </a:t>
            </a:r>
            <a:r>
              <a:rPr lang="en-US" sz="2000" dirty="0" err="1"/>
              <a:t>bir</a:t>
            </a:r>
            <a:r>
              <a:rPr lang="en-US" sz="2000" dirty="0"/>
              <a:t> </a:t>
            </a:r>
            <a:r>
              <a:rPr lang="en-US" sz="2000" dirty="0" err="1"/>
              <a:t>yazdı</a:t>
            </a:r>
            <a:r>
              <a:rPr lang="en-US" sz="2000"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7" name="Slayt Numarası Yer Tutucusu 6">
            <a:extLst>
              <a:ext uri="{FF2B5EF4-FFF2-40B4-BE49-F238E27FC236}">
                <a16:creationId xmlns:a16="http://schemas.microsoft.com/office/drawing/2014/main" id="{2A19665F-7494-1C39-E99B-AD0C7B069B7F}"/>
              </a:ext>
            </a:extLst>
          </p:cNvPr>
          <p:cNvSpPr>
            <a:spLocks noGrp="1"/>
          </p:cNvSpPr>
          <p:nvPr>
            <p:ph type="sldNum" sz="quarter" idx="12"/>
          </p:nvPr>
        </p:nvSpPr>
        <p:spPr>
          <a:xfrm>
            <a:off x="11602477" y="6398878"/>
            <a:ext cx="470887" cy="365125"/>
          </a:xfrm>
        </p:spPr>
        <p:txBody>
          <a:bodyPr anchor="ctr">
            <a:normAutofit/>
          </a:bodyPr>
          <a:lstStyle/>
          <a:p>
            <a:pPr rtl="0">
              <a:spcAft>
                <a:spcPts val="600"/>
              </a:spcAft>
            </a:pPr>
            <a:fld id="{312CC964-A50B-4C29-B4E4-2C30BB34CCF3}" type="slidenum">
              <a:rPr lang="tr-TR" smtClean="0"/>
              <a:pPr rtl="0">
                <a:spcAft>
                  <a:spcPts val="600"/>
                </a:spcAft>
              </a:pPr>
              <a:t>10</a:t>
            </a:fld>
            <a:endParaRPr lang="tr-TR"/>
          </a:p>
        </p:txBody>
      </p:sp>
    </p:spTree>
    <p:extLst>
      <p:ext uri="{BB962C8B-B14F-4D97-AF65-F5344CB8AC3E}">
        <p14:creationId xmlns:p14="http://schemas.microsoft.com/office/powerpoint/2010/main" val="85383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F4116F8-7C6F-A35A-0CDB-8D003E0E448C}"/>
              </a:ext>
            </a:extLst>
          </p:cNvPr>
          <p:cNvSpPr>
            <a:spLocks noGrp="1"/>
          </p:cNvSpPr>
          <p:nvPr>
            <p:ph type="title"/>
          </p:nvPr>
        </p:nvSpPr>
        <p:spPr>
          <a:xfrm>
            <a:off x="5146159" y="685800"/>
            <a:ext cx="6238688" cy="1382233"/>
          </a:xfrm>
        </p:spPr>
        <p:txBody>
          <a:bodyPr/>
          <a:lstStyle/>
          <a:p>
            <a:r>
              <a:rPr lang="en-US" dirty="0"/>
              <a:t>Mia </a:t>
            </a:r>
            <a:r>
              <a:rPr lang="en-US" dirty="0" err="1"/>
              <a:t>GoossenRia</a:t>
            </a:r>
            <a:r>
              <a:rPr lang="tr-TR" dirty="0"/>
              <a:t>: </a:t>
            </a:r>
            <a:r>
              <a:rPr lang="tr-TR" dirty="0" err="1"/>
              <a:t>Rıa</a:t>
            </a:r>
            <a:r>
              <a:rPr lang="tr-TR" dirty="0"/>
              <a:t>,</a:t>
            </a:r>
            <a:r>
              <a:rPr lang="en-US" dirty="0"/>
              <a:t> </a:t>
            </a:r>
            <a:r>
              <a:rPr lang="en-US" dirty="0" err="1"/>
              <a:t>Ducker'ın</a:t>
            </a:r>
            <a:r>
              <a:rPr lang="en-US" dirty="0"/>
              <a:t> </a:t>
            </a:r>
            <a:r>
              <a:rPr lang="en-US" dirty="0" err="1"/>
              <a:t>karısı</a:t>
            </a:r>
            <a:endParaRPr lang="en-US" dirty="0"/>
          </a:p>
        </p:txBody>
      </p:sp>
      <p:pic>
        <p:nvPicPr>
          <p:cNvPr id="9" name="Resim Yer Tutucusu 8" descr="giyim, kişi, şahıs, insan yüzü, portre içeren bir resim&#10;&#10;Açıklama otomatik olarak oluşturuldu">
            <a:extLst>
              <a:ext uri="{FF2B5EF4-FFF2-40B4-BE49-F238E27FC236}">
                <a16:creationId xmlns:a16="http://schemas.microsoft.com/office/drawing/2014/main" id="{68F6D2BB-32B6-70EA-4DD1-FBEFF347E577}"/>
              </a:ext>
            </a:extLst>
          </p:cNvPr>
          <p:cNvPicPr>
            <a:picLocks noGrp="1" noChangeAspect="1"/>
          </p:cNvPicPr>
          <p:nvPr>
            <p:ph type="pic" sz="quarter" idx="13"/>
          </p:nvPr>
        </p:nvPicPr>
        <p:blipFill>
          <a:blip r:embed="rId2"/>
          <a:srcRect t="5198" r="2" b="5199"/>
          <a:stretch/>
        </p:blipFill>
        <p:spPr>
          <a:xfrm>
            <a:off x="20" y="-7444"/>
            <a:ext cx="4966427" cy="6846394"/>
          </a:xfrm>
          <a:noFill/>
        </p:spPr>
      </p:pic>
      <p:sp>
        <p:nvSpPr>
          <p:cNvPr id="16" name="Content Placeholder 4">
            <a:extLst>
              <a:ext uri="{FF2B5EF4-FFF2-40B4-BE49-F238E27FC236}">
                <a16:creationId xmlns:a16="http://schemas.microsoft.com/office/drawing/2014/main" id="{5A4DB719-9E15-DDD2-0709-9F9109A806CC}"/>
              </a:ext>
            </a:extLst>
          </p:cNvPr>
          <p:cNvSpPr>
            <a:spLocks noGrp="1"/>
          </p:cNvSpPr>
          <p:nvPr>
            <p:ph idx="1"/>
          </p:nvPr>
        </p:nvSpPr>
        <p:spPr>
          <a:xfrm>
            <a:off x="5146158" y="2301949"/>
            <a:ext cx="6238687" cy="4022650"/>
          </a:xfrm>
        </p:spPr>
        <p:txBody>
          <a:bodyPr/>
          <a:lstStyle/>
          <a:p>
            <a:r>
              <a:rPr lang="tr-TR" dirty="0"/>
              <a:t>Doğum: </a:t>
            </a:r>
            <a:r>
              <a:rPr lang="en-US" dirty="0"/>
              <a:t>20 </a:t>
            </a:r>
            <a:r>
              <a:rPr lang="en-US" dirty="0" err="1"/>
              <a:t>Eylül</a:t>
            </a:r>
            <a:r>
              <a:rPr lang="en-US" dirty="0"/>
              <a:t> 1925 </a:t>
            </a:r>
            <a:r>
              <a:rPr lang="tr-TR" dirty="0" err="1"/>
              <a:t>Zettam</a:t>
            </a:r>
            <a:r>
              <a:rPr lang="tr-TR" dirty="0"/>
              <a:t>, Hollanda</a:t>
            </a:r>
          </a:p>
          <a:p>
            <a:r>
              <a:rPr lang="tr-TR" dirty="0"/>
              <a:t>Ölüm: </a:t>
            </a:r>
            <a:r>
              <a:rPr lang="en-US" dirty="0"/>
              <a:t>12 </a:t>
            </a:r>
            <a:r>
              <a:rPr lang="en-US" dirty="0" err="1"/>
              <a:t>Ekim</a:t>
            </a:r>
            <a:r>
              <a:rPr lang="en-US" dirty="0"/>
              <a:t> 1970 Nijmegen</a:t>
            </a:r>
            <a:r>
              <a:rPr lang="tr-TR" dirty="0"/>
              <a:t>,</a:t>
            </a:r>
            <a:r>
              <a:rPr lang="en-US" dirty="0"/>
              <a:t> </a:t>
            </a:r>
            <a:r>
              <a:rPr lang="en-US" dirty="0" err="1"/>
              <a:t>Hollanda</a:t>
            </a:r>
            <a:endParaRPr lang="tr-TR" dirty="0"/>
          </a:p>
          <a:p>
            <a:pPr marL="342900" indent="-342900">
              <a:buFont typeface="Arial" panose="020B0604020202020204" pitchFamily="34" charset="0"/>
              <a:buChar char="•"/>
            </a:pPr>
            <a:r>
              <a:rPr lang="en-US" dirty="0"/>
              <a:t>Maastricht </a:t>
            </a:r>
            <a:r>
              <a:rPr lang="en-US" dirty="0" err="1"/>
              <a:t>Tiyatro</a:t>
            </a:r>
            <a:r>
              <a:rPr lang="en-US" dirty="0"/>
              <a:t> </a:t>
            </a:r>
            <a:r>
              <a:rPr lang="en-US" dirty="0" err="1"/>
              <a:t>Akademisi'nde</a:t>
            </a:r>
            <a:r>
              <a:rPr lang="en-US" dirty="0"/>
              <a:t> </a:t>
            </a:r>
            <a:r>
              <a:rPr lang="en-US" dirty="0" err="1"/>
              <a:t>okudu</a:t>
            </a:r>
            <a:r>
              <a:rPr lang="en-US" dirty="0"/>
              <a:t>. </a:t>
            </a:r>
            <a:endParaRPr lang="tr-TR" dirty="0"/>
          </a:p>
          <a:p>
            <a:pPr marL="342900" indent="-342900">
              <a:buFont typeface="Arial" panose="020B0604020202020204" pitchFamily="34" charset="0"/>
              <a:buChar char="•"/>
            </a:pPr>
            <a:r>
              <a:rPr lang="en-US" dirty="0"/>
              <a:t>1953'te </a:t>
            </a:r>
            <a:r>
              <a:rPr lang="en-US" dirty="0" err="1"/>
              <a:t>mezun</a:t>
            </a:r>
            <a:r>
              <a:rPr lang="en-US" dirty="0"/>
              <a:t> </a:t>
            </a:r>
            <a:r>
              <a:rPr lang="en-US" dirty="0" err="1"/>
              <a:t>olduktan</a:t>
            </a:r>
            <a:r>
              <a:rPr lang="en-US" dirty="0"/>
              <a:t> </a:t>
            </a:r>
            <a:r>
              <a:rPr lang="en-US" dirty="0" err="1"/>
              <a:t>sonra</a:t>
            </a:r>
            <a:r>
              <a:rPr lang="en-US" dirty="0"/>
              <a:t> </a:t>
            </a:r>
            <a:r>
              <a:rPr lang="en-US" dirty="0" err="1"/>
              <a:t>Arnhem'deki</a:t>
            </a:r>
            <a:r>
              <a:rPr lang="en-US" dirty="0"/>
              <a:t> </a:t>
            </a:r>
            <a:r>
              <a:rPr lang="en-US" dirty="0" err="1"/>
              <a:t>Toneelgroep</a:t>
            </a:r>
            <a:r>
              <a:rPr lang="en-US" dirty="0"/>
              <a:t> </a:t>
            </a:r>
            <a:r>
              <a:rPr lang="en-US" dirty="0" err="1"/>
              <a:t>Tiyatrosu'nda</a:t>
            </a:r>
            <a:r>
              <a:rPr lang="en-US" dirty="0"/>
              <a:t> </a:t>
            </a:r>
            <a:r>
              <a:rPr lang="en-US" dirty="0" err="1"/>
              <a:t>oyuncu</a:t>
            </a:r>
            <a:r>
              <a:rPr lang="en-US" dirty="0"/>
              <a:t> </a:t>
            </a:r>
            <a:r>
              <a:rPr lang="en-US" dirty="0" err="1"/>
              <a:t>olarak</a:t>
            </a:r>
            <a:r>
              <a:rPr lang="en-US" dirty="0"/>
              <a:t> </a:t>
            </a:r>
            <a:r>
              <a:rPr lang="en-US" dirty="0" err="1"/>
              <a:t>çalıştı</a:t>
            </a:r>
            <a:r>
              <a:rPr lang="en-US" dirty="0"/>
              <a:t>.</a:t>
            </a:r>
            <a:endParaRPr lang="tr-TR" dirty="0"/>
          </a:p>
          <a:p>
            <a:pPr marL="342900" indent="-342900">
              <a:buFont typeface="Arial" panose="020B0604020202020204" pitchFamily="34" charset="0"/>
              <a:buChar char="•"/>
            </a:pPr>
            <a:r>
              <a:rPr lang="en-US" dirty="0"/>
              <a:t> Bertolt </a:t>
            </a:r>
            <a:r>
              <a:rPr lang="en-US" dirty="0" err="1"/>
              <a:t>Brecht'in</a:t>
            </a:r>
            <a:r>
              <a:rPr lang="en-US" dirty="0"/>
              <a:t> </a:t>
            </a:r>
            <a:r>
              <a:rPr lang="en-US" dirty="0" err="1"/>
              <a:t>eserlerinden</a:t>
            </a:r>
            <a:r>
              <a:rPr lang="en-US" dirty="0"/>
              <a:t> </a:t>
            </a:r>
            <a:r>
              <a:rPr lang="en-US" dirty="0" err="1"/>
              <a:t>uyarlanan</a:t>
            </a:r>
            <a:r>
              <a:rPr lang="en-US" dirty="0"/>
              <a:t> </a:t>
            </a:r>
            <a:r>
              <a:rPr lang="en-US" dirty="0" err="1"/>
              <a:t>birçok</a:t>
            </a:r>
            <a:r>
              <a:rPr lang="en-US" dirty="0"/>
              <a:t> </a:t>
            </a:r>
            <a:r>
              <a:rPr lang="en-US" dirty="0" err="1"/>
              <a:t>performansta</a:t>
            </a:r>
            <a:r>
              <a:rPr lang="en-US" dirty="0"/>
              <a:t> </a:t>
            </a:r>
            <a:r>
              <a:rPr lang="en-US" dirty="0" err="1"/>
              <a:t>başrol</a:t>
            </a:r>
            <a:r>
              <a:rPr lang="en-US" dirty="0"/>
              <a:t> </a:t>
            </a:r>
            <a:r>
              <a:rPr lang="en-US" dirty="0" err="1"/>
              <a:t>oynadı</a:t>
            </a:r>
            <a:r>
              <a:rPr lang="en-US" dirty="0"/>
              <a:t>.</a:t>
            </a:r>
            <a:endParaRPr lang="tr-TR" dirty="0"/>
          </a:p>
          <a:p>
            <a:pPr marL="342900" indent="-342900">
              <a:buFont typeface="Arial" panose="020B0604020202020204" pitchFamily="34" charset="0"/>
              <a:buChar char="•"/>
            </a:pPr>
            <a:r>
              <a:rPr lang="tr-TR" dirty="0"/>
              <a:t>Başka filmlerde de birçok karaktere hayat verdi.</a:t>
            </a:r>
            <a:endParaRPr lang="en-US" dirty="0"/>
          </a:p>
        </p:txBody>
      </p:sp>
      <p:sp>
        <p:nvSpPr>
          <p:cNvPr id="7" name="Slayt Numarası Yer Tutucusu 6">
            <a:extLst>
              <a:ext uri="{FF2B5EF4-FFF2-40B4-BE49-F238E27FC236}">
                <a16:creationId xmlns:a16="http://schemas.microsoft.com/office/drawing/2014/main" id="{63DF9B23-055D-5D7A-7B2B-96AFD668AAB7}"/>
              </a:ext>
            </a:extLst>
          </p:cNvPr>
          <p:cNvSpPr>
            <a:spLocks noGrp="1"/>
          </p:cNvSpPr>
          <p:nvPr>
            <p:ph type="sldNum" sz="quarter" idx="12"/>
          </p:nvPr>
        </p:nvSpPr>
        <p:spPr>
          <a:xfrm>
            <a:off x="11602477" y="6398878"/>
            <a:ext cx="470887" cy="365125"/>
          </a:xfrm>
        </p:spPr>
        <p:txBody>
          <a:bodyPr anchor="ctr">
            <a:normAutofit/>
          </a:bodyPr>
          <a:lstStyle/>
          <a:p>
            <a:pPr rtl="0">
              <a:spcAft>
                <a:spcPts val="600"/>
              </a:spcAft>
            </a:pPr>
            <a:fld id="{312CC964-A50B-4C29-B4E4-2C30BB34CCF3}" type="slidenum">
              <a:rPr lang="tr-TR" smtClean="0"/>
              <a:pPr rtl="0">
                <a:spcAft>
                  <a:spcPts val="600"/>
                </a:spcAft>
              </a:pPr>
              <a:t>11</a:t>
            </a:fld>
            <a:endParaRPr lang="tr-TR"/>
          </a:p>
        </p:txBody>
      </p:sp>
    </p:spTree>
    <p:extLst>
      <p:ext uri="{BB962C8B-B14F-4D97-AF65-F5344CB8AC3E}">
        <p14:creationId xmlns:p14="http://schemas.microsoft.com/office/powerpoint/2010/main" val="1095037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79C42FD1-BCD9-6C74-693C-D6B4C326194E}"/>
              </a:ext>
            </a:extLst>
          </p:cNvPr>
          <p:cNvSpPr>
            <a:spLocks noGrp="1"/>
          </p:cNvSpPr>
          <p:nvPr>
            <p:ph type="sldNum" sz="quarter" idx="12"/>
          </p:nvPr>
        </p:nvSpPr>
        <p:spPr/>
        <p:txBody>
          <a:bodyPr/>
          <a:lstStyle/>
          <a:p>
            <a:pPr rtl="0"/>
            <a:fld id="{312CC964-A50B-4C29-B4E4-2C30BB34CCF3}" type="slidenum">
              <a:rPr lang="tr-TR" smtClean="0"/>
              <a:t>12</a:t>
            </a:fld>
            <a:endParaRPr lang="tr-TR" dirty="0"/>
          </a:p>
        </p:txBody>
      </p:sp>
      <p:pic>
        <p:nvPicPr>
          <p:cNvPr id="8" name="Resim 7" descr="insan yüzü, kişi, şahıs, adam, insan, siyah beyaz içeren bir resim&#10;&#10;Açıklama otomatik olarak oluşturuldu">
            <a:extLst>
              <a:ext uri="{FF2B5EF4-FFF2-40B4-BE49-F238E27FC236}">
                <a16:creationId xmlns:a16="http://schemas.microsoft.com/office/drawing/2014/main" id="{E9FF9DBA-0FA5-8D61-B7BA-4E4BA9204F09}"/>
              </a:ext>
            </a:extLst>
          </p:cNvPr>
          <p:cNvPicPr>
            <a:picLocks noChangeAspect="1"/>
          </p:cNvPicPr>
          <p:nvPr/>
        </p:nvPicPr>
        <p:blipFill>
          <a:blip r:embed="rId2"/>
          <a:srcRect l="6046"/>
          <a:stretch/>
        </p:blipFill>
        <p:spPr>
          <a:xfrm>
            <a:off x="0" y="-127718"/>
            <a:ext cx="5909548" cy="3540051"/>
          </a:xfrm>
          <a:prstGeom prst="rect">
            <a:avLst/>
          </a:prstGeom>
        </p:spPr>
      </p:pic>
      <p:pic>
        <p:nvPicPr>
          <p:cNvPr id="10" name="Resim 9" descr="insan yüzü, kişi, şahıs, giyim, adam, insan içeren bir resim&#10;&#10;Açıklama otomatik olarak oluşturuldu">
            <a:extLst>
              <a:ext uri="{FF2B5EF4-FFF2-40B4-BE49-F238E27FC236}">
                <a16:creationId xmlns:a16="http://schemas.microsoft.com/office/drawing/2014/main" id="{B6766CCF-9F6E-D94E-70E8-7A4F15FD563B}"/>
              </a:ext>
            </a:extLst>
          </p:cNvPr>
          <p:cNvPicPr>
            <a:picLocks noChangeAspect="1"/>
          </p:cNvPicPr>
          <p:nvPr/>
        </p:nvPicPr>
        <p:blipFill>
          <a:blip r:embed="rId3"/>
          <a:srcRect l="-181" t="4621" r="181" b="14244"/>
          <a:stretch/>
        </p:blipFill>
        <p:spPr>
          <a:xfrm>
            <a:off x="5805376" y="-115814"/>
            <a:ext cx="6386624" cy="3454508"/>
          </a:xfrm>
          <a:prstGeom prst="rect">
            <a:avLst/>
          </a:prstGeom>
        </p:spPr>
      </p:pic>
      <p:pic>
        <p:nvPicPr>
          <p:cNvPr id="12" name="Resim 11" descr="iç mekan, siyah beyaz, duvar, kişi, şahıs içeren bir resim&#10;&#10;Açıklama otomatik olarak oluşturuldu">
            <a:extLst>
              <a:ext uri="{FF2B5EF4-FFF2-40B4-BE49-F238E27FC236}">
                <a16:creationId xmlns:a16="http://schemas.microsoft.com/office/drawing/2014/main" id="{8C93579E-2EE9-41C6-922B-4DE1D7185856}"/>
              </a:ext>
            </a:extLst>
          </p:cNvPr>
          <p:cNvPicPr>
            <a:picLocks noChangeAspect="1"/>
          </p:cNvPicPr>
          <p:nvPr/>
        </p:nvPicPr>
        <p:blipFill>
          <a:blip r:embed="rId4"/>
          <a:stretch>
            <a:fillRect/>
          </a:stretch>
        </p:blipFill>
        <p:spPr>
          <a:xfrm>
            <a:off x="0" y="3338693"/>
            <a:ext cx="5828507" cy="3973982"/>
          </a:xfrm>
          <a:prstGeom prst="rect">
            <a:avLst/>
          </a:prstGeom>
        </p:spPr>
      </p:pic>
      <p:pic>
        <p:nvPicPr>
          <p:cNvPr id="14" name="Resim 13" descr="insan yüzü, kişi, şahıs, dış mekan, giyim içeren bir resim&#10;&#10;Açıklama otomatik olarak oluşturuldu">
            <a:extLst>
              <a:ext uri="{FF2B5EF4-FFF2-40B4-BE49-F238E27FC236}">
                <a16:creationId xmlns:a16="http://schemas.microsoft.com/office/drawing/2014/main" id="{638CB201-1FFC-2C8C-02E8-6B9A1CD360FC}"/>
              </a:ext>
            </a:extLst>
          </p:cNvPr>
          <p:cNvPicPr>
            <a:picLocks noChangeAspect="1"/>
          </p:cNvPicPr>
          <p:nvPr/>
        </p:nvPicPr>
        <p:blipFill>
          <a:blip r:embed="rId5"/>
          <a:srcRect b="8739"/>
          <a:stretch/>
        </p:blipFill>
        <p:spPr>
          <a:xfrm>
            <a:off x="5805376" y="3338693"/>
            <a:ext cx="6386624" cy="3973982"/>
          </a:xfrm>
          <a:prstGeom prst="rect">
            <a:avLst/>
          </a:prstGeom>
        </p:spPr>
      </p:pic>
    </p:spTree>
    <p:extLst>
      <p:ext uri="{BB962C8B-B14F-4D97-AF65-F5344CB8AC3E}">
        <p14:creationId xmlns:p14="http://schemas.microsoft.com/office/powerpoint/2010/main" val="236054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DE2E09-3A82-4E32-88E3-59E694EFE546}"/>
              </a:ext>
            </a:extLst>
          </p:cNvPr>
          <p:cNvSpPr>
            <a:spLocks noGrp="1"/>
          </p:cNvSpPr>
          <p:nvPr>
            <p:ph type="title"/>
          </p:nvPr>
        </p:nvSpPr>
        <p:spPr>
          <a:xfrm>
            <a:off x="1143001" y="533400"/>
            <a:ext cx="5496636" cy="1685898"/>
          </a:xfrm>
        </p:spPr>
        <p:txBody>
          <a:bodyPr rtlCol="0"/>
          <a:lstStyle/>
          <a:p>
            <a:pPr rtl="0"/>
            <a:r>
              <a:rPr lang="tr-TR" dirty="0"/>
              <a:t>Kaynakça:</a:t>
            </a:r>
          </a:p>
        </p:txBody>
      </p:sp>
      <p:sp>
        <p:nvSpPr>
          <p:cNvPr id="3" name="İçerik Yer Tutucusu 2">
            <a:extLst>
              <a:ext uri="{FF2B5EF4-FFF2-40B4-BE49-F238E27FC236}">
                <a16:creationId xmlns:a16="http://schemas.microsoft.com/office/drawing/2014/main" id="{9925E272-AF60-4462-95A9-115739F781AE}"/>
              </a:ext>
            </a:extLst>
          </p:cNvPr>
          <p:cNvSpPr>
            <a:spLocks noGrp="1"/>
          </p:cNvSpPr>
          <p:nvPr>
            <p:ph idx="1"/>
          </p:nvPr>
        </p:nvSpPr>
        <p:spPr>
          <a:xfrm>
            <a:off x="398033" y="1992679"/>
            <a:ext cx="6241604" cy="3821743"/>
          </a:xfrm>
        </p:spPr>
        <p:txBody>
          <a:bodyPr rtlCol="0">
            <a:normAutofit fontScale="70000" lnSpcReduction="20000"/>
          </a:bodyPr>
          <a:lstStyle/>
          <a:p>
            <a:pPr marL="342900" indent="-342900" rtl="0">
              <a:buFont typeface="Arial" panose="020B0604020202020204" pitchFamily="34" charset="0"/>
              <a:buChar char="•"/>
            </a:pPr>
            <a:r>
              <a:rPr lang="tr-TR" dirty="0">
                <a:hlinkClick r:id="rId2"/>
              </a:rPr>
              <a:t>https://en.wikipedia.org/wiki/Like_Two_Drops_of_Water</a:t>
            </a:r>
            <a:endParaRPr lang="tr-TR" dirty="0"/>
          </a:p>
          <a:p>
            <a:pPr marL="342900" indent="-342900" rtl="0">
              <a:buFont typeface="Arial" panose="020B0604020202020204" pitchFamily="34" charset="0"/>
              <a:buChar char="•"/>
            </a:pPr>
            <a:r>
              <a:rPr lang="tr-TR" dirty="0">
                <a:hlinkClick r:id="rId3"/>
              </a:rPr>
              <a:t>https://peterbosma.info/als-twee-druppels-water-1963/</a:t>
            </a:r>
            <a:endParaRPr lang="tr-TR" dirty="0"/>
          </a:p>
          <a:p>
            <a:pPr marL="342900" indent="-342900" rtl="0">
              <a:buFont typeface="Arial" panose="020B0604020202020204" pitchFamily="34" charset="0"/>
              <a:buChar char="•"/>
            </a:pPr>
            <a:r>
              <a:rPr lang="tr-TR" dirty="0">
                <a:hlinkClick r:id="rId4"/>
              </a:rPr>
              <a:t>https://filmdatabase.eyefilm.nl/collectie/filmgeschiedenis/film/als-twee-druppels-water</a:t>
            </a:r>
            <a:endParaRPr lang="tr-TR" dirty="0"/>
          </a:p>
          <a:p>
            <a:pPr marL="342900" indent="-342900" rtl="0">
              <a:buFont typeface="Arial" panose="020B0604020202020204" pitchFamily="34" charset="0"/>
              <a:buChar char="•"/>
            </a:pPr>
            <a:r>
              <a:rPr lang="tr-TR" dirty="0">
                <a:hlinkClick r:id="rId5"/>
              </a:rPr>
              <a:t>https://www.latimes.com/archives/la-xpm-2007-feb-23-me-rademakers23-story.html</a:t>
            </a:r>
            <a:endParaRPr lang="tr-TR" dirty="0"/>
          </a:p>
          <a:p>
            <a:pPr marL="342900" indent="-342900" rtl="0">
              <a:buFont typeface="Arial" panose="020B0604020202020204" pitchFamily="34" charset="0"/>
              <a:buChar char="•"/>
            </a:pPr>
            <a:r>
              <a:rPr lang="tr-TR" dirty="0">
                <a:hlinkClick r:id="rId6"/>
              </a:rPr>
              <a:t>https://www.vprogids.nl/cinema/lees/artikelen/interviews/2020/Lex-Schoorel-over-zijn-dubbelrol-in-Als-twee-druppels-water-van-Fons-Rademakers.html</a:t>
            </a:r>
            <a:endParaRPr lang="tr-TR" dirty="0"/>
          </a:p>
          <a:p>
            <a:pPr marL="342900" indent="-342900" rtl="0">
              <a:buFont typeface="Arial" panose="020B0604020202020204" pitchFamily="34" charset="0"/>
              <a:buChar char="•"/>
            </a:pPr>
            <a:r>
              <a:rPr lang="tr-TR" dirty="0">
                <a:hlinkClick r:id="rId7"/>
              </a:rPr>
              <a:t>https://watch.plex.tv/person/fons-rademakers</a:t>
            </a:r>
            <a:r>
              <a:rPr lang="tr-TR" dirty="0"/>
              <a:t> </a:t>
            </a:r>
          </a:p>
          <a:p>
            <a:pPr marL="342900" indent="-342900" rtl="0">
              <a:buFont typeface="Arial" panose="020B0604020202020204" pitchFamily="34" charset="0"/>
              <a:buChar char="•"/>
            </a:pPr>
            <a:r>
              <a:rPr lang="tr-TR" dirty="0">
                <a:hlinkClick r:id="rId5"/>
              </a:rPr>
              <a:t>https://www.latimes.com/archives/la-xpm-2007-feb-23-me-rademakers23-story.html</a:t>
            </a:r>
            <a:endParaRPr lang="tr-TR" dirty="0"/>
          </a:p>
          <a:p>
            <a:pPr marL="342900" indent="-342900" rtl="0">
              <a:buFont typeface="Arial" panose="020B0604020202020204" pitchFamily="34" charset="0"/>
              <a:buChar char="•"/>
            </a:pPr>
            <a:r>
              <a:rPr lang="tr-TR" dirty="0">
                <a:hlinkClick r:id="rId8"/>
              </a:rPr>
              <a:t>https://www.britannica.com/biography/Willem-Frederik-Hermans</a:t>
            </a:r>
            <a:endParaRPr lang="tr-TR" dirty="0"/>
          </a:p>
          <a:p>
            <a:pPr rtl="0"/>
            <a:endParaRPr lang="tr-TR" dirty="0"/>
          </a:p>
          <a:p>
            <a:pPr marL="342900" indent="-342900" rtl="0">
              <a:buFont typeface="Arial" panose="020B0604020202020204" pitchFamily="34" charset="0"/>
              <a:buChar char="•"/>
            </a:pPr>
            <a:endParaRPr lang="tr-TR" dirty="0"/>
          </a:p>
          <a:p>
            <a:pPr marL="342900" indent="-342900" rtl="0">
              <a:buFont typeface="Arial" panose="020B0604020202020204" pitchFamily="34" charset="0"/>
              <a:buChar char="•"/>
            </a:pPr>
            <a:endParaRPr lang="tr-TR" dirty="0"/>
          </a:p>
        </p:txBody>
      </p:sp>
      <p:sp>
        <p:nvSpPr>
          <p:cNvPr id="16" name="Tarih Yer Tutucusu 15">
            <a:extLst>
              <a:ext uri="{FF2B5EF4-FFF2-40B4-BE49-F238E27FC236}">
                <a16:creationId xmlns:a16="http://schemas.microsoft.com/office/drawing/2014/main" id="{4A857185-E16C-40A5-8032-8049177473D1}"/>
              </a:ext>
            </a:extLst>
          </p:cNvPr>
          <p:cNvSpPr>
            <a:spLocks noGrp="1"/>
          </p:cNvSpPr>
          <p:nvPr>
            <p:ph type="dt" sz="half" idx="10"/>
          </p:nvPr>
        </p:nvSpPr>
        <p:spPr>
          <a:xfrm>
            <a:off x="7337102" y="6398878"/>
            <a:ext cx="4193908" cy="365125"/>
          </a:xfrm>
        </p:spPr>
        <p:txBody>
          <a:bodyPr rtlCol="0"/>
          <a:lstStyle/>
          <a:p>
            <a:pPr rtl="0"/>
            <a:r>
              <a:rPr lang="tr-TR"/>
              <a:t>7/2/20XX</a:t>
            </a:r>
          </a:p>
        </p:txBody>
      </p:sp>
      <p:sp>
        <p:nvSpPr>
          <p:cNvPr id="18" name="Slayt Numarası Yer Tutucusu 17">
            <a:extLst>
              <a:ext uri="{FF2B5EF4-FFF2-40B4-BE49-F238E27FC236}">
                <a16:creationId xmlns:a16="http://schemas.microsoft.com/office/drawing/2014/main" id="{70961BC8-7B79-40B2-B578-4EB512140BBB}"/>
              </a:ext>
            </a:extLst>
          </p:cNvPr>
          <p:cNvSpPr>
            <a:spLocks noGrp="1"/>
          </p:cNvSpPr>
          <p:nvPr>
            <p:ph type="sldNum" sz="quarter" idx="12"/>
          </p:nvPr>
        </p:nvSpPr>
        <p:spPr>
          <a:xfrm>
            <a:off x="11602477" y="6398878"/>
            <a:ext cx="470887" cy="365125"/>
          </a:xfrm>
        </p:spPr>
        <p:txBody>
          <a:bodyPr rtlCol="0"/>
          <a:lstStyle/>
          <a:p>
            <a:pPr rtl="0"/>
            <a:fld id="{312CC964-A50B-4C29-B4E4-2C30BB34CCF3}" type="slidenum">
              <a:rPr lang="tr-TR" smtClean="0"/>
              <a:pPr rtl="0"/>
              <a:t>13</a:t>
            </a:fld>
            <a:endParaRPr lang="tr-TR" dirty="0"/>
          </a:p>
        </p:txBody>
      </p:sp>
      <p:pic>
        <p:nvPicPr>
          <p:cNvPr id="19" name="Resim Yer Tutucusu 18" descr="giyim, kişi, şahıs, insan yüzü, bina içeren bir resim&#10;&#10;Açıklama otomatik olarak oluşturuldu">
            <a:extLst>
              <a:ext uri="{FF2B5EF4-FFF2-40B4-BE49-F238E27FC236}">
                <a16:creationId xmlns:a16="http://schemas.microsoft.com/office/drawing/2014/main" id="{2C1271CB-8D6B-608D-43B0-13A23A08F689}"/>
              </a:ext>
            </a:extLst>
          </p:cNvPr>
          <p:cNvPicPr>
            <a:picLocks noGrp="1" noChangeAspect="1"/>
          </p:cNvPicPr>
          <p:nvPr>
            <p:ph type="pic" sz="quarter" idx="14"/>
          </p:nvPr>
        </p:nvPicPr>
        <p:blipFill>
          <a:blip r:embed="rId9"/>
          <a:srcRect l="25565" r="25565"/>
          <a:stretch>
            <a:fillRect/>
          </a:stretch>
        </p:blipFill>
        <p:spPr/>
      </p:pic>
      <p:pic>
        <p:nvPicPr>
          <p:cNvPr id="21" name="Resim Yer Tutucusu 20" descr="giyim, dış mekan, bina, kişi, şahıs içeren bir resim&#10;&#10;Açıklama otomatik olarak oluşturuldu">
            <a:extLst>
              <a:ext uri="{FF2B5EF4-FFF2-40B4-BE49-F238E27FC236}">
                <a16:creationId xmlns:a16="http://schemas.microsoft.com/office/drawing/2014/main" id="{FC733EC5-1963-DA3C-91D5-000C8E819663}"/>
              </a:ext>
            </a:extLst>
          </p:cNvPr>
          <p:cNvPicPr>
            <a:picLocks noGrp="1" noChangeAspect="1"/>
          </p:cNvPicPr>
          <p:nvPr>
            <p:ph type="pic" sz="quarter" idx="13"/>
          </p:nvPr>
        </p:nvPicPr>
        <p:blipFill>
          <a:blip r:embed="rId10"/>
          <a:srcRect l="24747" r="24747"/>
          <a:stretch>
            <a:fillRect/>
          </a:stretch>
        </p:blipFill>
        <p:spPr/>
      </p:pic>
      <p:pic>
        <p:nvPicPr>
          <p:cNvPr id="27" name="Resim Yer Tutucusu 26" descr="insan yüzü, adam, insan, kişi, şahıs, giyim içeren bir resim&#10;&#10;Açıklama otomatik olarak oluşturuldu">
            <a:extLst>
              <a:ext uri="{FF2B5EF4-FFF2-40B4-BE49-F238E27FC236}">
                <a16:creationId xmlns:a16="http://schemas.microsoft.com/office/drawing/2014/main" id="{E0972414-B91F-65EC-5614-2DDC7D8DB873}"/>
              </a:ext>
            </a:extLst>
          </p:cNvPr>
          <p:cNvPicPr>
            <a:picLocks noGrp="1" noChangeAspect="1"/>
          </p:cNvPicPr>
          <p:nvPr>
            <p:ph type="pic" sz="quarter" idx="15"/>
          </p:nvPr>
        </p:nvPicPr>
        <p:blipFill>
          <a:blip r:embed="rId11"/>
          <a:srcRect l="7093" r="7093"/>
          <a:stretch>
            <a:fillRect/>
          </a:stretch>
        </p:blipFill>
        <p:spPr>
          <a:xfrm>
            <a:off x="7186613" y="3382963"/>
            <a:ext cx="5002212" cy="3475037"/>
          </a:xfrm>
        </p:spPr>
      </p:pic>
    </p:spTree>
    <p:extLst>
      <p:ext uri="{BB962C8B-B14F-4D97-AF65-F5344CB8AC3E}">
        <p14:creationId xmlns:p14="http://schemas.microsoft.com/office/powerpoint/2010/main" val="349526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6CA0CB-4C4B-9D7C-3890-DB52353977DA}"/>
              </a:ext>
            </a:extLst>
          </p:cNvPr>
          <p:cNvSpPr>
            <a:spLocks noGrp="1"/>
          </p:cNvSpPr>
          <p:nvPr>
            <p:ph type="title"/>
          </p:nvPr>
        </p:nvSpPr>
        <p:spPr/>
        <p:txBody>
          <a:bodyPr/>
          <a:lstStyle/>
          <a:p>
            <a:pPr algn="ctr"/>
            <a:r>
              <a:rPr lang="tr-TR" dirty="0"/>
              <a:t>Filmin künyesi:</a:t>
            </a:r>
          </a:p>
        </p:txBody>
      </p:sp>
      <p:sp>
        <p:nvSpPr>
          <p:cNvPr id="4" name="İçerik Yer Tutucusu 3">
            <a:extLst>
              <a:ext uri="{FF2B5EF4-FFF2-40B4-BE49-F238E27FC236}">
                <a16:creationId xmlns:a16="http://schemas.microsoft.com/office/drawing/2014/main" id="{1F1435E9-6DFD-EF06-AB95-95090FB3A04F}"/>
              </a:ext>
            </a:extLst>
          </p:cNvPr>
          <p:cNvSpPr>
            <a:spLocks noGrp="1"/>
          </p:cNvSpPr>
          <p:nvPr>
            <p:ph sz="half" idx="2"/>
          </p:nvPr>
        </p:nvSpPr>
        <p:spPr>
          <a:xfrm>
            <a:off x="839788" y="1828800"/>
            <a:ext cx="5157787" cy="4414025"/>
          </a:xfrm>
        </p:spPr>
        <p:txBody>
          <a:bodyPr>
            <a:normAutofit fontScale="92500" lnSpcReduction="10000"/>
          </a:bodyPr>
          <a:lstStyle/>
          <a:p>
            <a:r>
              <a:rPr lang="tr-TR" dirty="0" err="1"/>
              <a:t>Lex</a:t>
            </a:r>
            <a:r>
              <a:rPr lang="tr-TR" dirty="0"/>
              <a:t> </a:t>
            </a:r>
            <a:r>
              <a:rPr lang="tr-TR" dirty="0" err="1"/>
              <a:t>Schoorel</a:t>
            </a:r>
            <a:r>
              <a:rPr lang="tr-TR" dirty="0"/>
              <a:t>: </a:t>
            </a:r>
            <a:r>
              <a:rPr lang="tr-TR" dirty="0" err="1"/>
              <a:t>Ducker</a:t>
            </a:r>
            <a:r>
              <a:rPr lang="tr-TR" dirty="0"/>
              <a:t> / </a:t>
            </a:r>
            <a:r>
              <a:rPr lang="tr-TR" dirty="0" err="1"/>
              <a:t>Dorbeck</a:t>
            </a:r>
            <a:r>
              <a:rPr lang="tr-TR" dirty="0"/>
              <a:t> rolünde</a:t>
            </a:r>
          </a:p>
          <a:p>
            <a:r>
              <a:rPr lang="tr-TR" dirty="0" err="1"/>
              <a:t>Nan</a:t>
            </a:r>
            <a:r>
              <a:rPr lang="tr-TR" dirty="0"/>
              <a:t> Los: </a:t>
            </a:r>
            <a:r>
              <a:rPr lang="tr-TR" dirty="0" err="1"/>
              <a:t>Marianne</a:t>
            </a:r>
            <a:r>
              <a:rPr lang="tr-TR" dirty="0"/>
              <a:t> rolünde</a:t>
            </a:r>
          </a:p>
          <a:p>
            <a:r>
              <a:rPr lang="tr-TR" dirty="0"/>
              <a:t>Van </a:t>
            </a:r>
            <a:r>
              <a:rPr lang="tr-TR" dirty="0" err="1"/>
              <a:t>Doude</a:t>
            </a:r>
            <a:r>
              <a:rPr lang="tr-TR" dirty="0"/>
              <a:t>: Müfettiş </a:t>
            </a:r>
            <a:r>
              <a:rPr lang="tr-TR" dirty="0" err="1"/>
              <a:t>Wierdeman</a:t>
            </a:r>
            <a:r>
              <a:rPr lang="tr-TR" dirty="0"/>
              <a:t> </a:t>
            </a:r>
          </a:p>
          <a:p>
            <a:r>
              <a:rPr lang="tr-TR" dirty="0" err="1"/>
              <a:t>Guus</a:t>
            </a:r>
            <a:r>
              <a:rPr lang="tr-TR" dirty="0"/>
              <a:t> </a:t>
            </a:r>
            <a:r>
              <a:rPr lang="tr-TR" dirty="0" err="1"/>
              <a:t>Verstraete</a:t>
            </a:r>
            <a:r>
              <a:rPr lang="tr-TR" dirty="0"/>
              <a:t>: </a:t>
            </a:r>
            <a:r>
              <a:rPr lang="tr-TR" dirty="0" err="1"/>
              <a:t>Ebernuss</a:t>
            </a:r>
            <a:r>
              <a:rPr lang="tr-TR" dirty="0"/>
              <a:t> </a:t>
            </a:r>
          </a:p>
          <a:p>
            <a:r>
              <a:rPr lang="tr-TR" dirty="0" err="1"/>
              <a:t>Ko</a:t>
            </a:r>
            <a:r>
              <a:rPr lang="tr-TR" dirty="0"/>
              <a:t> </a:t>
            </a:r>
            <a:r>
              <a:rPr lang="tr-TR" dirty="0" err="1"/>
              <a:t>Arnoldi</a:t>
            </a:r>
            <a:r>
              <a:rPr lang="tr-TR" dirty="0"/>
              <a:t>: Doktor </a:t>
            </a:r>
          </a:p>
          <a:p>
            <a:r>
              <a:rPr lang="tr-TR" dirty="0"/>
              <a:t>Andrea </a:t>
            </a:r>
            <a:r>
              <a:rPr lang="tr-TR" dirty="0" err="1"/>
              <a:t>Domburg</a:t>
            </a:r>
            <a:r>
              <a:rPr lang="tr-TR" dirty="0"/>
              <a:t>: </a:t>
            </a:r>
            <a:r>
              <a:rPr lang="tr-TR" dirty="0" err="1"/>
              <a:t>Marianne</a:t>
            </a:r>
            <a:r>
              <a:rPr lang="tr-TR" dirty="0"/>
              <a:t> (ses) olarak</a:t>
            </a:r>
          </a:p>
          <a:p>
            <a:r>
              <a:rPr lang="tr-TR" dirty="0" err="1"/>
              <a:t>Jos</a:t>
            </a:r>
            <a:r>
              <a:rPr lang="tr-TR" dirty="0"/>
              <a:t> </a:t>
            </a:r>
            <a:r>
              <a:rPr lang="tr-TR" dirty="0" err="1"/>
              <a:t>Gevers</a:t>
            </a:r>
            <a:r>
              <a:rPr lang="tr-TR" dirty="0"/>
              <a:t>: Amca </a:t>
            </a:r>
            <a:r>
              <a:rPr lang="tr-TR" dirty="0" err="1"/>
              <a:t>Frans</a:t>
            </a:r>
            <a:r>
              <a:rPr lang="tr-TR" dirty="0"/>
              <a:t> </a:t>
            </a:r>
          </a:p>
          <a:p>
            <a:r>
              <a:rPr lang="it-IT" dirty="0"/>
              <a:t>Mia Goossen</a:t>
            </a:r>
            <a:r>
              <a:rPr lang="tr-TR" dirty="0"/>
              <a:t>: </a:t>
            </a:r>
            <a:r>
              <a:rPr lang="it-IT" dirty="0"/>
              <a:t>Ria Ducker rolünde</a:t>
            </a:r>
            <a:endParaRPr lang="tr-TR" dirty="0"/>
          </a:p>
          <a:p>
            <a:r>
              <a:rPr lang="tr-TR" dirty="0" err="1"/>
              <a:t>Elise</a:t>
            </a:r>
            <a:r>
              <a:rPr lang="tr-TR" dirty="0"/>
              <a:t> </a:t>
            </a:r>
            <a:r>
              <a:rPr lang="tr-TR" dirty="0" err="1"/>
              <a:t>Hoomans</a:t>
            </a:r>
            <a:r>
              <a:rPr lang="tr-TR" dirty="0"/>
              <a:t>: </a:t>
            </a:r>
            <a:r>
              <a:rPr lang="tr-TR" dirty="0" err="1"/>
              <a:t>Ducker'ın</a:t>
            </a:r>
            <a:r>
              <a:rPr lang="tr-TR" dirty="0"/>
              <a:t> annesi </a:t>
            </a:r>
          </a:p>
          <a:p>
            <a:r>
              <a:rPr lang="tr-TR" dirty="0" err="1"/>
              <a:t>Sacco</a:t>
            </a:r>
            <a:r>
              <a:rPr lang="tr-TR" dirty="0"/>
              <a:t> </a:t>
            </a:r>
            <a:r>
              <a:rPr lang="tr-TR" dirty="0" err="1"/>
              <a:t>van</a:t>
            </a:r>
            <a:r>
              <a:rPr lang="tr-TR" dirty="0"/>
              <a:t> der </a:t>
            </a:r>
            <a:r>
              <a:rPr lang="tr-TR" dirty="0" err="1"/>
              <a:t>Made</a:t>
            </a:r>
            <a:r>
              <a:rPr lang="tr-TR" dirty="0"/>
              <a:t>: Alman subayı </a:t>
            </a:r>
          </a:p>
          <a:p>
            <a:pPr marL="0" indent="0">
              <a:buNone/>
            </a:pPr>
            <a:endParaRPr lang="tr-TR" dirty="0"/>
          </a:p>
        </p:txBody>
      </p:sp>
      <p:sp>
        <p:nvSpPr>
          <p:cNvPr id="6" name="İçerik Yer Tutucusu 5">
            <a:extLst>
              <a:ext uri="{FF2B5EF4-FFF2-40B4-BE49-F238E27FC236}">
                <a16:creationId xmlns:a16="http://schemas.microsoft.com/office/drawing/2014/main" id="{AD90E3FC-8AE6-E21D-4DCB-2C8273ED23C8}"/>
              </a:ext>
            </a:extLst>
          </p:cNvPr>
          <p:cNvSpPr>
            <a:spLocks noGrp="1"/>
          </p:cNvSpPr>
          <p:nvPr>
            <p:ph sz="quarter" idx="4"/>
          </p:nvPr>
        </p:nvSpPr>
        <p:spPr>
          <a:xfrm>
            <a:off x="6473464" y="1828799"/>
            <a:ext cx="5183188" cy="4414026"/>
          </a:xfrm>
        </p:spPr>
        <p:txBody>
          <a:bodyPr>
            <a:normAutofit fontScale="92500" lnSpcReduction="10000"/>
          </a:bodyPr>
          <a:lstStyle/>
          <a:p>
            <a:r>
              <a:rPr lang="tr-TR" dirty="0"/>
              <a:t>Hans </a:t>
            </a:r>
            <a:r>
              <a:rPr lang="tr-TR" dirty="0" err="1"/>
              <a:t>Polman</a:t>
            </a:r>
            <a:r>
              <a:rPr lang="tr-TR" dirty="0"/>
              <a:t>: </a:t>
            </a:r>
            <a:r>
              <a:rPr lang="tr-TR" dirty="0" err="1"/>
              <a:t>Turlingler</a:t>
            </a:r>
            <a:r>
              <a:rPr lang="tr-TR" dirty="0"/>
              <a:t> </a:t>
            </a:r>
          </a:p>
          <a:p>
            <a:r>
              <a:rPr lang="tr-TR" dirty="0"/>
              <a:t>Jules </a:t>
            </a:r>
            <a:r>
              <a:rPr lang="tr-TR" dirty="0" err="1"/>
              <a:t>Royaards</a:t>
            </a:r>
            <a:r>
              <a:rPr lang="tr-TR" dirty="0"/>
              <a:t>: </a:t>
            </a:r>
            <a:r>
              <a:rPr lang="tr-TR" dirty="0" err="1"/>
              <a:t>Hubach</a:t>
            </a:r>
            <a:r>
              <a:rPr lang="tr-TR" dirty="0"/>
              <a:t> rolünde</a:t>
            </a:r>
          </a:p>
          <a:p>
            <a:r>
              <a:rPr lang="tr-TR" dirty="0" err="1"/>
              <a:t>Frans</a:t>
            </a:r>
            <a:r>
              <a:rPr lang="tr-TR" dirty="0"/>
              <a:t> </a:t>
            </a:r>
            <a:r>
              <a:rPr lang="tr-TR" dirty="0" err="1"/>
              <a:t>van</a:t>
            </a:r>
            <a:r>
              <a:rPr lang="tr-TR" dirty="0"/>
              <a:t> der </a:t>
            </a:r>
            <a:r>
              <a:rPr lang="tr-TR" dirty="0" err="1"/>
              <a:t>Lingen</a:t>
            </a:r>
            <a:r>
              <a:rPr lang="tr-TR" dirty="0"/>
              <a:t>: </a:t>
            </a:r>
            <a:r>
              <a:rPr lang="tr-TR" dirty="0" err="1"/>
              <a:t>Eckener</a:t>
            </a:r>
            <a:r>
              <a:rPr lang="tr-TR" dirty="0"/>
              <a:t> </a:t>
            </a:r>
          </a:p>
          <a:p>
            <a:r>
              <a:rPr lang="tr-TR" dirty="0" err="1"/>
              <a:t>Ina</a:t>
            </a:r>
            <a:r>
              <a:rPr lang="tr-TR" dirty="0"/>
              <a:t> </a:t>
            </a:r>
            <a:r>
              <a:rPr lang="tr-TR" dirty="0" err="1"/>
              <a:t>van</a:t>
            </a:r>
            <a:r>
              <a:rPr lang="tr-TR" dirty="0"/>
              <a:t> der </a:t>
            </a:r>
            <a:r>
              <a:rPr lang="tr-TR" dirty="0" err="1"/>
              <a:t>Molen</a:t>
            </a:r>
            <a:r>
              <a:rPr lang="tr-TR" dirty="0"/>
              <a:t>: </a:t>
            </a:r>
            <a:r>
              <a:rPr lang="tr-TR" dirty="0" err="1"/>
              <a:t>Elly</a:t>
            </a:r>
            <a:r>
              <a:rPr lang="tr-TR" dirty="0"/>
              <a:t> </a:t>
            </a:r>
          </a:p>
          <a:p>
            <a:r>
              <a:rPr lang="tr-TR" dirty="0"/>
              <a:t>John Van </a:t>
            </a:r>
            <a:r>
              <a:rPr lang="tr-TR" dirty="0" err="1"/>
              <a:t>Eyssen</a:t>
            </a:r>
            <a:endParaRPr lang="tr-TR" dirty="0"/>
          </a:p>
          <a:p>
            <a:r>
              <a:rPr lang="tr-TR" dirty="0"/>
              <a:t>Luc </a:t>
            </a:r>
            <a:r>
              <a:rPr lang="tr-TR" dirty="0" err="1"/>
              <a:t>van</a:t>
            </a:r>
            <a:r>
              <a:rPr lang="tr-TR" dirty="0"/>
              <a:t> Gent: İkinci müfettiş olarak</a:t>
            </a:r>
          </a:p>
          <a:p>
            <a:r>
              <a:rPr lang="tr-TR" dirty="0" err="1"/>
              <a:t>Marianne</a:t>
            </a:r>
            <a:r>
              <a:rPr lang="tr-TR" dirty="0"/>
              <a:t> </a:t>
            </a:r>
            <a:r>
              <a:rPr lang="tr-TR" dirty="0" err="1"/>
              <a:t>van</a:t>
            </a:r>
            <a:r>
              <a:rPr lang="tr-TR" dirty="0"/>
              <a:t> </a:t>
            </a:r>
            <a:r>
              <a:rPr lang="tr-TR" dirty="0" err="1"/>
              <a:t>Waveren</a:t>
            </a:r>
            <a:r>
              <a:rPr lang="tr-TR" dirty="0"/>
              <a:t>: Sahte </a:t>
            </a:r>
            <a:r>
              <a:rPr lang="tr-TR" dirty="0" err="1"/>
              <a:t>Jugendstorm</a:t>
            </a:r>
            <a:r>
              <a:rPr lang="tr-TR" dirty="0"/>
              <a:t> (Gençlik) lideri</a:t>
            </a:r>
          </a:p>
          <a:p>
            <a:r>
              <a:rPr lang="tr-TR" dirty="0" err="1"/>
              <a:t>Ineke</a:t>
            </a:r>
            <a:r>
              <a:rPr lang="tr-TR" dirty="0"/>
              <a:t> </a:t>
            </a:r>
            <a:r>
              <a:rPr lang="tr-TR" dirty="0" err="1"/>
              <a:t>Verwayen</a:t>
            </a:r>
            <a:r>
              <a:rPr lang="tr-TR" dirty="0"/>
              <a:t>: </a:t>
            </a:r>
            <a:r>
              <a:rPr lang="tr-TR" dirty="0" err="1"/>
              <a:t>Jugendstorm</a:t>
            </a:r>
            <a:r>
              <a:rPr lang="tr-TR" dirty="0"/>
              <a:t> lideri</a:t>
            </a:r>
          </a:p>
          <a:p>
            <a:r>
              <a:rPr lang="tr-TR" dirty="0" err="1"/>
              <a:t>Siem</a:t>
            </a:r>
            <a:r>
              <a:rPr lang="tr-TR" dirty="0"/>
              <a:t> </a:t>
            </a:r>
            <a:r>
              <a:rPr lang="tr-TR" dirty="0" err="1"/>
              <a:t>Vroom</a:t>
            </a:r>
            <a:r>
              <a:rPr lang="tr-TR" dirty="0"/>
              <a:t>: Rahip</a:t>
            </a:r>
          </a:p>
          <a:p>
            <a:pPr marL="0" indent="0">
              <a:buNone/>
            </a:pPr>
            <a:endParaRPr lang="tr-TR" dirty="0"/>
          </a:p>
        </p:txBody>
      </p:sp>
      <p:sp>
        <p:nvSpPr>
          <p:cNvPr id="9" name="Slayt Numarası Yer Tutucusu 8">
            <a:extLst>
              <a:ext uri="{FF2B5EF4-FFF2-40B4-BE49-F238E27FC236}">
                <a16:creationId xmlns:a16="http://schemas.microsoft.com/office/drawing/2014/main" id="{55A046EA-7C83-8ACE-94A7-8B8C7FA60FAF}"/>
              </a:ext>
            </a:extLst>
          </p:cNvPr>
          <p:cNvSpPr>
            <a:spLocks noGrp="1"/>
          </p:cNvSpPr>
          <p:nvPr>
            <p:ph type="sldNum" sz="quarter" idx="12"/>
          </p:nvPr>
        </p:nvSpPr>
        <p:spPr/>
        <p:txBody>
          <a:bodyPr/>
          <a:lstStyle/>
          <a:p>
            <a:pPr rtl="0"/>
            <a:fld id="{312CC964-A50B-4C29-B4E4-2C30BB34CCF3}" type="slidenum">
              <a:rPr lang="tr-TR" smtClean="0"/>
              <a:t>2</a:t>
            </a:fld>
            <a:endParaRPr lang="tr-TR" dirty="0"/>
          </a:p>
        </p:txBody>
      </p:sp>
    </p:spTree>
    <p:extLst>
      <p:ext uri="{BB962C8B-B14F-4D97-AF65-F5344CB8AC3E}">
        <p14:creationId xmlns:p14="http://schemas.microsoft.com/office/powerpoint/2010/main" val="88735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6399C3-3EDC-4898-A2E4-D8ACEE6A32AA}"/>
              </a:ext>
            </a:extLst>
          </p:cNvPr>
          <p:cNvSpPr>
            <a:spLocks noGrp="1"/>
          </p:cNvSpPr>
          <p:nvPr>
            <p:ph type="title"/>
          </p:nvPr>
        </p:nvSpPr>
        <p:spPr>
          <a:xfrm>
            <a:off x="5146159" y="685800"/>
            <a:ext cx="6238688" cy="1382233"/>
          </a:xfrm>
        </p:spPr>
        <p:txBody>
          <a:bodyPr rtlCol="0" anchor="ctr">
            <a:normAutofit fontScale="90000"/>
          </a:bodyPr>
          <a:lstStyle/>
          <a:p>
            <a:pPr algn="ctr" rtl="0"/>
            <a:r>
              <a:rPr lang="tr-TR" dirty="0"/>
              <a:t>YÖNETMEN: Alphonse Marie </a:t>
            </a:r>
            <a:r>
              <a:rPr lang="tr-TR" dirty="0" err="1"/>
              <a:t>Fons</a:t>
            </a:r>
            <a:r>
              <a:rPr lang="tr-TR" dirty="0"/>
              <a:t> </a:t>
            </a:r>
            <a:r>
              <a:rPr lang="tr-TR" dirty="0" err="1"/>
              <a:t>Rademakers</a:t>
            </a:r>
            <a:endParaRPr lang="tr-TR" dirty="0"/>
          </a:p>
        </p:txBody>
      </p:sp>
      <p:pic>
        <p:nvPicPr>
          <p:cNvPr id="11" name="Resim Yer Tutucusu 10" descr="insan yüzü, kişi, şahıs, giyim, portre içeren bir resim&#10;&#10;Açıklama otomatik olarak oluşturuldu">
            <a:extLst>
              <a:ext uri="{FF2B5EF4-FFF2-40B4-BE49-F238E27FC236}">
                <a16:creationId xmlns:a16="http://schemas.microsoft.com/office/drawing/2014/main" id="{82F1CF23-7F86-AB17-82F0-F5470F05899C}"/>
              </a:ext>
            </a:extLst>
          </p:cNvPr>
          <p:cNvPicPr>
            <a:picLocks noGrp="1" noChangeAspect="1"/>
          </p:cNvPicPr>
          <p:nvPr>
            <p:ph type="pic" sz="quarter" idx="13"/>
          </p:nvPr>
        </p:nvPicPr>
        <p:blipFill>
          <a:blip r:embed="rId2"/>
          <a:srcRect r="3279"/>
          <a:stretch/>
        </p:blipFill>
        <p:spPr>
          <a:xfrm>
            <a:off x="20" y="-7444"/>
            <a:ext cx="4966427" cy="6846394"/>
          </a:xfrm>
          <a:noFill/>
        </p:spPr>
      </p:pic>
      <p:sp>
        <p:nvSpPr>
          <p:cNvPr id="3" name="İçerik Yer Tutucusu 2">
            <a:extLst>
              <a:ext uri="{FF2B5EF4-FFF2-40B4-BE49-F238E27FC236}">
                <a16:creationId xmlns:a16="http://schemas.microsoft.com/office/drawing/2014/main" id="{AF5130D8-AD6A-4638-9059-326759848895}"/>
              </a:ext>
            </a:extLst>
          </p:cNvPr>
          <p:cNvSpPr>
            <a:spLocks noGrp="1"/>
          </p:cNvSpPr>
          <p:nvPr>
            <p:ph idx="1"/>
          </p:nvPr>
        </p:nvSpPr>
        <p:spPr>
          <a:xfrm>
            <a:off x="5146158" y="2301949"/>
            <a:ext cx="6238687" cy="4022650"/>
          </a:xfrm>
        </p:spPr>
        <p:txBody>
          <a:bodyPr rtlCol="0">
            <a:normAutofit fontScale="85000" lnSpcReduction="20000"/>
          </a:bodyPr>
          <a:lstStyle/>
          <a:p>
            <a:pPr rtl="0"/>
            <a:r>
              <a:rPr lang="tr-TR" dirty="0"/>
              <a:t>Doğum: 5 Eylül 1920 </a:t>
            </a:r>
            <a:r>
              <a:rPr lang="tr-TR" dirty="0" err="1"/>
              <a:t>Roosendaal</a:t>
            </a:r>
            <a:r>
              <a:rPr lang="tr-TR" dirty="0"/>
              <a:t>, Hollanda</a:t>
            </a:r>
          </a:p>
          <a:p>
            <a:pPr rtl="0"/>
            <a:r>
              <a:rPr lang="tr-TR" dirty="0"/>
              <a:t>Ölüm: 22 Şubat 2007 Cenevre, İsviçre</a:t>
            </a:r>
          </a:p>
          <a:p>
            <a:pPr marL="342900" indent="-342900" rtl="0">
              <a:buFont typeface="Arial" panose="020B0604020202020204" pitchFamily="34" charset="0"/>
              <a:buChar char="•"/>
            </a:pPr>
            <a:r>
              <a:rPr lang="tr-TR" dirty="0"/>
              <a:t>Oyuncu, senarist, yönetmen ve yapımcı.</a:t>
            </a:r>
          </a:p>
          <a:p>
            <a:pPr marL="342900" indent="-342900" rtl="0">
              <a:buFont typeface="Arial" panose="020B0604020202020204" pitchFamily="34" charset="0"/>
              <a:buChar char="•"/>
            </a:pPr>
            <a:r>
              <a:rPr lang="tr-TR" dirty="0"/>
              <a:t>Amsterdam Drama Sanatları Akademisi'nde oyunculuk eğitimi aldı.</a:t>
            </a:r>
          </a:p>
          <a:p>
            <a:pPr marL="342900" indent="-342900" rtl="0">
              <a:buFont typeface="Arial" panose="020B0604020202020204" pitchFamily="34" charset="0"/>
              <a:buChar char="•"/>
            </a:pPr>
            <a:r>
              <a:rPr lang="tr-TR" dirty="0"/>
              <a:t>II. Dünya Savaşı'nda Hollanda ordusuna alındı ​​ve Almanlar tarafından yakalandı ancak aktörlerin tehlikeli olmadığı düşünüldüğü için serbest bırakıldı. Savaşa geri dönmedi ve 1943'te İsviçre'ye kaçtı.</a:t>
            </a:r>
          </a:p>
          <a:p>
            <a:pPr marL="342900" indent="-342900" rtl="0">
              <a:buFont typeface="Arial" panose="020B0604020202020204" pitchFamily="34" charset="0"/>
              <a:buChar char="•"/>
            </a:pPr>
            <a:r>
              <a:rPr lang="tr-TR" dirty="0"/>
              <a:t>Savaştan sonra, film yapımcıları Vittorio De </a:t>
            </a:r>
            <a:r>
              <a:rPr lang="tr-TR" dirty="0" err="1"/>
              <a:t>Sica</a:t>
            </a:r>
            <a:r>
              <a:rPr lang="tr-TR" dirty="0"/>
              <a:t> ve Jean </a:t>
            </a:r>
            <a:r>
              <a:rPr lang="tr-TR" dirty="0" err="1"/>
              <a:t>Renoir</a:t>
            </a:r>
            <a:r>
              <a:rPr lang="tr-TR" dirty="0"/>
              <a:t> ile çalışmaya başladı ve kariyeri hızla ilerledi.  </a:t>
            </a:r>
          </a:p>
          <a:p>
            <a:pPr marL="342900" indent="-342900" rtl="0">
              <a:buFont typeface="Arial" panose="020B0604020202020204" pitchFamily="34" charset="0"/>
              <a:buChar char="•"/>
            </a:pPr>
            <a:r>
              <a:rPr lang="tr-TR" dirty="0"/>
              <a:t>Sanatsal kariyeri ve edebi uyarlamaları ile tanınmış bir kişidir.</a:t>
            </a:r>
          </a:p>
          <a:p>
            <a:pPr rtl="0"/>
            <a:endParaRPr lang="tr-TR" dirty="0"/>
          </a:p>
        </p:txBody>
      </p:sp>
      <p:sp>
        <p:nvSpPr>
          <p:cNvPr id="183" name="Slayt Numarası Yer Tutucusu 182">
            <a:extLst>
              <a:ext uri="{FF2B5EF4-FFF2-40B4-BE49-F238E27FC236}">
                <a16:creationId xmlns:a16="http://schemas.microsoft.com/office/drawing/2014/main" id="{29707739-DA1E-4E29-A977-FC44841FF2DF}"/>
              </a:ext>
            </a:extLst>
          </p:cNvPr>
          <p:cNvSpPr>
            <a:spLocks noGrp="1"/>
          </p:cNvSpPr>
          <p:nvPr>
            <p:ph type="sldNum" sz="quarter" idx="12"/>
          </p:nvPr>
        </p:nvSpPr>
        <p:spPr>
          <a:xfrm>
            <a:off x="11602477" y="6398878"/>
            <a:ext cx="470887" cy="365125"/>
          </a:xfrm>
        </p:spPr>
        <p:txBody>
          <a:bodyPr rtlCol="0" anchor="ctr">
            <a:normAutofit/>
          </a:bodyPr>
          <a:lstStyle/>
          <a:p>
            <a:pPr rtl="0">
              <a:spcAft>
                <a:spcPts val="600"/>
              </a:spcAft>
            </a:pPr>
            <a:fld id="{312CC964-A50B-4C29-B4E4-2C30BB34CCF3}" type="slidenum">
              <a:rPr lang="tr-TR" smtClean="0"/>
              <a:pPr rtl="0">
                <a:spcAft>
                  <a:spcPts val="600"/>
                </a:spcAft>
              </a:pPr>
              <a:t>3</a:t>
            </a:fld>
            <a:endParaRPr lang="tr-TR"/>
          </a:p>
        </p:txBody>
      </p:sp>
    </p:spTree>
    <p:extLst>
      <p:ext uri="{BB962C8B-B14F-4D97-AF65-F5344CB8AC3E}">
        <p14:creationId xmlns:p14="http://schemas.microsoft.com/office/powerpoint/2010/main" val="1790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icture Placeholder 2">
            <a:extLst>
              <a:ext uri="{FF2B5EF4-FFF2-40B4-BE49-F238E27FC236}">
                <a16:creationId xmlns:a16="http://schemas.microsoft.com/office/drawing/2014/main" id="{3FAF6F38-85A1-CAF8-4920-42078D2D1E15}"/>
              </a:ext>
            </a:extLst>
          </p:cNvPr>
          <p:cNvSpPr>
            <a:spLocks noGrp="1"/>
          </p:cNvSpPr>
          <p:nvPr>
            <p:ph type="pic" sz="quarter" idx="13"/>
          </p:nvPr>
        </p:nvSpPr>
        <p:spPr>
          <a:xfrm>
            <a:off x="3208292" y="3"/>
            <a:ext cx="8997356" cy="4581079"/>
          </a:xfrm>
        </p:spPr>
        <p:txBody>
          <a:bodyPr/>
          <a:lstStyle/>
          <a:p>
            <a:pPr marL="0" indent="0" algn="ctr">
              <a:buNone/>
            </a:pPr>
            <a:endParaRPr lang="tr-TR" dirty="0"/>
          </a:p>
          <a:p>
            <a:pPr marL="0" indent="0" algn="ctr">
              <a:buNone/>
            </a:pPr>
            <a:r>
              <a:rPr lang="tr-TR" dirty="0"/>
              <a:t>Oscar (1987): En İyi Yabancı Film Ödülü, İlk Hollandalı</a:t>
            </a:r>
          </a:p>
          <a:p>
            <a:pPr marL="0" indent="0" algn="ctr">
              <a:buNone/>
            </a:pPr>
            <a:r>
              <a:rPr lang="tr-TR" dirty="0"/>
              <a:t> Gümüş Ayı (1986): En İyi Yönetmen</a:t>
            </a:r>
          </a:p>
          <a:p>
            <a:pPr marL="0" indent="0" algn="ctr">
              <a:buNone/>
            </a:pPr>
            <a:r>
              <a:rPr lang="tr-TR" dirty="0"/>
              <a:t> </a:t>
            </a:r>
            <a:r>
              <a:rPr lang="tr-TR" dirty="0" err="1"/>
              <a:t>Gouen</a:t>
            </a:r>
            <a:r>
              <a:rPr lang="tr-TR" dirty="0"/>
              <a:t> </a:t>
            </a:r>
            <a:r>
              <a:rPr lang="tr-TR" dirty="0" err="1"/>
              <a:t>Kalf</a:t>
            </a:r>
            <a:r>
              <a:rPr lang="tr-TR" dirty="0"/>
              <a:t> (1986): Hollanda’da En İyi Film Ödülü</a:t>
            </a:r>
          </a:p>
          <a:p>
            <a:pPr marL="0" indent="0" algn="ctr">
              <a:buNone/>
            </a:pPr>
            <a:r>
              <a:rPr lang="tr-TR" dirty="0"/>
              <a:t> </a:t>
            </a:r>
            <a:r>
              <a:rPr lang="tr-TR" dirty="0" err="1"/>
              <a:t>Gouden</a:t>
            </a:r>
            <a:r>
              <a:rPr lang="tr-TR" dirty="0"/>
              <a:t> </a:t>
            </a:r>
            <a:r>
              <a:rPr lang="tr-TR" dirty="0" err="1"/>
              <a:t>Kalf</a:t>
            </a:r>
            <a:r>
              <a:rPr lang="tr-TR" dirty="0"/>
              <a:t> (1986): En İyi Film</a:t>
            </a:r>
          </a:p>
          <a:p>
            <a:pPr marL="0" indent="0">
              <a:buNone/>
            </a:pPr>
            <a:endParaRPr lang="tr-TR" dirty="0"/>
          </a:p>
        </p:txBody>
      </p:sp>
      <p:pic>
        <p:nvPicPr>
          <p:cNvPr id="12" name="Resim Yer Tutucusu 11" descr="metin, insan yüzü, poster, adam, insan içeren bir resim&#10;&#10;Açıklama otomatik olarak oluşturuldu">
            <a:extLst>
              <a:ext uri="{FF2B5EF4-FFF2-40B4-BE49-F238E27FC236}">
                <a16:creationId xmlns:a16="http://schemas.microsoft.com/office/drawing/2014/main" id="{14A64B12-F224-2F8C-C8CC-CEE3D0134474}"/>
              </a:ext>
            </a:extLst>
          </p:cNvPr>
          <p:cNvPicPr>
            <a:picLocks noGrp="1" noChangeAspect="1"/>
          </p:cNvPicPr>
          <p:nvPr>
            <p:ph type="pic" sz="quarter" idx="14"/>
          </p:nvPr>
        </p:nvPicPr>
        <p:blipFill>
          <a:blip r:embed="rId2"/>
          <a:srcRect r="-1" b="19114"/>
          <a:stretch/>
        </p:blipFill>
        <p:spPr>
          <a:xfrm>
            <a:off x="7243070" y="883420"/>
            <a:ext cx="4948931" cy="5974580"/>
          </a:xfrm>
          <a:noFill/>
        </p:spPr>
      </p:pic>
      <p:sp>
        <p:nvSpPr>
          <p:cNvPr id="21" name="Alt Başlık 20">
            <a:extLst>
              <a:ext uri="{FF2B5EF4-FFF2-40B4-BE49-F238E27FC236}">
                <a16:creationId xmlns:a16="http://schemas.microsoft.com/office/drawing/2014/main" id="{8182BEB4-3799-9303-72EB-7BB456B7B710}"/>
              </a:ext>
            </a:extLst>
          </p:cNvPr>
          <p:cNvSpPr>
            <a:spLocks noGrp="1"/>
          </p:cNvSpPr>
          <p:nvPr>
            <p:ph type="subTitle" idx="1"/>
          </p:nvPr>
        </p:nvSpPr>
        <p:spPr>
          <a:xfrm>
            <a:off x="0" y="1138460"/>
            <a:ext cx="5295900" cy="4581079"/>
          </a:xfrm>
        </p:spPr>
        <p:txBody>
          <a:bodyPr>
            <a:normAutofit/>
          </a:bodyPr>
          <a:lstStyle/>
          <a:p>
            <a:r>
              <a:rPr lang="tr-TR" dirty="0"/>
              <a:t>	Film, II. Dünya Savaşı sırasında Nazi işgali altındaki Hollanda'da bir direniş üyesiyle bağlantılı olarak yanlışlıkla ailesi öldürülen Anton’un hikayesini anlatır. Çocuğun bu travmatik olaydan sonra hayatını nasıl şekillendirdiğini izleriz. Genç Anton, ailesinin öldürülmesiyle hayatını kayıplarla ve suçluluk duygusuyla geçirecektir. Film, savaşın etkileri ve kişisel travmanın izleri üzerine derinlemesine bir dramadır.</a:t>
            </a:r>
          </a:p>
        </p:txBody>
      </p:sp>
      <p:sp>
        <p:nvSpPr>
          <p:cNvPr id="29" name="Resim Yer Tutucusu 28">
            <a:extLst>
              <a:ext uri="{FF2B5EF4-FFF2-40B4-BE49-F238E27FC236}">
                <a16:creationId xmlns:a16="http://schemas.microsoft.com/office/drawing/2014/main" id="{3451263C-B396-9B05-A83B-130C73ABF8F3}"/>
              </a:ext>
            </a:extLst>
          </p:cNvPr>
          <p:cNvSpPr>
            <a:spLocks noGrp="1"/>
          </p:cNvSpPr>
          <p:nvPr>
            <p:ph type="pic" sz="quarter" idx="15"/>
          </p:nvPr>
        </p:nvSpPr>
        <p:spPr/>
        <p:txBody>
          <a:bodyPr/>
          <a:lstStyle/>
          <a:p>
            <a:pPr marL="0" indent="0" algn="ctr">
              <a:buNone/>
            </a:pPr>
            <a:r>
              <a:rPr lang="tr-TR" b="1" dirty="0"/>
              <a:t>	</a:t>
            </a:r>
          </a:p>
          <a:p>
            <a:pPr marL="0" indent="0" algn="ctr">
              <a:buNone/>
            </a:pPr>
            <a:endParaRPr lang="tr-TR" b="1" dirty="0"/>
          </a:p>
          <a:p>
            <a:pPr marL="0" indent="0" algn="ctr">
              <a:buNone/>
            </a:pPr>
            <a:endParaRPr lang="tr-TR" b="1" dirty="0"/>
          </a:p>
          <a:p>
            <a:pPr marL="0" indent="0" algn="ctr">
              <a:buNone/>
            </a:pPr>
            <a:r>
              <a:rPr lang="tr-TR" sz="3600" b="1" dirty="0"/>
              <a:t>SALDIRI </a:t>
            </a:r>
          </a:p>
        </p:txBody>
      </p:sp>
    </p:spTree>
    <p:extLst>
      <p:ext uri="{BB962C8B-B14F-4D97-AF65-F5344CB8AC3E}">
        <p14:creationId xmlns:p14="http://schemas.microsoft.com/office/powerpoint/2010/main" val="16095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D3641FF9-79BA-1573-AEF4-182F5C254796}"/>
              </a:ext>
            </a:extLst>
          </p:cNvPr>
          <p:cNvSpPr>
            <a:spLocks noGrp="1"/>
          </p:cNvSpPr>
          <p:nvPr>
            <p:ph type="body" idx="1"/>
          </p:nvPr>
        </p:nvSpPr>
        <p:spPr>
          <a:xfrm>
            <a:off x="674687" y="1322369"/>
            <a:ext cx="3200400" cy="823912"/>
          </a:xfrm>
        </p:spPr>
        <p:txBody>
          <a:bodyPr/>
          <a:lstStyle/>
          <a:p>
            <a:r>
              <a:rPr lang="tr-TR" dirty="0"/>
              <a:t>Yönetmen:</a:t>
            </a:r>
          </a:p>
        </p:txBody>
      </p:sp>
      <p:sp>
        <p:nvSpPr>
          <p:cNvPr id="4" name="İçerik Yer Tutucusu 3">
            <a:extLst>
              <a:ext uri="{FF2B5EF4-FFF2-40B4-BE49-F238E27FC236}">
                <a16:creationId xmlns:a16="http://schemas.microsoft.com/office/drawing/2014/main" id="{40F9AA17-BD71-F6C3-624D-9EDE7240C261}"/>
              </a:ext>
            </a:extLst>
          </p:cNvPr>
          <p:cNvSpPr>
            <a:spLocks noGrp="1"/>
          </p:cNvSpPr>
          <p:nvPr>
            <p:ph sz="half" idx="2"/>
          </p:nvPr>
        </p:nvSpPr>
        <p:spPr>
          <a:xfrm>
            <a:off x="554038" y="2029690"/>
            <a:ext cx="3200400" cy="4302477"/>
          </a:xfrm>
        </p:spPr>
        <p:txBody>
          <a:bodyPr>
            <a:normAutofit fontScale="85000" lnSpcReduction="10000"/>
          </a:bodyPr>
          <a:lstStyle/>
          <a:p>
            <a:r>
              <a:rPr lang="tr-TR" dirty="0"/>
              <a:t>1989 </a:t>
            </a:r>
            <a:r>
              <a:rPr lang="tr-TR" dirty="0" err="1"/>
              <a:t>The</a:t>
            </a:r>
            <a:r>
              <a:rPr lang="tr-TR" dirty="0"/>
              <a:t> </a:t>
            </a:r>
            <a:r>
              <a:rPr lang="tr-TR" dirty="0" err="1"/>
              <a:t>Rose</a:t>
            </a:r>
            <a:r>
              <a:rPr lang="tr-TR" dirty="0"/>
              <a:t> </a:t>
            </a:r>
            <a:r>
              <a:rPr lang="tr-TR" dirty="0" err="1"/>
              <a:t>Garden</a:t>
            </a:r>
            <a:r>
              <a:rPr lang="tr-TR" dirty="0"/>
              <a:t> </a:t>
            </a:r>
          </a:p>
          <a:p>
            <a:r>
              <a:rPr lang="tr-TR" b="1" dirty="0"/>
              <a:t>1986 </a:t>
            </a:r>
            <a:r>
              <a:rPr lang="tr-TR" b="1" dirty="0" err="1"/>
              <a:t>The</a:t>
            </a:r>
            <a:r>
              <a:rPr lang="tr-TR" b="1" dirty="0"/>
              <a:t> Assault </a:t>
            </a:r>
          </a:p>
          <a:p>
            <a:r>
              <a:rPr lang="tr-TR" dirty="0"/>
              <a:t>1979 </a:t>
            </a:r>
            <a:r>
              <a:rPr lang="tr-TR" dirty="0" err="1"/>
              <a:t>Mijn</a:t>
            </a:r>
            <a:r>
              <a:rPr lang="tr-TR" dirty="0"/>
              <a:t> </a:t>
            </a:r>
            <a:r>
              <a:rPr lang="tr-TR" dirty="0" err="1"/>
              <a:t>vriend</a:t>
            </a:r>
            <a:endParaRPr lang="tr-TR" dirty="0"/>
          </a:p>
          <a:p>
            <a:r>
              <a:rPr lang="tr-TR" b="1" dirty="0"/>
              <a:t>1976 </a:t>
            </a:r>
            <a:r>
              <a:rPr lang="tr-TR" b="1" dirty="0" err="1"/>
              <a:t>Max</a:t>
            </a:r>
            <a:r>
              <a:rPr lang="tr-TR" b="1" dirty="0"/>
              <a:t> </a:t>
            </a:r>
            <a:r>
              <a:rPr lang="tr-TR" b="1" dirty="0" err="1"/>
              <a:t>Havelaar</a:t>
            </a:r>
            <a:endParaRPr lang="tr-TR" b="1" dirty="0"/>
          </a:p>
          <a:p>
            <a:r>
              <a:rPr lang="tr-TR" dirty="0"/>
              <a:t>1973 </a:t>
            </a:r>
            <a:r>
              <a:rPr lang="tr-TR" dirty="0" err="1"/>
              <a:t>Because</a:t>
            </a:r>
            <a:r>
              <a:rPr lang="tr-TR" dirty="0"/>
              <a:t> of </a:t>
            </a:r>
            <a:r>
              <a:rPr lang="tr-TR" dirty="0" err="1"/>
              <a:t>the</a:t>
            </a:r>
            <a:r>
              <a:rPr lang="tr-TR" dirty="0"/>
              <a:t> </a:t>
            </a:r>
            <a:r>
              <a:rPr lang="tr-TR" dirty="0" err="1"/>
              <a:t>Cats</a:t>
            </a:r>
            <a:endParaRPr lang="tr-TR" dirty="0"/>
          </a:p>
          <a:p>
            <a:r>
              <a:rPr lang="tr-TR" dirty="0"/>
              <a:t>1971 Mira</a:t>
            </a:r>
          </a:p>
          <a:p>
            <a:r>
              <a:rPr lang="tr-TR" dirty="0"/>
              <a:t>1966 De dans </a:t>
            </a:r>
            <a:r>
              <a:rPr lang="tr-TR" dirty="0" err="1"/>
              <a:t>van</a:t>
            </a:r>
            <a:r>
              <a:rPr lang="tr-TR" dirty="0"/>
              <a:t> de </a:t>
            </a:r>
            <a:r>
              <a:rPr lang="tr-TR" dirty="0" err="1"/>
              <a:t>reiger</a:t>
            </a:r>
            <a:endParaRPr lang="tr-TR" dirty="0"/>
          </a:p>
          <a:p>
            <a:r>
              <a:rPr lang="tr-TR" dirty="0"/>
              <a:t>1963 </a:t>
            </a:r>
            <a:r>
              <a:rPr lang="tr-TR" dirty="0" err="1"/>
              <a:t>The</a:t>
            </a:r>
            <a:r>
              <a:rPr lang="tr-TR" dirty="0"/>
              <a:t> Dark </a:t>
            </a:r>
            <a:r>
              <a:rPr lang="tr-TR" dirty="0" err="1"/>
              <a:t>Room</a:t>
            </a:r>
            <a:r>
              <a:rPr lang="tr-TR" dirty="0"/>
              <a:t> of </a:t>
            </a:r>
            <a:r>
              <a:rPr lang="tr-TR" dirty="0" err="1"/>
              <a:t>Damocles</a:t>
            </a:r>
            <a:endParaRPr lang="tr-TR" dirty="0"/>
          </a:p>
          <a:p>
            <a:r>
              <a:rPr lang="tr-TR" dirty="0"/>
              <a:t>1961 </a:t>
            </a:r>
            <a:r>
              <a:rPr lang="tr-TR" dirty="0" err="1"/>
              <a:t>Het</a:t>
            </a:r>
            <a:r>
              <a:rPr lang="tr-TR" dirty="0"/>
              <a:t> </a:t>
            </a:r>
            <a:r>
              <a:rPr lang="tr-TR" dirty="0" err="1"/>
              <a:t>mes</a:t>
            </a:r>
            <a:endParaRPr lang="tr-TR" dirty="0"/>
          </a:p>
          <a:p>
            <a:r>
              <a:rPr lang="tr-TR" dirty="0"/>
              <a:t>1960 </a:t>
            </a:r>
            <a:r>
              <a:rPr lang="tr-TR" dirty="0" err="1"/>
              <a:t>Makkers</a:t>
            </a:r>
            <a:r>
              <a:rPr lang="tr-TR" dirty="0"/>
              <a:t>, </a:t>
            </a:r>
            <a:r>
              <a:rPr lang="tr-TR" dirty="0" err="1"/>
              <a:t>staakt</a:t>
            </a:r>
            <a:r>
              <a:rPr lang="tr-TR" dirty="0"/>
              <a:t> </a:t>
            </a:r>
            <a:r>
              <a:rPr lang="tr-TR" dirty="0" err="1"/>
              <a:t>uw</a:t>
            </a:r>
            <a:r>
              <a:rPr lang="tr-TR" dirty="0"/>
              <a:t> </a:t>
            </a:r>
            <a:r>
              <a:rPr lang="tr-TR" dirty="0" err="1"/>
              <a:t>wild</a:t>
            </a:r>
            <a:r>
              <a:rPr lang="tr-TR" dirty="0"/>
              <a:t> </a:t>
            </a:r>
            <a:r>
              <a:rPr lang="tr-TR" dirty="0" err="1"/>
              <a:t>geraas</a:t>
            </a:r>
            <a:endParaRPr lang="tr-TR" dirty="0"/>
          </a:p>
          <a:p>
            <a:r>
              <a:rPr lang="tr-TR" dirty="0"/>
              <a:t>1958 </a:t>
            </a:r>
            <a:r>
              <a:rPr lang="tr-TR" dirty="0" err="1"/>
              <a:t>Village</a:t>
            </a:r>
            <a:r>
              <a:rPr lang="tr-TR" dirty="0"/>
              <a:t> </a:t>
            </a:r>
            <a:r>
              <a:rPr lang="tr-TR" dirty="0" err="1"/>
              <a:t>by</a:t>
            </a:r>
            <a:r>
              <a:rPr lang="tr-TR" dirty="0"/>
              <a:t> </a:t>
            </a:r>
            <a:r>
              <a:rPr lang="tr-TR" dirty="0" err="1"/>
              <a:t>the</a:t>
            </a:r>
            <a:r>
              <a:rPr lang="tr-TR" dirty="0"/>
              <a:t> </a:t>
            </a:r>
            <a:r>
              <a:rPr lang="tr-TR" dirty="0" err="1"/>
              <a:t>River</a:t>
            </a:r>
            <a:endParaRPr lang="tr-TR" dirty="0"/>
          </a:p>
          <a:p>
            <a:endParaRPr lang="tr-TR" dirty="0"/>
          </a:p>
        </p:txBody>
      </p:sp>
      <p:sp>
        <p:nvSpPr>
          <p:cNvPr id="5" name="Metin Yer Tutucusu 4">
            <a:extLst>
              <a:ext uri="{FF2B5EF4-FFF2-40B4-BE49-F238E27FC236}">
                <a16:creationId xmlns:a16="http://schemas.microsoft.com/office/drawing/2014/main" id="{1915DA8A-D0BA-10C2-82F6-E0DADFE12479}"/>
              </a:ext>
            </a:extLst>
          </p:cNvPr>
          <p:cNvSpPr>
            <a:spLocks noGrp="1"/>
          </p:cNvSpPr>
          <p:nvPr>
            <p:ph type="body" sz="quarter" idx="3"/>
          </p:nvPr>
        </p:nvSpPr>
        <p:spPr>
          <a:xfrm>
            <a:off x="8243887" y="1208530"/>
            <a:ext cx="3200400" cy="823912"/>
          </a:xfrm>
        </p:spPr>
        <p:txBody>
          <a:bodyPr/>
          <a:lstStyle/>
          <a:p>
            <a:pPr algn="r"/>
            <a:r>
              <a:rPr lang="tr-TR" dirty="0"/>
              <a:t>Oyuncu: </a:t>
            </a:r>
          </a:p>
        </p:txBody>
      </p:sp>
      <p:sp>
        <p:nvSpPr>
          <p:cNvPr id="6" name="İçerik Yer Tutucusu 5">
            <a:extLst>
              <a:ext uri="{FF2B5EF4-FFF2-40B4-BE49-F238E27FC236}">
                <a16:creationId xmlns:a16="http://schemas.microsoft.com/office/drawing/2014/main" id="{C4A40267-0D21-7C85-2C8F-A879A62EF2E2}"/>
              </a:ext>
            </a:extLst>
          </p:cNvPr>
          <p:cNvSpPr>
            <a:spLocks noGrp="1"/>
          </p:cNvSpPr>
          <p:nvPr>
            <p:ph sz="quarter" idx="4"/>
          </p:nvPr>
        </p:nvSpPr>
        <p:spPr>
          <a:xfrm>
            <a:off x="7847013" y="1916887"/>
            <a:ext cx="3582988" cy="4664553"/>
          </a:xfrm>
        </p:spPr>
        <p:txBody>
          <a:bodyPr>
            <a:normAutofit fontScale="85000" lnSpcReduction="20000"/>
          </a:bodyPr>
          <a:lstStyle/>
          <a:p>
            <a:r>
              <a:rPr lang="tr-TR" dirty="0"/>
              <a:t>1983 </a:t>
            </a:r>
            <a:r>
              <a:rPr lang="tr-TR" dirty="0" err="1"/>
              <a:t>All</a:t>
            </a:r>
            <a:r>
              <a:rPr lang="tr-TR" dirty="0"/>
              <a:t> </a:t>
            </a:r>
            <a:r>
              <a:rPr lang="tr-TR" dirty="0" err="1"/>
              <a:t>Rebels</a:t>
            </a:r>
            <a:endParaRPr lang="tr-TR" dirty="0"/>
          </a:p>
          <a:p>
            <a:r>
              <a:rPr lang="tr-TR" dirty="0"/>
              <a:t>1980 </a:t>
            </a:r>
            <a:r>
              <a:rPr lang="tr-TR" dirty="0" err="1"/>
              <a:t>Friday</a:t>
            </a:r>
            <a:r>
              <a:rPr lang="tr-TR" dirty="0"/>
              <a:t> · as </a:t>
            </a:r>
            <a:r>
              <a:rPr lang="tr-TR" dirty="0" err="1"/>
              <a:t>Chef</a:t>
            </a:r>
            <a:r>
              <a:rPr lang="tr-TR" dirty="0"/>
              <a:t> Van Jules</a:t>
            </a:r>
          </a:p>
          <a:p>
            <a:r>
              <a:rPr lang="tr-TR" dirty="0"/>
              <a:t>1978 Mysteries · as </a:t>
            </a:r>
            <a:r>
              <a:rPr lang="tr-TR" dirty="0" err="1"/>
              <a:t>Chief</a:t>
            </a:r>
            <a:r>
              <a:rPr lang="tr-TR" dirty="0"/>
              <a:t> </a:t>
            </a:r>
            <a:r>
              <a:rPr lang="tr-TR" dirty="0" err="1"/>
              <a:t>Constable</a:t>
            </a:r>
            <a:endParaRPr lang="tr-TR" dirty="0"/>
          </a:p>
          <a:p>
            <a:r>
              <a:rPr lang="tr-TR" dirty="0"/>
              <a:t>1975 </a:t>
            </a:r>
            <a:r>
              <a:rPr lang="tr-TR" dirty="0" err="1"/>
              <a:t>Lifespan</a:t>
            </a:r>
            <a:r>
              <a:rPr lang="tr-TR" dirty="0"/>
              <a:t> · as Prof. Van Arp</a:t>
            </a:r>
          </a:p>
          <a:p>
            <a:r>
              <a:rPr lang="tr-TR" dirty="0"/>
              <a:t>1975 </a:t>
            </a:r>
            <a:r>
              <a:rPr lang="tr-TR" dirty="0" err="1"/>
              <a:t>Katie</a:t>
            </a:r>
            <a:r>
              <a:rPr lang="tr-TR" dirty="0"/>
              <a:t> </a:t>
            </a:r>
            <a:r>
              <a:rPr lang="tr-TR" dirty="0" err="1"/>
              <a:t>Tippel</a:t>
            </a:r>
            <a:r>
              <a:rPr lang="tr-TR" dirty="0"/>
              <a:t> · as </a:t>
            </a:r>
            <a:r>
              <a:rPr lang="tr-TR" dirty="0" err="1"/>
              <a:t>Klant</a:t>
            </a:r>
            <a:endParaRPr lang="tr-TR" dirty="0"/>
          </a:p>
          <a:p>
            <a:r>
              <a:rPr lang="tr-TR" dirty="0"/>
              <a:t>1972 </a:t>
            </a:r>
            <a:r>
              <a:rPr lang="tr-TR" dirty="0" err="1"/>
              <a:t>Markant</a:t>
            </a:r>
            <a:r>
              <a:rPr lang="tr-TR" dirty="0"/>
              <a:t>: </a:t>
            </a:r>
            <a:r>
              <a:rPr lang="tr-TR" dirty="0" err="1"/>
              <a:t>Elise</a:t>
            </a:r>
            <a:r>
              <a:rPr lang="tr-TR" dirty="0"/>
              <a:t> </a:t>
            </a:r>
            <a:r>
              <a:rPr lang="tr-TR" dirty="0" err="1"/>
              <a:t>Hoomans</a:t>
            </a:r>
            <a:r>
              <a:rPr lang="tr-TR" dirty="0"/>
              <a:t> · as </a:t>
            </a:r>
            <a:r>
              <a:rPr lang="tr-TR" dirty="0" err="1"/>
              <a:t>Cast</a:t>
            </a:r>
            <a:endParaRPr lang="tr-TR" dirty="0"/>
          </a:p>
          <a:p>
            <a:r>
              <a:rPr lang="tr-TR" dirty="0"/>
              <a:t>1971 </a:t>
            </a:r>
            <a:r>
              <a:rPr lang="tr-TR" dirty="0" err="1"/>
              <a:t>Daughters</a:t>
            </a:r>
            <a:r>
              <a:rPr lang="tr-TR" dirty="0"/>
              <a:t> of </a:t>
            </a:r>
            <a:r>
              <a:rPr lang="tr-TR" dirty="0" err="1"/>
              <a:t>Darkness</a:t>
            </a:r>
            <a:r>
              <a:rPr lang="tr-TR" dirty="0"/>
              <a:t> · as </a:t>
            </a:r>
            <a:r>
              <a:rPr lang="tr-TR" dirty="0" err="1"/>
              <a:t>Mother</a:t>
            </a:r>
            <a:endParaRPr lang="tr-TR" dirty="0"/>
          </a:p>
          <a:p>
            <a:r>
              <a:rPr lang="tr-TR" dirty="0"/>
              <a:t>1971 </a:t>
            </a:r>
            <a:r>
              <a:rPr lang="tr-TR" dirty="0" err="1"/>
              <a:t>Arsène</a:t>
            </a:r>
            <a:r>
              <a:rPr lang="tr-TR" dirty="0"/>
              <a:t> </a:t>
            </a:r>
            <a:r>
              <a:rPr lang="tr-TR" dirty="0" err="1"/>
              <a:t>Lupin</a:t>
            </a:r>
            <a:r>
              <a:rPr lang="tr-TR" dirty="0"/>
              <a:t> (TV Series) · as </a:t>
            </a:r>
            <a:r>
              <a:rPr lang="tr-TR" dirty="0" err="1"/>
              <a:t>Mullen</a:t>
            </a:r>
            <a:endParaRPr lang="tr-TR" dirty="0"/>
          </a:p>
          <a:p>
            <a:r>
              <a:rPr lang="tr-TR" dirty="0"/>
              <a:t>1971 Mira · as </a:t>
            </a:r>
            <a:r>
              <a:rPr lang="tr-TR" dirty="0" err="1"/>
              <a:t>Notaris</a:t>
            </a:r>
            <a:endParaRPr lang="tr-TR" dirty="0"/>
          </a:p>
          <a:p>
            <a:r>
              <a:rPr lang="tr-TR" dirty="0"/>
              <a:t>1969 </a:t>
            </a:r>
            <a:r>
              <a:rPr lang="tr-TR" dirty="0" err="1"/>
              <a:t>Obsessions</a:t>
            </a:r>
            <a:r>
              <a:rPr lang="tr-TR" dirty="0"/>
              <a:t> · as </a:t>
            </a:r>
            <a:r>
              <a:rPr lang="tr-TR" dirty="0" err="1"/>
              <a:t>Raoul</a:t>
            </a:r>
            <a:r>
              <a:rPr lang="tr-TR" dirty="0"/>
              <a:t> </a:t>
            </a:r>
            <a:r>
              <a:rPr lang="tr-TR" dirty="0" err="1"/>
              <a:t>Orlov</a:t>
            </a:r>
            <a:endParaRPr lang="tr-TR" dirty="0"/>
          </a:p>
          <a:p>
            <a:r>
              <a:rPr lang="tr-TR" dirty="0"/>
              <a:t>1968 </a:t>
            </a:r>
            <a:r>
              <a:rPr lang="tr-TR" dirty="0" err="1"/>
              <a:t>The</a:t>
            </a:r>
            <a:r>
              <a:rPr lang="tr-TR" dirty="0"/>
              <a:t> </a:t>
            </a:r>
            <a:r>
              <a:rPr lang="tr-TR" dirty="0" err="1"/>
              <a:t>Enemies</a:t>
            </a:r>
            <a:r>
              <a:rPr lang="tr-TR" dirty="0"/>
              <a:t> · as Willy</a:t>
            </a:r>
          </a:p>
          <a:p>
            <a:r>
              <a:rPr lang="tr-TR" dirty="0"/>
              <a:t>1966 De dans </a:t>
            </a:r>
            <a:r>
              <a:rPr lang="tr-TR" dirty="0" err="1"/>
              <a:t>van</a:t>
            </a:r>
            <a:r>
              <a:rPr lang="tr-TR" dirty="0"/>
              <a:t> de </a:t>
            </a:r>
            <a:r>
              <a:rPr lang="tr-TR" dirty="0" err="1"/>
              <a:t>reiger</a:t>
            </a:r>
            <a:r>
              <a:rPr lang="tr-TR" dirty="0"/>
              <a:t> · as </a:t>
            </a:r>
            <a:r>
              <a:rPr lang="tr-TR" dirty="0" err="1"/>
              <a:t>Stem</a:t>
            </a:r>
            <a:r>
              <a:rPr lang="tr-TR" dirty="0"/>
              <a:t> Van Edouard</a:t>
            </a:r>
          </a:p>
        </p:txBody>
      </p:sp>
      <p:sp>
        <p:nvSpPr>
          <p:cNvPr id="7" name="Metin Yer Tutucusu 6">
            <a:extLst>
              <a:ext uri="{FF2B5EF4-FFF2-40B4-BE49-F238E27FC236}">
                <a16:creationId xmlns:a16="http://schemas.microsoft.com/office/drawing/2014/main" id="{A1BFB3CB-3BE0-6E01-0DAC-AE4425135BA7}"/>
              </a:ext>
            </a:extLst>
          </p:cNvPr>
          <p:cNvSpPr>
            <a:spLocks noGrp="1"/>
          </p:cNvSpPr>
          <p:nvPr>
            <p:ph type="body" sz="quarter" idx="13"/>
          </p:nvPr>
        </p:nvSpPr>
        <p:spPr>
          <a:xfrm>
            <a:off x="4260850" y="1697461"/>
            <a:ext cx="3200400" cy="823912"/>
          </a:xfrm>
        </p:spPr>
        <p:txBody>
          <a:bodyPr/>
          <a:lstStyle/>
          <a:p>
            <a:pPr algn="ctr"/>
            <a:r>
              <a:rPr lang="tr-TR" dirty="0"/>
              <a:t>Yapımcı: </a:t>
            </a:r>
          </a:p>
        </p:txBody>
      </p:sp>
      <p:sp>
        <p:nvSpPr>
          <p:cNvPr id="8" name="İçerik Yer Tutucusu 7">
            <a:extLst>
              <a:ext uri="{FF2B5EF4-FFF2-40B4-BE49-F238E27FC236}">
                <a16:creationId xmlns:a16="http://schemas.microsoft.com/office/drawing/2014/main" id="{F1B28D18-0F00-54E7-66D1-3B582245FC4E}"/>
              </a:ext>
            </a:extLst>
          </p:cNvPr>
          <p:cNvSpPr>
            <a:spLocks noGrp="1"/>
          </p:cNvSpPr>
          <p:nvPr>
            <p:ph sz="quarter" idx="14"/>
          </p:nvPr>
        </p:nvSpPr>
        <p:spPr>
          <a:xfrm>
            <a:off x="4352925" y="2518547"/>
            <a:ext cx="3200400" cy="3684588"/>
          </a:xfrm>
        </p:spPr>
        <p:txBody>
          <a:bodyPr>
            <a:normAutofit/>
          </a:bodyPr>
          <a:lstStyle/>
          <a:p>
            <a:r>
              <a:rPr lang="en-US" sz="1700" dirty="0"/>
              <a:t>1987</a:t>
            </a:r>
            <a:r>
              <a:rPr lang="tr-TR" sz="1700" dirty="0"/>
              <a:t> </a:t>
            </a:r>
            <a:r>
              <a:rPr lang="en-US" sz="1700" dirty="0"/>
              <a:t>Diary of a Mad Old Man</a:t>
            </a:r>
          </a:p>
          <a:p>
            <a:r>
              <a:rPr lang="en-US" sz="1700" b="1" dirty="0"/>
              <a:t>1986</a:t>
            </a:r>
            <a:r>
              <a:rPr lang="tr-TR" sz="1700" b="1" dirty="0"/>
              <a:t> </a:t>
            </a:r>
            <a:r>
              <a:rPr lang="en-US" sz="1700" b="1" dirty="0"/>
              <a:t>The Assault</a:t>
            </a:r>
          </a:p>
          <a:p>
            <a:r>
              <a:rPr lang="en-US" sz="1700" dirty="0"/>
              <a:t>1982</a:t>
            </a:r>
            <a:r>
              <a:rPr lang="tr-TR" sz="1700" dirty="0"/>
              <a:t> </a:t>
            </a:r>
            <a:r>
              <a:rPr lang="en-US" sz="1700" dirty="0"/>
              <a:t>Minuet</a:t>
            </a:r>
          </a:p>
          <a:p>
            <a:r>
              <a:rPr lang="en-US" sz="1700" dirty="0"/>
              <a:t>1979</a:t>
            </a:r>
            <a:r>
              <a:rPr lang="tr-TR" sz="1700" dirty="0"/>
              <a:t> </a:t>
            </a:r>
            <a:r>
              <a:rPr lang="en-US" sz="1700" dirty="0" err="1"/>
              <a:t>Mijn</a:t>
            </a:r>
            <a:r>
              <a:rPr lang="en-US" sz="1700" dirty="0"/>
              <a:t> </a:t>
            </a:r>
            <a:r>
              <a:rPr lang="en-US" sz="1700" dirty="0" err="1"/>
              <a:t>vriend</a:t>
            </a:r>
            <a:endParaRPr lang="en-US" sz="1700" dirty="0"/>
          </a:p>
          <a:p>
            <a:r>
              <a:rPr lang="en-US" sz="1700" dirty="0"/>
              <a:t>1978</a:t>
            </a:r>
            <a:r>
              <a:rPr lang="tr-TR" sz="1700" dirty="0"/>
              <a:t> </a:t>
            </a:r>
            <a:r>
              <a:rPr lang="en-US" sz="1700" dirty="0"/>
              <a:t>Inheritance</a:t>
            </a:r>
          </a:p>
          <a:p>
            <a:r>
              <a:rPr lang="en-US" sz="1700" b="1" dirty="0"/>
              <a:t>1976</a:t>
            </a:r>
            <a:r>
              <a:rPr lang="tr-TR" sz="1700" b="1" dirty="0"/>
              <a:t> </a:t>
            </a:r>
            <a:r>
              <a:rPr lang="en-US" sz="1700" b="1" dirty="0"/>
              <a:t>Max </a:t>
            </a:r>
            <a:r>
              <a:rPr lang="en-US" sz="1700" b="1" dirty="0" err="1"/>
              <a:t>Havelaar</a:t>
            </a:r>
            <a:endParaRPr lang="en-US" sz="1700" b="1" dirty="0"/>
          </a:p>
          <a:p>
            <a:r>
              <a:rPr lang="en-US" sz="1700" dirty="0"/>
              <a:t>1973</a:t>
            </a:r>
            <a:r>
              <a:rPr lang="tr-TR" sz="1700" dirty="0"/>
              <a:t> </a:t>
            </a:r>
            <a:r>
              <a:rPr lang="en-US" sz="1700" dirty="0"/>
              <a:t>Because of the Cats</a:t>
            </a:r>
          </a:p>
          <a:p>
            <a:r>
              <a:rPr lang="en-US" sz="1700" dirty="0"/>
              <a:t>1966</a:t>
            </a:r>
            <a:r>
              <a:rPr lang="tr-TR" sz="1700" dirty="0"/>
              <a:t> </a:t>
            </a:r>
            <a:r>
              <a:rPr lang="en-US" sz="1700" dirty="0"/>
              <a:t>De dans van de </a:t>
            </a:r>
            <a:r>
              <a:rPr lang="en-US" sz="1700" dirty="0" err="1"/>
              <a:t>reiger</a:t>
            </a:r>
            <a:endParaRPr lang="en-US" sz="1700" dirty="0"/>
          </a:p>
          <a:p>
            <a:r>
              <a:rPr lang="en-US" sz="1700" dirty="0"/>
              <a:t>1963</a:t>
            </a:r>
            <a:r>
              <a:rPr lang="tr-TR" sz="1700" dirty="0"/>
              <a:t> </a:t>
            </a:r>
            <a:r>
              <a:rPr lang="en-US" sz="1700" dirty="0"/>
              <a:t>The Dark Room of Damocles</a:t>
            </a:r>
            <a:endParaRPr lang="tr-TR" sz="1700" dirty="0"/>
          </a:p>
        </p:txBody>
      </p:sp>
      <p:sp>
        <p:nvSpPr>
          <p:cNvPr id="11" name="Slayt Numarası Yer Tutucusu 10">
            <a:extLst>
              <a:ext uri="{FF2B5EF4-FFF2-40B4-BE49-F238E27FC236}">
                <a16:creationId xmlns:a16="http://schemas.microsoft.com/office/drawing/2014/main" id="{EA9A8CA5-9301-52FB-F413-203677615FB6}"/>
              </a:ext>
            </a:extLst>
          </p:cNvPr>
          <p:cNvSpPr>
            <a:spLocks noGrp="1"/>
          </p:cNvSpPr>
          <p:nvPr>
            <p:ph type="sldNum" sz="quarter" idx="12"/>
          </p:nvPr>
        </p:nvSpPr>
        <p:spPr/>
        <p:txBody>
          <a:bodyPr/>
          <a:lstStyle/>
          <a:p>
            <a:pPr rtl="0"/>
            <a:fld id="{312CC964-A50B-4C29-B4E4-2C30BB34CCF3}" type="slidenum">
              <a:rPr lang="tr-TR" smtClean="0"/>
              <a:t>5</a:t>
            </a:fld>
            <a:endParaRPr lang="tr-TR" dirty="0"/>
          </a:p>
        </p:txBody>
      </p:sp>
      <p:sp>
        <p:nvSpPr>
          <p:cNvPr id="12" name="İçerik Yer Tutucusu 3">
            <a:extLst>
              <a:ext uri="{FF2B5EF4-FFF2-40B4-BE49-F238E27FC236}">
                <a16:creationId xmlns:a16="http://schemas.microsoft.com/office/drawing/2014/main" id="{07568889-69FA-B2AE-D13E-BA31A805A231}"/>
              </a:ext>
            </a:extLst>
          </p:cNvPr>
          <p:cNvSpPr txBox="1">
            <a:spLocks/>
          </p:cNvSpPr>
          <p:nvPr/>
        </p:nvSpPr>
        <p:spPr>
          <a:xfrm>
            <a:off x="674687" y="488266"/>
            <a:ext cx="10677525" cy="1327963"/>
          </a:xfrm>
          <a:prstGeom prst="rect">
            <a:avLst/>
          </a:prstGeom>
        </p:spPr>
        <p:txBody>
          <a:bodyPr vert="horz" lIns="91440" tIns="45720" rIns="91440" bIns="45720" rtlCol="0">
            <a:normAutofit/>
          </a:bodyPr>
          <a:lstStyle>
            <a:lvl1pPr marL="283464" indent="-283464" algn="l" defTabSz="914400" rtl="0" eaLnBrk="1" latinLnBrk="0" hangingPunct="1">
              <a:lnSpc>
                <a:spcPct val="100000"/>
              </a:lnSpc>
              <a:spcBef>
                <a:spcPts val="1000"/>
              </a:spcBef>
              <a:buSzPct val="80000"/>
              <a:buFont typeface="Arial" panose="020B0604020202020204" pitchFamily="34" charset="0"/>
              <a:buChar char="•"/>
              <a:defRPr sz="2000" kern="1200">
                <a:solidFill>
                  <a:schemeClr val="tx2"/>
                </a:solidFill>
                <a:latin typeface="+mn-lt"/>
                <a:ea typeface="+mn-ea"/>
                <a:cs typeface="+mn-cs"/>
              </a:defRPr>
            </a:lvl1pPr>
            <a:lvl2pPr marL="283464" indent="-283464"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283464" indent="-283464"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3pPr>
            <a:lvl4pPr marL="283464" indent="-283464"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4pPr>
            <a:lvl5pPr marL="283464" indent="-283464"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p:txBody>
      </p:sp>
      <p:sp>
        <p:nvSpPr>
          <p:cNvPr id="13" name="İçerik Yer Tutucusu 3">
            <a:extLst>
              <a:ext uri="{FF2B5EF4-FFF2-40B4-BE49-F238E27FC236}">
                <a16:creationId xmlns:a16="http://schemas.microsoft.com/office/drawing/2014/main" id="{AE0F406E-5339-1404-F232-A6E732FCEE53}"/>
              </a:ext>
            </a:extLst>
          </p:cNvPr>
          <p:cNvSpPr txBox="1">
            <a:spLocks/>
          </p:cNvSpPr>
          <p:nvPr/>
        </p:nvSpPr>
        <p:spPr>
          <a:xfrm>
            <a:off x="4984749" y="364147"/>
            <a:ext cx="4084637" cy="1256339"/>
          </a:xfrm>
          <a:prstGeom prst="rect">
            <a:avLst/>
          </a:prstGeom>
        </p:spPr>
        <p:txBody>
          <a:bodyPr vert="horz" lIns="91440" tIns="45720" rIns="91440" bIns="45720" rtlCol="0">
            <a:normAutofit/>
          </a:bodyPr>
          <a:lstStyle>
            <a:lvl1pPr marL="283464" indent="-283464" algn="l" defTabSz="914400" rtl="0" eaLnBrk="1" latinLnBrk="0" hangingPunct="1">
              <a:lnSpc>
                <a:spcPct val="100000"/>
              </a:lnSpc>
              <a:spcBef>
                <a:spcPts val="1000"/>
              </a:spcBef>
              <a:buSzPct val="80000"/>
              <a:buFont typeface="Arial" panose="020B0604020202020204" pitchFamily="34" charset="0"/>
              <a:buChar char="•"/>
              <a:defRPr sz="2000" kern="1200">
                <a:solidFill>
                  <a:schemeClr val="tx2"/>
                </a:solidFill>
                <a:latin typeface="+mn-lt"/>
                <a:ea typeface="+mn-ea"/>
                <a:cs typeface="+mn-cs"/>
              </a:defRPr>
            </a:lvl1pPr>
            <a:lvl2pPr marL="283464" indent="-283464"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283464" indent="-283464"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3pPr>
            <a:lvl4pPr marL="283464" indent="-283464"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4pPr>
            <a:lvl5pPr marL="283464" indent="-283464"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t>1973</a:t>
            </a:r>
            <a:r>
              <a:rPr lang="tr-TR" sz="1700" dirty="0"/>
              <a:t> </a:t>
            </a:r>
            <a:r>
              <a:rPr lang="en-US" sz="1700" dirty="0"/>
              <a:t>Because of the Cats</a:t>
            </a:r>
            <a:r>
              <a:rPr lang="tr-TR" sz="1700" dirty="0"/>
              <a:t>    </a:t>
            </a:r>
          </a:p>
          <a:p>
            <a:r>
              <a:rPr lang="en-US" sz="1700" dirty="0"/>
              <a:t>1963</a:t>
            </a:r>
            <a:r>
              <a:rPr lang="tr-TR" sz="1700" dirty="0"/>
              <a:t> </a:t>
            </a:r>
            <a:r>
              <a:rPr lang="en-US" sz="1700" dirty="0"/>
              <a:t>The Dark Room of Damocles</a:t>
            </a:r>
            <a:r>
              <a:rPr lang="tr-TR" sz="1700" dirty="0"/>
              <a:t>    </a:t>
            </a:r>
          </a:p>
          <a:p>
            <a:r>
              <a:rPr lang="en-US" sz="1700" dirty="0"/>
              <a:t>1958</a:t>
            </a:r>
            <a:r>
              <a:rPr lang="tr-TR" sz="1700" dirty="0"/>
              <a:t> </a:t>
            </a:r>
            <a:r>
              <a:rPr lang="en-US" sz="1700" dirty="0"/>
              <a:t>Village by the River</a:t>
            </a:r>
            <a:endParaRPr lang="tr-TR" sz="1700" dirty="0"/>
          </a:p>
        </p:txBody>
      </p:sp>
      <p:sp>
        <p:nvSpPr>
          <p:cNvPr id="14" name="Metin Yer Tutucusu 4">
            <a:extLst>
              <a:ext uri="{FF2B5EF4-FFF2-40B4-BE49-F238E27FC236}">
                <a16:creationId xmlns:a16="http://schemas.microsoft.com/office/drawing/2014/main" id="{32DF7524-BDC5-F8DD-BF4C-C019BD57143A}"/>
              </a:ext>
            </a:extLst>
          </p:cNvPr>
          <p:cNvSpPr txBox="1">
            <a:spLocks/>
          </p:cNvSpPr>
          <p:nvPr/>
        </p:nvSpPr>
        <p:spPr>
          <a:xfrm>
            <a:off x="3648471" y="580361"/>
            <a:ext cx="1694657" cy="823912"/>
          </a:xfrm>
          <a:prstGeom prst="rect">
            <a:avLst/>
          </a:prstGeom>
        </p:spPr>
        <p:txBody>
          <a:bodyPr vert="horz" lIns="91440" tIns="45720" rIns="91440" bIns="45720" rtlCol="0" anchor="ctr" anchorCtr="0">
            <a:normAutofit/>
          </a:bodyPr>
          <a:lstStyle>
            <a:lvl1pPr marL="0" indent="0" algn="l" defTabSz="914400" rtl="0" eaLnBrk="1" latinLnBrk="0" hangingPunct="1">
              <a:lnSpc>
                <a:spcPct val="100000"/>
              </a:lnSpc>
              <a:spcBef>
                <a:spcPts val="1000"/>
              </a:spcBef>
              <a:buSzPct val="80000"/>
              <a:buFont typeface="Arial" panose="020B0604020202020204" pitchFamily="34" charset="0"/>
              <a:buNone/>
              <a:defRPr sz="2400" b="1" kern="1200" cap="all" spc="0" baseline="0">
                <a:solidFill>
                  <a:schemeClr val="accent1"/>
                </a:solidFill>
                <a:latin typeface="+mn-lt"/>
                <a:ea typeface="+mn-ea"/>
                <a:cs typeface="+mn-cs"/>
              </a:defRPr>
            </a:lvl1pPr>
            <a:lvl2pPr marL="457200" indent="0" algn="l" defTabSz="914400" rtl="0" eaLnBrk="1" latinLnBrk="0" hangingPunct="1">
              <a:lnSpc>
                <a:spcPct val="100000"/>
              </a:lnSpc>
              <a:spcBef>
                <a:spcPts val="500"/>
              </a:spcBef>
              <a:buSzPct val="80000"/>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00000"/>
              </a:lnSpc>
              <a:spcBef>
                <a:spcPts val="500"/>
              </a:spcBef>
              <a:buSzPct val="80000"/>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00000"/>
              </a:lnSpc>
              <a:spcBef>
                <a:spcPts val="500"/>
              </a:spcBef>
              <a:buSzPct val="80000"/>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100000"/>
              </a:lnSpc>
              <a:spcBef>
                <a:spcPts val="500"/>
              </a:spcBef>
              <a:buSzPct val="80000"/>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tr-TR" dirty="0"/>
              <a:t>Yazar: </a:t>
            </a:r>
          </a:p>
        </p:txBody>
      </p:sp>
    </p:spTree>
    <p:extLst>
      <p:ext uri="{BB962C8B-B14F-4D97-AF65-F5344CB8AC3E}">
        <p14:creationId xmlns:p14="http://schemas.microsoft.com/office/powerpoint/2010/main" val="178840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8F41441-DA89-2CFA-FD31-C14BC1BB25EA}"/>
              </a:ext>
            </a:extLst>
          </p:cNvPr>
          <p:cNvSpPr>
            <a:spLocks noGrp="1"/>
          </p:cNvSpPr>
          <p:nvPr>
            <p:ph type="title"/>
          </p:nvPr>
        </p:nvSpPr>
        <p:spPr>
          <a:xfrm>
            <a:off x="5146159" y="685800"/>
            <a:ext cx="6238688" cy="1382233"/>
          </a:xfrm>
        </p:spPr>
        <p:txBody>
          <a:bodyPr/>
          <a:lstStyle/>
          <a:p>
            <a:r>
              <a:rPr lang="tr-TR" dirty="0"/>
              <a:t>Yazar: Willem Frederik </a:t>
            </a:r>
            <a:r>
              <a:rPr lang="tr-TR" dirty="0" err="1"/>
              <a:t>Hermans</a:t>
            </a:r>
            <a:endParaRPr lang="en-US" dirty="0"/>
          </a:p>
        </p:txBody>
      </p:sp>
      <p:pic>
        <p:nvPicPr>
          <p:cNvPr id="9" name="Resim Yer Tutucusu 8" descr="insan yüzü, giyim, kişi, şahıs, portre içeren bir resim&#10;&#10;Açıklama otomatik olarak oluşturuldu">
            <a:extLst>
              <a:ext uri="{FF2B5EF4-FFF2-40B4-BE49-F238E27FC236}">
                <a16:creationId xmlns:a16="http://schemas.microsoft.com/office/drawing/2014/main" id="{F2AAB4E6-D5AC-D13F-D2F3-CC27E7BBD1D5}"/>
              </a:ext>
            </a:extLst>
          </p:cNvPr>
          <p:cNvPicPr>
            <a:picLocks noGrp="1" noChangeAspect="1"/>
          </p:cNvPicPr>
          <p:nvPr>
            <p:ph type="pic" sz="quarter" idx="13"/>
          </p:nvPr>
        </p:nvPicPr>
        <p:blipFill>
          <a:blip r:embed="rId2"/>
          <a:srcRect r="3279"/>
          <a:stretch/>
        </p:blipFill>
        <p:spPr>
          <a:xfrm>
            <a:off x="20" y="-7444"/>
            <a:ext cx="4966427" cy="6846394"/>
          </a:xfrm>
          <a:noFill/>
        </p:spPr>
      </p:pic>
      <p:sp>
        <p:nvSpPr>
          <p:cNvPr id="16" name="Content Placeholder 4">
            <a:extLst>
              <a:ext uri="{FF2B5EF4-FFF2-40B4-BE49-F238E27FC236}">
                <a16:creationId xmlns:a16="http://schemas.microsoft.com/office/drawing/2014/main" id="{217CBD69-12A3-1083-4CCA-04178C5318E8}"/>
              </a:ext>
            </a:extLst>
          </p:cNvPr>
          <p:cNvSpPr>
            <a:spLocks noGrp="1"/>
          </p:cNvSpPr>
          <p:nvPr>
            <p:ph idx="1"/>
          </p:nvPr>
        </p:nvSpPr>
        <p:spPr>
          <a:xfrm>
            <a:off x="5146158" y="2301949"/>
            <a:ext cx="6238687" cy="4022650"/>
          </a:xfrm>
        </p:spPr>
        <p:txBody>
          <a:bodyPr>
            <a:normAutofit fontScale="92500" lnSpcReduction="20000"/>
          </a:bodyPr>
          <a:lstStyle/>
          <a:p>
            <a:r>
              <a:rPr lang="tr-TR" dirty="0"/>
              <a:t>Doğum: </a:t>
            </a:r>
            <a:r>
              <a:rPr lang="nl-NL" dirty="0"/>
              <a:t>1 Eylül 1921</a:t>
            </a:r>
            <a:r>
              <a:rPr lang="tr-TR" dirty="0"/>
              <a:t> </a:t>
            </a:r>
            <a:r>
              <a:rPr lang="nl-NL" dirty="0"/>
              <a:t>Amsterdam, Hollanda</a:t>
            </a:r>
            <a:endParaRPr lang="tr-TR" dirty="0"/>
          </a:p>
          <a:p>
            <a:r>
              <a:rPr lang="tr-TR" dirty="0"/>
              <a:t>Ölüm: 27 Nisan 1995 Utrecht, Hollanda</a:t>
            </a:r>
          </a:p>
          <a:p>
            <a:pPr marL="342900" indent="-342900">
              <a:buFont typeface="Arial" panose="020B0604020202020204" pitchFamily="34" charset="0"/>
              <a:buChar char="•"/>
            </a:pPr>
            <a:r>
              <a:rPr lang="tr-TR" dirty="0"/>
              <a:t>Ş</a:t>
            </a:r>
            <a:r>
              <a:rPr lang="en-US" dirty="0" err="1"/>
              <a:t>iir</a:t>
            </a:r>
            <a:r>
              <a:rPr lang="en-US" dirty="0"/>
              <a:t>, roman, </a:t>
            </a:r>
            <a:r>
              <a:rPr lang="en-US" dirty="0" err="1"/>
              <a:t>öykü</a:t>
            </a:r>
            <a:r>
              <a:rPr lang="en-US" dirty="0"/>
              <a:t>, </a:t>
            </a:r>
            <a:r>
              <a:rPr lang="en-US" dirty="0" err="1"/>
              <a:t>oyun</a:t>
            </a:r>
            <a:r>
              <a:rPr lang="en-US" dirty="0"/>
              <a:t>,</a:t>
            </a:r>
            <a:r>
              <a:rPr lang="tr-TR" dirty="0"/>
              <a:t> kitap,</a:t>
            </a:r>
            <a:r>
              <a:rPr lang="en-US" dirty="0"/>
              <a:t> </a:t>
            </a:r>
            <a:r>
              <a:rPr lang="en-US" dirty="0" err="1"/>
              <a:t>deneme</a:t>
            </a:r>
            <a:r>
              <a:rPr lang="en-US" dirty="0"/>
              <a:t> </a:t>
            </a:r>
            <a:r>
              <a:rPr lang="en-US" dirty="0" err="1"/>
              <a:t>ve</a:t>
            </a:r>
            <a:r>
              <a:rPr lang="en-US" dirty="0"/>
              <a:t> </a:t>
            </a:r>
            <a:r>
              <a:rPr lang="en-US" dirty="0" err="1"/>
              <a:t>edebi</a:t>
            </a:r>
            <a:r>
              <a:rPr lang="en-US" dirty="0"/>
              <a:t> </a:t>
            </a:r>
            <a:r>
              <a:rPr lang="en-US" dirty="0" err="1"/>
              <a:t>eleştiriler</a:t>
            </a:r>
            <a:r>
              <a:rPr lang="en-US" dirty="0"/>
              <a:t> </a:t>
            </a:r>
            <a:r>
              <a:rPr lang="en-US" dirty="0" err="1"/>
              <a:t>yazan</a:t>
            </a:r>
            <a:r>
              <a:rPr lang="en-US" dirty="0"/>
              <a:t> </a:t>
            </a:r>
            <a:r>
              <a:rPr lang="en-US" dirty="0" err="1"/>
              <a:t>bir</a:t>
            </a:r>
            <a:r>
              <a:rPr lang="en-US" dirty="0"/>
              <a:t> </a:t>
            </a:r>
            <a:r>
              <a:rPr lang="en-US" dirty="0" err="1"/>
              <a:t>Hollandalı</a:t>
            </a:r>
            <a:r>
              <a:rPr lang="en-US" dirty="0"/>
              <a:t> </a:t>
            </a:r>
            <a:r>
              <a:rPr lang="en-US" dirty="0" err="1"/>
              <a:t>yazardı</a:t>
            </a:r>
            <a:r>
              <a:rPr lang="tr-TR" dirty="0"/>
              <a:t>r</a:t>
            </a:r>
            <a:r>
              <a:rPr lang="en-US" dirty="0"/>
              <a:t>.</a:t>
            </a:r>
            <a:endParaRPr lang="tr-TR" dirty="0"/>
          </a:p>
          <a:p>
            <a:pPr marL="342900" indent="-342900">
              <a:buFont typeface="Arial" panose="020B0604020202020204" pitchFamily="34" charset="0"/>
              <a:buChar char="•"/>
            </a:pPr>
            <a:r>
              <a:rPr lang="tr-TR" dirty="0"/>
              <a:t>E</a:t>
            </a:r>
            <a:r>
              <a:rPr lang="en-US" dirty="0" err="1"/>
              <a:t>ğitimini</a:t>
            </a:r>
            <a:r>
              <a:rPr lang="en-US" dirty="0"/>
              <a:t> Amsterdam </a:t>
            </a:r>
            <a:r>
              <a:rPr lang="en-US" dirty="0" err="1"/>
              <a:t>Üniversitesi’nde</a:t>
            </a:r>
            <a:r>
              <a:rPr lang="tr-TR" dirty="0"/>
              <a:t> </a:t>
            </a:r>
            <a:r>
              <a:rPr lang="en-US" dirty="0"/>
              <a:t> </a:t>
            </a:r>
            <a:r>
              <a:rPr lang="tr-TR" dirty="0"/>
              <a:t>fiziki coğrafya alanında almıştır.</a:t>
            </a:r>
          </a:p>
          <a:p>
            <a:pPr marL="342900" indent="-342900">
              <a:buFont typeface="Arial" panose="020B0604020202020204" pitchFamily="34" charset="0"/>
              <a:buChar char="•"/>
            </a:pPr>
            <a:r>
              <a:rPr lang="en-US" dirty="0" err="1"/>
              <a:t>Üniversiteyi</a:t>
            </a:r>
            <a:r>
              <a:rPr lang="en-US" dirty="0"/>
              <a:t> </a:t>
            </a:r>
            <a:r>
              <a:rPr lang="en-US" dirty="0" err="1"/>
              <a:t>bitirdikten</a:t>
            </a:r>
            <a:r>
              <a:rPr lang="en-US" dirty="0"/>
              <a:t> </a:t>
            </a:r>
            <a:r>
              <a:rPr lang="en-US" dirty="0" err="1"/>
              <a:t>sonra</a:t>
            </a:r>
            <a:r>
              <a:rPr lang="en-US" dirty="0"/>
              <a:t>, </a:t>
            </a:r>
            <a:r>
              <a:rPr lang="en-US" dirty="0" err="1"/>
              <a:t>yazarlık</a:t>
            </a:r>
            <a:r>
              <a:rPr lang="en-US" dirty="0"/>
              <a:t> </a:t>
            </a:r>
            <a:r>
              <a:rPr lang="en-US" dirty="0" err="1"/>
              <a:t>kariyerine</a:t>
            </a:r>
            <a:r>
              <a:rPr lang="en-US" dirty="0"/>
              <a:t> </a:t>
            </a:r>
            <a:r>
              <a:rPr lang="en-US" dirty="0" err="1"/>
              <a:t>odaklanarak</a:t>
            </a:r>
            <a:r>
              <a:rPr lang="en-US" dirty="0"/>
              <a:t> </a:t>
            </a:r>
            <a:r>
              <a:rPr lang="en-US" dirty="0" err="1"/>
              <a:t>çeşitli</a:t>
            </a:r>
            <a:r>
              <a:rPr lang="en-US" dirty="0"/>
              <a:t> </a:t>
            </a:r>
            <a:r>
              <a:rPr lang="en-US" dirty="0" err="1"/>
              <a:t>gazetelerde</a:t>
            </a:r>
            <a:r>
              <a:rPr lang="en-US" dirty="0"/>
              <a:t> </a:t>
            </a:r>
            <a:r>
              <a:rPr lang="en-US" dirty="0" err="1"/>
              <a:t>ve</a:t>
            </a:r>
            <a:r>
              <a:rPr lang="en-US" dirty="0"/>
              <a:t> </a:t>
            </a:r>
            <a:r>
              <a:rPr lang="en-US" dirty="0" err="1"/>
              <a:t>dergilerde</a:t>
            </a:r>
            <a:r>
              <a:rPr lang="en-US" dirty="0"/>
              <a:t> </a:t>
            </a:r>
            <a:r>
              <a:rPr lang="en-US" dirty="0" err="1"/>
              <a:t>çalıştı</a:t>
            </a:r>
            <a:r>
              <a:rPr lang="en-US" dirty="0"/>
              <a:t>.</a:t>
            </a:r>
            <a:r>
              <a:rPr lang="tr-TR" dirty="0"/>
              <a:t> </a:t>
            </a:r>
          </a:p>
          <a:p>
            <a:pPr marL="342900" indent="-342900">
              <a:buFont typeface="Arial" panose="020B0604020202020204" pitchFamily="34" charset="0"/>
              <a:buChar char="•"/>
            </a:pPr>
            <a:r>
              <a:rPr lang="en-US" dirty="0"/>
              <a:t>1958'de Groningen </a:t>
            </a:r>
            <a:r>
              <a:rPr lang="en-US" dirty="0" err="1"/>
              <a:t>Üniversitesi'nde</a:t>
            </a:r>
            <a:r>
              <a:rPr lang="en-US" dirty="0"/>
              <a:t> </a:t>
            </a:r>
            <a:r>
              <a:rPr lang="en-US" dirty="0" err="1"/>
              <a:t>fiziksel</a:t>
            </a:r>
            <a:r>
              <a:rPr lang="en-US" dirty="0"/>
              <a:t> </a:t>
            </a:r>
            <a:r>
              <a:rPr lang="en-US" dirty="0" err="1"/>
              <a:t>coğrafya</a:t>
            </a:r>
            <a:r>
              <a:rPr lang="en-US" dirty="0"/>
              <a:t> </a:t>
            </a:r>
            <a:r>
              <a:rPr lang="en-US" dirty="0" err="1"/>
              <a:t>öğretim</a:t>
            </a:r>
            <a:r>
              <a:rPr lang="en-US" dirty="0"/>
              <a:t> </a:t>
            </a:r>
            <a:r>
              <a:rPr lang="en-US" dirty="0" err="1"/>
              <a:t>görevlisi</a:t>
            </a:r>
            <a:r>
              <a:rPr lang="en-US" dirty="0"/>
              <a:t> </a:t>
            </a:r>
            <a:r>
              <a:rPr lang="en-US" dirty="0" err="1"/>
              <a:t>oldu</a:t>
            </a:r>
            <a:r>
              <a:rPr lang="en-US" dirty="0"/>
              <a:t> </a:t>
            </a:r>
            <a:r>
              <a:rPr lang="en-US" dirty="0" err="1"/>
              <a:t>ve</a:t>
            </a:r>
            <a:r>
              <a:rPr lang="en-US" dirty="0"/>
              <a:t> </a:t>
            </a:r>
            <a:r>
              <a:rPr lang="en-US" dirty="0" err="1"/>
              <a:t>bu</a:t>
            </a:r>
            <a:r>
              <a:rPr lang="en-US" dirty="0"/>
              <a:t> </a:t>
            </a:r>
            <a:r>
              <a:rPr lang="en-US" dirty="0" err="1"/>
              <a:t>pozisyonunu</a:t>
            </a:r>
            <a:r>
              <a:rPr lang="en-US" dirty="0"/>
              <a:t> 1973'te Paris, </a:t>
            </a:r>
            <a:r>
              <a:rPr lang="en-US" dirty="0" err="1"/>
              <a:t>Fransa'ya</a:t>
            </a:r>
            <a:r>
              <a:rPr lang="en-US" dirty="0"/>
              <a:t> </a:t>
            </a:r>
            <a:r>
              <a:rPr lang="en-US" dirty="0" err="1"/>
              <a:t>taşınana</a:t>
            </a:r>
            <a:r>
              <a:rPr lang="en-US" dirty="0"/>
              <a:t> </a:t>
            </a:r>
            <a:r>
              <a:rPr lang="en-US" dirty="0" err="1"/>
              <a:t>kadar</a:t>
            </a:r>
            <a:r>
              <a:rPr lang="en-US" dirty="0"/>
              <a:t> </a:t>
            </a:r>
            <a:r>
              <a:rPr lang="en-US" dirty="0" err="1"/>
              <a:t>korudu</a:t>
            </a:r>
            <a:r>
              <a:rPr lang="en-US" dirty="0"/>
              <a:t>. </a:t>
            </a:r>
            <a:endParaRPr lang="tr-TR" dirty="0"/>
          </a:p>
        </p:txBody>
      </p:sp>
      <p:sp>
        <p:nvSpPr>
          <p:cNvPr id="7" name="Slayt Numarası Yer Tutucusu 6">
            <a:extLst>
              <a:ext uri="{FF2B5EF4-FFF2-40B4-BE49-F238E27FC236}">
                <a16:creationId xmlns:a16="http://schemas.microsoft.com/office/drawing/2014/main" id="{A87A5041-9D73-F493-218A-5114A40E783E}"/>
              </a:ext>
            </a:extLst>
          </p:cNvPr>
          <p:cNvSpPr>
            <a:spLocks noGrp="1"/>
          </p:cNvSpPr>
          <p:nvPr>
            <p:ph type="sldNum" sz="quarter" idx="12"/>
          </p:nvPr>
        </p:nvSpPr>
        <p:spPr>
          <a:xfrm>
            <a:off x="11602477" y="6398878"/>
            <a:ext cx="470887" cy="365125"/>
          </a:xfrm>
        </p:spPr>
        <p:txBody>
          <a:bodyPr anchor="ctr">
            <a:normAutofit/>
          </a:bodyPr>
          <a:lstStyle/>
          <a:p>
            <a:pPr rtl="0">
              <a:spcAft>
                <a:spcPts val="600"/>
              </a:spcAft>
            </a:pPr>
            <a:fld id="{312CC964-A50B-4C29-B4E4-2C30BB34CCF3}" type="slidenum">
              <a:rPr lang="tr-TR" smtClean="0"/>
              <a:pPr rtl="0">
                <a:spcAft>
                  <a:spcPts val="600"/>
                </a:spcAft>
              </a:pPr>
              <a:t>6</a:t>
            </a:fld>
            <a:endParaRPr lang="tr-TR"/>
          </a:p>
        </p:txBody>
      </p:sp>
    </p:spTree>
    <p:extLst>
      <p:ext uri="{BB962C8B-B14F-4D97-AF65-F5344CB8AC3E}">
        <p14:creationId xmlns:p14="http://schemas.microsoft.com/office/powerpoint/2010/main" val="2765225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çerik Yer Tutucusu 12" descr="metin, poster, ekran görüntüsü, kitap içeren bir resim&#10;&#10;Açıklama otomatik olarak oluşturuldu">
            <a:extLst>
              <a:ext uri="{FF2B5EF4-FFF2-40B4-BE49-F238E27FC236}">
                <a16:creationId xmlns:a16="http://schemas.microsoft.com/office/drawing/2014/main" id="{5A41BD30-E143-BD8A-E34E-1B3CAD275F5B}"/>
              </a:ext>
            </a:extLst>
          </p:cNvPr>
          <p:cNvPicPr>
            <a:picLocks noGrp="1" noChangeAspect="1"/>
          </p:cNvPicPr>
          <p:nvPr>
            <p:ph sz="half" idx="2"/>
          </p:nvPr>
        </p:nvPicPr>
        <p:blipFill>
          <a:blip r:embed="rId2"/>
          <a:stretch>
            <a:fillRect/>
          </a:stretch>
        </p:blipFill>
        <p:spPr>
          <a:xfrm>
            <a:off x="805035" y="2552147"/>
            <a:ext cx="2287935" cy="3684587"/>
          </a:xfrm>
        </p:spPr>
      </p:pic>
      <p:pic>
        <p:nvPicPr>
          <p:cNvPr id="15" name="İçerik Yer Tutucusu 14" descr="metin, poster, kitap kapağı, tasarım içeren bir resim&#10;&#10;Açıklama otomatik olarak oluşturuldu">
            <a:extLst>
              <a:ext uri="{FF2B5EF4-FFF2-40B4-BE49-F238E27FC236}">
                <a16:creationId xmlns:a16="http://schemas.microsoft.com/office/drawing/2014/main" id="{054BC45E-D074-06EA-F1DC-BF52F30004CA}"/>
              </a:ext>
            </a:extLst>
          </p:cNvPr>
          <p:cNvPicPr>
            <a:picLocks noGrp="1" noChangeAspect="1"/>
          </p:cNvPicPr>
          <p:nvPr>
            <p:ph sz="quarter" idx="4"/>
          </p:nvPr>
        </p:nvPicPr>
        <p:blipFill>
          <a:blip r:embed="rId3"/>
          <a:stretch>
            <a:fillRect/>
          </a:stretch>
        </p:blipFill>
        <p:spPr>
          <a:xfrm>
            <a:off x="3573553" y="2552146"/>
            <a:ext cx="2413404" cy="3684587"/>
          </a:xfrm>
        </p:spPr>
      </p:pic>
      <p:pic>
        <p:nvPicPr>
          <p:cNvPr id="17" name="İçerik Yer Tutucusu 16" descr="kuş, metin, poster, şapka içeren bir resim&#10;&#10;Açıklama otomatik olarak oluşturuldu">
            <a:extLst>
              <a:ext uri="{FF2B5EF4-FFF2-40B4-BE49-F238E27FC236}">
                <a16:creationId xmlns:a16="http://schemas.microsoft.com/office/drawing/2014/main" id="{2529D270-E4EE-1C82-1E77-027A7528288C}"/>
              </a:ext>
            </a:extLst>
          </p:cNvPr>
          <p:cNvPicPr>
            <a:picLocks noGrp="1" noChangeAspect="1"/>
          </p:cNvPicPr>
          <p:nvPr>
            <p:ph sz="quarter" idx="14"/>
          </p:nvPr>
        </p:nvPicPr>
        <p:blipFill>
          <a:blip r:embed="rId4"/>
          <a:stretch>
            <a:fillRect/>
          </a:stretch>
        </p:blipFill>
        <p:spPr>
          <a:xfrm>
            <a:off x="6467541" y="2552146"/>
            <a:ext cx="2299182" cy="3684587"/>
          </a:xfrm>
        </p:spPr>
      </p:pic>
      <p:sp>
        <p:nvSpPr>
          <p:cNvPr id="11" name="Slayt Numarası Yer Tutucusu 10">
            <a:extLst>
              <a:ext uri="{FF2B5EF4-FFF2-40B4-BE49-F238E27FC236}">
                <a16:creationId xmlns:a16="http://schemas.microsoft.com/office/drawing/2014/main" id="{7F1FD9E2-0BBF-D333-A37A-08F747941473}"/>
              </a:ext>
            </a:extLst>
          </p:cNvPr>
          <p:cNvSpPr>
            <a:spLocks noGrp="1"/>
          </p:cNvSpPr>
          <p:nvPr>
            <p:ph type="sldNum" sz="quarter" idx="12"/>
          </p:nvPr>
        </p:nvSpPr>
        <p:spPr/>
        <p:txBody>
          <a:bodyPr/>
          <a:lstStyle/>
          <a:p>
            <a:pPr rtl="0"/>
            <a:fld id="{312CC964-A50B-4C29-B4E4-2C30BB34CCF3}" type="slidenum">
              <a:rPr lang="tr-TR" smtClean="0"/>
              <a:t>7</a:t>
            </a:fld>
            <a:endParaRPr lang="tr-TR" dirty="0"/>
          </a:p>
        </p:txBody>
      </p:sp>
      <p:pic>
        <p:nvPicPr>
          <p:cNvPr id="20" name="Resim 19" descr="kitap, kalıp, desen, düzen, kağıt ürünü, kağıt içeren bir resim&#10;&#10;Açıklama otomatik olarak oluşturuldu">
            <a:extLst>
              <a:ext uri="{FF2B5EF4-FFF2-40B4-BE49-F238E27FC236}">
                <a16:creationId xmlns:a16="http://schemas.microsoft.com/office/drawing/2014/main" id="{B47F4CB5-834B-FAB5-8E40-B5F5EE240E91}"/>
              </a:ext>
            </a:extLst>
          </p:cNvPr>
          <p:cNvPicPr>
            <a:picLocks noChangeAspect="1"/>
          </p:cNvPicPr>
          <p:nvPr/>
        </p:nvPicPr>
        <p:blipFill>
          <a:blip r:embed="rId5"/>
          <a:stretch>
            <a:fillRect/>
          </a:stretch>
        </p:blipFill>
        <p:spPr>
          <a:xfrm>
            <a:off x="9233017" y="2552145"/>
            <a:ext cx="2369460" cy="3684588"/>
          </a:xfrm>
          <a:prstGeom prst="rect">
            <a:avLst/>
          </a:prstGeom>
        </p:spPr>
      </p:pic>
      <p:sp>
        <p:nvSpPr>
          <p:cNvPr id="24" name="Metin kutusu 23">
            <a:extLst>
              <a:ext uri="{FF2B5EF4-FFF2-40B4-BE49-F238E27FC236}">
                <a16:creationId xmlns:a16="http://schemas.microsoft.com/office/drawing/2014/main" id="{3267FBCF-23B5-0045-75A0-F10F372CDC36}"/>
              </a:ext>
            </a:extLst>
          </p:cNvPr>
          <p:cNvSpPr txBox="1"/>
          <p:nvPr/>
        </p:nvSpPr>
        <p:spPr>
          <a:xfrm>
            <a:off x="805035" y="484094"/>
            <a:ext cx="10797442" cy="1631216"/>
          </a:xfrm>
          <a:prstGeom prst="rect">
            <a:avLst/>
          </a:prstGeom>
          <a:noFill/>
        </p:spPr>
        <p:txBody>
          <a:bodyPr wrap="square" rtlCol="0">
            <a:spAutoFit/>
          </a:bodyPr>
          <a:lstStyle/>
          <a:p>
            <a:r>
              <a:rPr lang="tr-TR" sz="2000" dirty="0"/>
              <a:t>1950'lerden itibaren Hollanda'nın en tanınmış yazarlarından biri olmuş, özellikle savaş sonrası toplumun eleştirisini yapmış ve edebiyatındaki karamsar bakış açısıyla dikkat çekmiştir. Hem edebiyat dünyasında hem de felsefi alanda etkili bir figür olarak tanınmıştır.</a:t>
            </a:r>
          </a:p>
          <a:p>
            <a:r>
              <a:rPr lang="tr-TR" sz="2000" dirty="0"/>
              <a:t>İnsan doğasını acımasız, dünya düzenini ise kaotik olarak resmeder. II. Dünya Savaşı'nın etkileri, ahlaki belirsizlik, bireysel özgürlük ve insanın anlam arayışı, </a:t>
            </a:r>
            <a:r>
              <a:rPr lang="tr-TR" sz="2000" dirty="0" err="1"/>
              <a:t>Hermans'ın</a:t>
            </a:r>
            <a:r>
              <a:rPr lang="tr-TR" sz="2000" dirty="0"/>
              <a:t> ana temalarıdır.</a:t>
            </a:r>
          </a:p>
        </p:txBody>
      </p:sp>
    </p:spTree>
    <p:extLst>
      <p:ext uri="{BB962C8B-B14F-4D97-AF65-F5344CB8AC3E}">
        <p14:creationId xmlns:p14="http://schemas.microsoft.com/office/powerpoint/2010/main" val="3107837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CAD413-B8E1-25DF-D431-5AD82628C668}"/>
              </a:ext>
            </a:extLst>
          </p:cNvPr>
          <p:cNvSpPr>
            <a:spLocks noGrp="1"/>
          </p:cNvSpPr>
          <p:nvPr>
            <p:ph type="title"/>
          </p:nvPr>
        </p:nvSpPr>
        <p:spPr/>
        <p:txBody>
          <a:bodyPr>
            <a:normAutofit fontScale="90000"/>
          </a:bodyPr>
          <a:lstStyle/>
          <a:p>
            <a:pPr algn="ctr"/>
            <a:r>
              <a:rPr lang="tr-TR" dirty="0" err="1"/>
              <a:t>Lex</a:t>
            </a:r>
            <a:r>
              <a:rPr lang="tr-TR" dirty="0"/>
              <a:t> </a:t>
            </a:r>
            <a:r>
              <a:rPr lang="tr-TR" dirty="0" err="1"/>
              <a:t>schoorel</a:t>
            </a:r>
            <a:r>
              <a:rPr lang="tr-TR" dirty="0"/>
              <a:t>: </a:t>
            </a:r>
            <a:r>
              <a:rPr lang="tr-TR" dirty="0" err="1"/>
              <a:t>Henrı</a:t>
            </a:r>
            <a:r>
              <a:rPr lang="tr-TR" dirty="0"/>
              <a:t> </a:t>
            </a:r>
            <a:r>
              <a:rPr lang="tr-TR" dirty="0" err="1"/>
              <a:t>ducker</a:t>
            </a:r>
            <a:r>
              <a:rPr lang="tr-TR" dirty="0"/>
              <a:t> &amp; </a:t>
            </a:r>
            <a:r>
              <a:rPr lang="tr-TR" dirty="0" err="1"/>
              <a:t>dorbeck</a:t>
            </a:r>
            <a:endParaRPr lang="tr-TR" dirty="0"/>
          </a:p>
        </p:txBody>
      </p:sp>
      <p:pic>
        <p:nvPicPr>
          <p:cNvPr id="12" name="Resim Yer Tutucusu 11" descr="kişi, şahıs, insan yüzü, dış mekan, siyah beyaz içeren bir resim&#10;&#10;Açıklama otomatik olarak oluşturuldu">
            <a:extLst>
              <a:ext uri="{FF2B5EF4-FFF2-40B4-BE49-F238E27FC236}">
                <a16:creationId xmlns:a16="http://schemas.microsoft.com/office/drawing/2014/main" id="{61443A19-44F5-38A0-CF98-DEEE6DB34769}"/>
              </a:ext>
            </a:extLst>
          </p:cNvPr>
          <p:cNvPicPr>
            <a:picLocks noGrp="1" noChangeAspect="1"/>
          </p:cNvPicPr>
          <p:nvPr>
            <p:ph type="pic" sz="quarter" idx="14"/>
          </p:nvPr>
        </p:nvPicPr>
        <p:blipFill>
          <a:blip r:embed="rId2"/>
          <a:srcRect t="383" b="383"/>
          <a:stretch>
            <a:fillRect/>
          </a:stretch>
        </p:blipFill>
        <p:spPr/>
      </p:pic>
      <p:sp>
        <p:nvSpPr>
          <p:cNvPr id="8" name="Slayt Numarası Yer Tutucusu 7">
            <a:extLst>
              <a:ext uri="{FF2B5EF4-FFF2-40B4-BE49-F238E27FC236}">
                <a16:creationId xmlns:a16="http://schemas.microsoft.com/office/drawing/2014/main" id="{066F1108-BE35-1784-8AFF-BFADE754A2CB}"/>
              </a:ext>
            </a:extLst>
          </p:cNvPr>
          <p:cNvSpPr>
            <a:spLocks noGrp="1"/>
          </p:cNvSpPr>
          <p:nvPr>
            <p:ph type="sldNum" sz="quarter" idx="12"/>
          </p:nvPr>
        </p:nvSpPr>
        <p:spPr/>
        <p:txBody>
          <a:bodyPr/>
          <a:lstStyle/>
          <a:p>
            <a:pPr rtl="0"/>
            <a:fld id="{312CC964-A50B-4C29-B4E4-2C30BB34CCF3}" type="slidenum">
              <a:rPr lang="tr-TR" smtClean="0"/>
              <a:t>8</a:t>
            </a:fld>
            <a:endParaRPr lang="tr-TR" dirty="0"/>
          </a:p>
        </p:txBody>
      </p:sp>
      <p:pic>
        <p:nvPicPr>
          <p:cNvPr id="24" name="Resim Yer Tutucusu 23" descr="insan yüzü, kişi, şahıs, siyah beyaz, portre içeren bir resim&#10;&#10;Açıklama otomatik olarak oluşturuldu">
            <a:extLst>
              <a:ext uri="{FF2B5EF4-FFF2-40B4-BE49-F238E27FC236}">
                <a16:creationId xmlns:a16="http://schemas.microsoft.com/office/drawing/2014/main" id="{33EB9F63-147C-C36D-96B3-3AE20552BE9C}"/>
              </a:ext>
            </a:extLst>
          </p:cNvPr>
          <p:cNvPicPr>
            <a:picLocks noGrp="1" noChangeAspect="1"/>
          </p:cNvPicPr>
          <p:nvPr>
            <p:ph type="pic" sz="quarter" idx="13"/>
          </p:nvPr>
        </p:nvPicPr>
        <p:blipFill>
          <a:blip r:embed="rId3"/>
          <a:srcRect l="14733" r="14733"/>
          <a:stretch>
            <a:fillRect/>
          </a:stretch>
        </p:blipFill>
        <p:spPr/>
      </p:pic>
      <p:sp>
        <p:nvSpPr>
          <p:cNvPr id="3" name="Content Placeholder 4">
            <a:extLst>
              <a:ext uri="{FF2B5EF4-FFF2-40B4-BE49-F238E27FC236}">
                <a16:creationId xmlns:a16="http://schemas.microsoft.com/office/drawing/2014/main" id="{12846425-C479-FB57-9443-02299C93729B}"/>
              </a:ext>
            </a:extLst>
          </p:cNvPr>
          <p:cNvSpPr>
            <a:spLocks noGrp="1"/>
          </p:cNvSpPr>
          <p:nvPr>
            <p:ph idx="1"/>
          </p:nvPr>
        </p:nvSpPr>
        <p:spPr>
          <a:xfrm>
            <a:off x="5363790" y="2717799"/>
            <a:ext cx="6455677" cy="4046203"/>
          </a:xfrm>
        </p:spPr>
        <p:txBody>
          <a:bodyPr>
            <a:normAutofit fontScale="85000" lnSpcReduction="10000"/>
          </a:bodyPr>
          <a:lstStyle/>
          <a:p>
            <a:r>
              <a:rPr lang="tr-TR" dirty="0"/>
              <a:t>Doğum: 29 Aralık 1938 </a:t>
            </a:r>
            <a:r>
              <a:rPr lang="tr-TR" dirty="0" err="1"/>
              <a:t>Bogor</a:t>
            </a:r>
            <a:r>
              <a:rPr lang="tr-TR" dirty="0"/>
              <a:t> Endonezya</a:t>
            </a:r>
          </a:p>
          <a:p>
            <a:r>
              <a:rPr lang="tr-TR" dirty="0"/>
              <a:t>1946’da Ailesi ile birlikte Hollanda’ya göçmüştür.</a:t>
            </a:r>
          </a:p>
          <a:p>
            <a:pPr marL="342900" indent="-342900">
              <a:buFont typeface="Arial" panose="020B0604020202020204" pitchFamily="34" charset="0"/>
              <a:buChar char="•"/>
            </a:pPr>
            <a:r>
              <a:rPr lang="tr-TR" dirty="0"/>
              <a:t>Aktör, müzisyen, yazar ve yönetmen</a:t>
            </a:r>
          </a:p>
          <a:p>
            <a:pPr marL="342900" indent="-342900">
              <a:buFont typeface="Arial" panose="020B0604020202020204" pitchFamily="34" charset="0"/>
              <a:buChar char="•"/>
            </a:pPr>
            <a:r>
              <a:rPr lang="en-US" dirty="0" err="1"/>
              <a:t>Arnhem'deki</a:t>
            </a:r>
            <a:r>
              <a:rPr lang="en-US" dirty="0"/>
              <a:t> drama </a:t>
            </a:r>
            <a:r>
              <a:rPr lang="en-US" dirty="0" err="1"/>
              <a:t>okulun</a:t>
            </a:r>
            <a:r>
              <a:rPr lang="tr-TR" dirty="0"/>
              <a:t>da  eğitim gördü.</a:t>
            </a:r>
          </a:p>
          <a:p>
            <a:pPr marL="342900" indent="-342900">
              <a:buFont typeface="Arial" panose="020B0604020202020204" pitchFamily="34" charset="0"/>
              <a:buChar char="•"/>
            </a:pPr>
            <a:r>
              <a:rPr lang="en-US" dirty="0"/>
              <a:t>O</a:t>
            </a:r>
            <a:r>
              <a:rPr lang="tr-TR" dirty="0" err="1"/>
              <a:t>yunculuk</a:t>
            </a:r>
            <a:r>
              <a:rPr lang="tr-TR" dirty="0"/>
              <a:t> ile başlayan kariyerine o</a:t>
            </a:r>
            <a:r>
              <a:rPr lang="en-US" dirty="0" err="1"/>
              <a:t>tuzlu</a:t>
            </a:r>
            <a:r>
              <a:rPr lang="en-US" dirty="0"/>
              <a:t> </a:t>
            </a:r>
            <a:r>
              <a:rPr lang="en-US" dirty="0" err="1"/>
              <a:t>yaşlarından</a:t>
            </a:r>
            <a:r>
              <a:rPr lang="en-US" dirty="0"/>
              <a:t> </a:t>
            </a:r>
            <a:r>
              <a:rPr lang="en-US" dirty="0" err="1"/>
              <a:t>kısa</a:t>
            </a:r>
            <a:r>
              <a:rPr lang="en-US" dirty="0"/>
              <a:t> </a:t>
            </a:r>
            <a:r>
              <a:rPr lang="en-US" dirty="0" err="1"/>
              <a:t>bir</a:t>
            </a:r>
            <a:r>
              <a:rPr lang="en-US" dirty="0"/>
              <a:t> </a:t>
            </a:r>
            <a:r>
              <a:rPr lang="en-US" dirty="0" err="1"/>
              <a:t>süre</a:t>
            </a:r>
            <a:r>
              <a:rPr lang="en-US" dirty="0"/>
              <a:t> </a:t>
            </a:r>
            <a:r>
              <a:rPr lang="en-US" dirty="0" err="1"/>
              <a:t>sonra</a:t>
            </a:r>
            <a:r>
              <a:rPr lang="en-US" dirty="0"/>
              <a:t> </a:t>
            </a:r>
            <a:r>
              <a:rPr lang="en-US" dirty="0" err="1"/>
              <a:t>şarkıcı</a:t>
            </a:r>
            <a:r>
              <a:rPr lang="en-US" dirty="0"/>
              <a:t> </a:t>
            </a:r>
            <a:r>
              <a:rPr lang="en-US" dirty="0" err="1"/>
              <a:t>ve</a:t>
            </a:r>
            <a:r>
              <a:rPr lang="en-US" dirty="0"/>
              <a:t> </a:t>
            </a:r>
            <a:r>
              <a:rPr lang="en-US" dirty="0" err="1"/>
              <a:t>besteci</a:t>
            </a:r>
            <a:r>
              <a:rPr lang="en-US" dirty="0"/>
              <a:t> </a:t>
            </a:r>
            <a:r>
              <a:rPr lang="en-US" dirty="0" err="1"/>
              <a:t>olarak</a:t>
            </a:r>
            <a:r>
              <a:rPr lang="en-US" dirty="0"/>
              <a:t> </a:t>
            </a:r>
            <a:r>
              <a:rPr lang="en-US" dirty="0" err="1"/>
              <a:t>klasik</a:t>
            </a:r>
            <a:r>
              <a:rPr lang="en-US" dirty="0"/>
              <a:t> </a:t>
            </a:r>
            <a:r>
              <a:rPr lang="en-US" dirty="0" err="1"/>
              <a:t>müzi</a:t>
            </a:r>
            <a:r>
              <a:rPr lang="tr-TR" dirty="0" err="1"/>
              <a:t>kle</a:t>
            </a:r>
            <a:r>
              <a:rPr lang="tr-TR" dirty="0"/>
              <a:t> devam etti</a:t>
            </a:r>
            <a:r>
              <a:rPr lang="en-US" dirty="0"/>
              <a:t>.</a:t>
            </a:r>
            <a:endParaRPr lang="tr-TR" dirty="0"/>
          </a:p>
          <a:p>
            <a:pPr marL="342900" indent="-342900">
              <a:buFont typeface="Arial" panose="020B0604020202020204" pitchFamily="34" charset="0"/>
              <a:buChar char="•"/>
            </a:pPr>
            <a:r>
              <a:rPr lang="tr-TR" dirty="0"/>
              <a:t>Ancak 1982’den sonra oyuncu, yazar ve yönetmen olarak sinema kariyerine devam etti, televizyon dizilerinde başrol olarak oyunculuk yaptı. </a:t>
            </a:r>
          </a:p>
          <a:p>
            <a:pPr marL="342900" indent="-342900">
              <a:buFont typeface="Arial" panose="020B0604020202020204" pitchFamily="34" charset="0"/>
              <a:buChar char="•"/>
            </a:pPr>
            <a:r>
              <a:rPr lang="tr-TR" dirty="0"/>
              <a:t>1994’ten sonra tamamen klasik müziğe odaklandı ve hayatına müzisyen olarak devam etti. Orkestra şefliği ve piyanist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1001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D258BDB-BFEB-E780-5991-3B3C4999DECD}"/>
              </a:ext>
            </a:extLst>
          </p:cNvPr>
          <p:cNvSpPr>
            <a:spLocks noGrp="1"/>
          </p:cNvSpPr>
          <p:nvPr>
            <p:ph type="sldNum" sz="quarter" idx="12"/>
          </p:nvPr>
        </p:nvSpPr>
        <p:spPr/>
        <p:txBody>
          <a:bodyPr/>
          <a:lstStyle/>
          <a:p>
            <a:pPr rtl="0"/>
            <a:fld id="{312CC964-A50B-4C29-B4E4-2C30BB34CCF3}" type="slidenum">
              <a:rPr lang="tr-TR" smtClean="0"/>
              <a:t>9</a:t>
            </a:fld>
            <a:endParaRPr lang="tr-TR" dirty="0"/>
          </a:p>
        </p:txBody>
      </p:sp>
      <p:pic>
        <p:nvPicPr>
          <p:cNvPr id="6" name="Resim 5" descr="metin, kitap kapağı, giyim, roman içeren bir resim&#10;&#10;Açıklama otomatik olarak oluşturuldu">
            <a:extLst>
              <a:ext uri="{FF2B5EF4-FFF2-40B4-BE49-F238E27FC236}">
                <a16:creationId xmlns:a16="http://schemas.microsoft.com/office/drawing/2014/main" id="{2F58AE06-FB01-97C4-BAD6-5861039BCED0}"/>
              </a:ext>
            </a:extLst>
          </p:cNvPr>
          <p:cNvPicPr>
            <a:picLocks noChangeAspect="1"/>
          </p:cNvPicPr>
          <p:nvPr/>
        </p:nvPicPr>
        <p:blipFill>
          <a:blip r:embed="rId2"/>
          <a:stretch>
            <a:fillRect/>
          </a:stretch>
        </p:blipFill>
        <p:spPr>
          <a:xfrm>
            <a:off x="367918" y="600738"/>
            <a:ext cx="2055629" cy="3083443"/>
          </a:xfrm>
          <a:prstGeom prst="rect">
            <a:avLst/>
          </a:prstGeom>
        </p:spPr>
      </p:pic>
      <p:pic>
        <p:nvPicPr>
          <p:cNvPr id="8" name="Resim 7" descr="metin, insan yüzü, kitap, uçucu; el ilanı içeren bir resim&#10;&#10;Açıklama otomatik olarak oluşturuldu">
            <a:extLst>
              <a:ext uri="{FF2B5EF4-FFF2-40B4-BE49-F238E27FC236}">
                <a16:creationId xmlns:a16="http://schemas.microsoft.com/office/drawing/2014/main" id="{9DAAE930-F6FA-C561-630F-6BCE0CB829D1}"/>
              </a:ext>
            </a:extLst>
          </p:cNvPr>
          <p:cNvPicPr>
            <a:picLocks noChangeAspect="1"/>
          </p:cNvPicPr>
          <p:nvPr/>
        </p:nvPicPr>
        <p:blipFill>
          <a:blip r:embed="rId3"/>
          <a:stretch>
            <a:fillRect/>
          </a:stretch>
        </p:blipFill>
        <p:spPr>
          <a:xfrm>
            <a:off x="2661008" y="3429000"/>
            <a:ext cx="2055628" cy="3083442"/>
          </a:xfrm>
          <a:prstGeom prst="rect">
            <a:avLst/>
          </a:prstGeom>
        </p:spPr>
      </p:pic>
      <p:pic>
        <p:nvPicPr>
          <p:cNvPr id="10" name="Resim 9" descr="metin, insan yüzü, poster, adam, insan içeren bir resim&#10;&#10;Açıklama otomatik olarak oluşturuldu">
            <a:extLst>
              <a:ext uri="{FF2B5EF4-FFF2-40B4-BE49-F238E27FC236}">
                <a16:creationId xmlns:a16="http://schemas.microsoft.com/office/drawing/2014/main" id="{EDBCB563-8208-206A-6886-9ED8A2C41738}"/>
              </a:ext>
            </a:extLst>
          </p:cNvPr>
          <p:cNvPicPr>
            <a:picLocks noChangeAspect="1"/>
          </p:cNvPicPr>
          <p:nvPr/>
        </p:nvPicPr>
        <p:blipFill>
          <a:blip r:embed="rId4"/>
          <a:stretch>
            <a:fillRect/>
          </a:stretch>
        </p:blipFill>
        <p:spPr>
          <a:xfrm>
            <a:off x="4940427" y="600738"/>
            <a:ext cx="2055628" cy="3083443"/>
          </a:xfrm>
          <a:prstGeom prst="rect">
            <a:avLst/>
          </a:prstGeom>
        </p:spPr>
      </p:pic>
      <p:pic>
        <p:nvPicPr>
          <p:cNvPr id="12" name="Resim 11" descr="metin, insan yüzü, gazete, kişi, şahıs içeren bir resim&#10;&#10;Açıklama otomatik olarak oluşturuldu">
            <a:extLst>
              <a:ext uri="{FF2B5EF4-FFF2-40B4-BE49-F238E27FC236}">
                <a16:creationId xmlns:a16="http://schemas.microsoft.com/office/drawing/2014/main" id="{A4F62571-6A38-6BFA-70D5-7945BBF99581}"/>
              </a:ext>
            </a:extLst>
          </p:cNvPr>
          <p:cNvPicPr>
            <a:picLocks noChangeAspect="1"/>
          </p:cNvPicPr>
          <p:nvPr/>
        </p:nvPicPr>
        <p:blipFill>
          <a:blip r:embed="rId5"/>
          <a:stretch>
            <a:fillRect/>
          </a:stretch>
        </p:blipFill>
        <p:spPr>
          <a:xfrm>
            <a:off x="7219846" y="3497998"/>
            <a:ext cx="2055628" cy="3083442"/>
          </a:xfrm>
          <a:prstGeom prst="rect">
            <a:avLst/>
          </a:prstGeom>
        </p:spPr>
      </p:pic>
      <p:pic>
        <p:nvPicPr>
          <p:cNvPr id="14" name="Resim 13" descr="giyim, insan yüzü, kişi, şahıs, adam, insan içeren bir resim&#10;&#10;Açıklama otomatik olarak oluşturuldu">
            <a:extLst>
              <a:ext uri="{FF2B5EF4-FFF2-40B4-BE49-F238E27FC236}">
                <a16:creationId xmlns:a16="http://schemas.microsoft.com/office/drawing/2014/main" id="{F5E4C0CD-D106-49BA-0B04-B9C778A74522}"/>
              </a:ext>
            </a:extLst>
          </p:cNvPr>
          <p:cNvPicPr>
            <a:picLocks noChangeAspect="1"/>
          </p:cNvPicPr>
          <p:nvPr/>
        </p:nvPicPr>
        <p:blipFill>
          <a:blip r:embed="rId6"/>
          <a:stretch>
            <a:fillRect/>
          </a:stretch>
        </p:blipFill>
        <p:spPr>
          <a:xfrm>
            <a:off x="9530992" y="600737"/>
            <a:ext cx="2055628" cy="3083443"/>
          </a:xfrm>
          <a:prstGeom prst="rect">
            <a:avLst/>
          </a:prstGeom>
        </p:spPr>
      </p:pic>
    </p:spTree>
    <p:extLst>
      <p:ext uri="{BB962C8B-B14F-4D97-AF65-F5344CB8AC3E}">
        <p14:creationId xmlns:p14="http://schemas.microsoft.com/office/powerpoint/2010/main" val="2427779781"/>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680.tgt.Office_50301405_TF22797433_Win32_OJ112196092.potx" id="{BF2C2B3E-C0B2-4256-BBBE-331448140ECE}" vid="{D694069A-E572-441F-925E-33CBDDCD7330}"/>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AA1E8BDE-7A03-4563-82F6-53B214F89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7C1F5B-A1D0-429A-8E7C-3E271353D1E0}">
  <ds:schemaRefs>
    <ds:schemaRef ds:uri="http://schemas.microsoft.com/sharepoint/v3/contenttype/forms"/>
  </ds:schemaRefs>
</ds:datastoreItem>
</file>

<file path=customXml/itemProps3.xml><?xml version="1.0" encoding="utf-8"?>
<ds:datastoreItem xmlns:ds="http://schemas.openxmlformats.org/officeDocument/2006/customXml" ds:itemID="{B15CABE4-909F-4611-A0E1-6E45080B3C9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Açılı çizgiler tasarımı</Template>
  <TotalTime>422</TotalTime>
  <Words>1049</Words>
  <Application>Microsoft Office PowerPoint</Application>
  <PresentationFormat>Widescreen</PresentationFormat>
  <Paragraphs>137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Univers Condensed Light</vt:lpstr>
      <vt:lpstr>AngleLinesVTI</vt:lpstr>
      <vt:lpstr>SENARİST, YÖNETMEN VE OYUNCULAR</vt:lpstr>
      <vt:lpstr>Filmin künyesi:</vt:lpstr>
      <vt:lpstr>YÖNETMEN: Alphonse Marie Fons Rademakers</vt:lpstr>
      <vt:lpstr>PowerPoint Presentation</vt:lpstr>
      <vt:lpstr>PowerPoint Presentation</vt:lpstr>
      <vt:lpstr>Yazar: Willem Frederik Hermans</vt:lpstr>
      <vt:lpstr>PowerPoint Presentation</vt:lpstr>
      <vt:lpstr>Lex schoorel: Henrı ducker &amp; dorbeck</vt:lpstr>
      <vt:lpstr>PowerPoint Presentation</vt:lpstr>
      <vt:lpstr>Marıanne: nan los</vt:lpstr>
      <vt:lpstr>Mia GoossenRia: Rıa, Ducker'ın karısı</vt:lpstr>
      <vt:lpstr>PowerPoint Presentation</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Elanur ÇELİK</dc:creator>
  <cp:lastModifiedBy>Nihat Berker</cp:lastModifiedBy>
  <cp:revision>3</cp:revision>
  <dcterms:created xsi:type="dcterms:W3CDTF">2024-12-11T09:41:37Z</dcterms:created>
  <dcterms:modified xsi:type="dcterms:W3CDTF">2024-12-12T05:18:29Z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