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7" r:id="rId3"/>
    <p:sldId id="268" r:id="rId4"/>
    <p:sldId id="269" r:id="rId5"/>
    <p:sldId id="270" r:id="rId6"/>
    <p:sldId id="271" r:id="rId7"/>
    <p:sldId id="272" r:id="rId8"/>
    <p:sldId id="280" r:id="rId9"/>
    <p:sldId id="281" r:id="rId10"/>
    <p:sldId id="273" r:id="rId11"/>
    <p:sldId id="274" r:id="rId12"/>
    <p:sldId id="260" r:id="rId13"/>
    <p:sldId id="261" r:id="rId14"/>
    <p:sldId id="278" r:id="rId15"/>
    <p:sldId id="277" r:id="rId16"/>
    <p:sldId id="262" r:id="rId17"/>
    <p:sldId id="275" r:id="rId18"/>
    <p:sldId id="276" r:id="rId19"/>
    <p:sldId id="2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4" d="100"/>
          <a:sy n="74" d="100"/>
        </p:scale>
        <p:origin x="3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2T15:47:39.613"/>
    </inkml:context>
    <inkml:brush xml:id="br0">
      <inkml:brushProperty name="width" value="0.2" units="cm"/>
      <inkml:brushProperty name="height" value="0.2" units="cm"/>
      <inkml:brushProperty name="color" value="#E71224"/>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2T15:47:45.474"/>
    </inkml:context>
    <inkml:brush xml:id="br0">
      <inkml:brushProperty name="width" value="0.2" units="cm"/>
      <inkml:brushProperty name="height" value="0.2" units="cm"/>
      <inkml:brushProperty name="color" value="#E71224"/>
    </inkml:brush>
  </inkml:definitions>
  <inkml:trace contextRef="#ctx0" brushRef="#br0">1 1 23827,'1524'0'0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2T15:48:06.763"/>
    </inkml:context>
    <inkml:brush xml:id="br0">
      <inkml:brushProperty name="width" value="0.2" units="cm"/>
      <inkml:brushProperty name="height" value="0.2" units="cm"/>
      <inkml:brushProperty name="color" value="#E71224"/>
    </inkml:brush>
  </inkml:definitions>
  <inkml:trace contextRef="#ctx0" brushRef="#br0">0 43 24266,'3260'-43'0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2T15:48:08.762"/>
    </inkml:context>
    <inkml:brush xml:id="br0">
      <inkml:brushProperty name="width" value="0.2" units="cm"/>
      <inkml:brushProperty name="height" value="0.2" units="cm"/>
      <inkml:brushProperty name="color" value="#E71224"/>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5121F7-EE4C-4EA5-B015-80D28BBC3178}" type="datetimeFigureOut">
              <a:rPr lang="en-US" smtClean="0"/>
              <a:t>06-Nov-25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F7CDA9-79A7-4F16-B19B-00D139322650}" type="slidenum">
              <a:rPr lang="en-US" smtClean="0"/>
              <a:t>‹#›</a:t>
            </a:fld>
            <a:endParaRPr lang="en-US"/>
          </a:p>
        </p:txBody>
      </p:sp>
    </p:spTree>
    <p:extLst>
      <p:ext uri="{BB962C8B-B14F-4D97-AF65-F5344CB8AC3E}">
        <p14:creationId xmlns:p14="http://schemas.microsoft.com/office/powerpoint/2010/main" val="3018505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F7CDA9-79A7-4F16-B19B-00D139322650}" type="slidenum">
              <a:rPr lang="en-US" smtClean="0"/>
              <a:t>15</a:t>
            </a:fld>
            <a:endParaRPr lang="en-US"/>
          </a:p>
        </p:txBody>
      </p:sp>
    </p:spTree>
    <p:extLst>
      <p:ext uri="{BB962C8B-B14F-4D97-AF65-F5344CB8AC3E}">
        <p14:creationId xmlns:p14="http://schemas.microsoft.com/office/powerpoint/2010/main" val="1601782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57E6F-C270-8002-F4D1-8D5C2E51BF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FCB71A-C24E-7886-216F-0B010729F7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E54FCF-8718-A33D-5CCC-62DF102C2BFE}"/>
              </a:ext>
            </a:extLst>
          </p:cNvPr>
          <p:cNvSpPr>
            <a:spLocks noGrp="1"/>
          </p:cNvSpPr>
          <p:nvPr>
            <p:ph type="dt" sz="half" idx="10"/>
          </p:nvPr>
        </p:nvSpPr>
        <p:spPr/>
        <p:txBody>
          <a:bodyPr/>
          <a:lstStyle/>
          <a:p>
            <a:fld id="{B1D870CB-F7A8-42A1-A597-0ABC34981EB4}" type="datetimeFigureOut">
              <a:rPr lang="en-US" smtClean="0"/>
              <a:t>06-Nov-25</a:t>
            </a:fld>
            <a:endParaRPr lang="en-US"/>
          </a:p>
        </p:txBody>
      </p:sp>
      <p:sp>
        <p:nvSpPr>
          <p:cNvPr id="5" name="Footer Placeholder 4">
            <a:extLst>
              <a:ext uri="{FF2B5EF4-FFF2-40B4-BE49-F238E27FC236}">
                <a16:creationId xmlns:a16="http://schemas.microsoft.com/office/drawing/2014/main" id="{4487A6C0-E324-A86A-3914-E75E7D22CC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E53411-123D-C8FB-C6C3-C2C203FAC507}"/>
              </a:ext>
            </a:extLst>
          </p:cNvPr>
          <p:cNvSpPr>
            <a:spLocks noGrp="1"/>
          </p:cNvSpPr>
          <p:nvPr>
            <p:ph type="sldNum" sz="quarter" idx="12"/>
          </p:nvPr>
        </p:nvSpPr>
        <p:spPr/>
        <p:txBody>
          <a:bodyPr/>
          <a:lstStyle/>
          <a:p>
            <a:fld id="{3137E3B5-8527-4034-A90B-D39AFC57CD57}" type="slidenum">
              <a:rPr lang="en-US" smtClean="0"/>
              <a:t>‹#›</a:t>
            </a:fld>
            <a:endParaRPr lang="en-US"/>
          </a:p>
        </p:txBody>
      </p:sp>
    </p:spTree>
    <p:extLst>
      <p:ext uri="{BB962C8B-B14F-4D97-AF65-F5344CB8AC3E}">
        <p14:creationId xmlns:p14="http://schemas.microsoft.com/office/powerpoint/2010/main" val="3785687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FE84F-71FE-3E64-D07A-410D173CBF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D096DD-C34F-CF34-ED31-B4EF77F69F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34A788-39A3-248C-ABE1-54864FA76C99}"/>
              </a:ext>
            </a:extLst>
          </p:cNvPr>
          <p:cNvSpPr>
            <a:spLocks noGrp="1"/>
          </p:cNvSpPr>
          <p:nvPr>
            <p:ph type="dt" sz="half" idx="10"/>
          </p:nvPr>
        </p:nvSpPr>
        <p:spPr/>
        <p:txBody>
          <a:bodyPr/>
          <a:lstStyle/>
          <a:p>
            <a:fld id="{B1D870CB-F7A8-42A1-A597-0ABC34981EB4}" type="datetimeFigureOut">
              <a:rPr lang="en-US" smtClean="0"/>
              <a:t>06-Nov-25</a:t>
            </a:fld>
            <a:endParaRPr lang="en-US"/>
          </a:p>
        </p:txBody>
      </p:sp>
      <p:sp>
        <p:nvSpPr>
          <p:cNvPr id="5" name="Footer Placeholder 4">
            <a:extLst>
              <a:ext uri="{FF2B5EF4-FFF2-40B4-BE49-F238E27FC236}">
                <a16:creationId xmlns:a16="http://schemas.microsoft.com/office/drawing/2014/main" id="{91685FF5-CF5E-7D81-6B37-1DC64036BC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EEBB72-9B68-5053-2B49-79D6EC8D35A4}"/>
              </a:ext>
            </a:extLst>
          </p:cNvPr>
          <p:cNvSpPr>
            <a:spLocks noGrp="1"/>
          </p:cNvSpPr>
          <p:nvPr>
            <p:ph type="sldNum" sz="quarter" idx="12"/>
          </p:nvPr>
        </p:nvSpPr>
        <p:spPr/>
        <p:txBody>
          <a:bodyPr/>
          <a:lstStyle/>
          <a:p>
            <a:fld id="{3137E3B5-8527-4034-A90B-D39AFC57CD57}" type="slidenum">
              <a:rPr lang="en-US" smtClean="0"/>
              <a:t>‹#›</a:t>
            </a:fld>
            <a:endParaRPr lang="en-US"/>
          </a:p>
        </p:txBody>
      </p:sp>
    </p:spTree>
    <p:extLst>
      <p:ext uri="{BB962C8B-B14F-4D97-AF65-F5344CB8AC3E}">
        <p14:creationId xmlns:p14="http://schemas.microsoft.com/office/powerpoint/2010/main" val="3932451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C678B0-7C70-F595-EDE1-B65AABC1EA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23144A-FF5F-45F2-F59A-9C0CBA1054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AEA678-DE23-2792-80DE-85E34C38CF0F}"/>
              </a:ext>
            </a:extLst>
          </p:cNvPr>
          <p:cNvSpPr>
            <a:spLocks noGrp="1"/>
          </p:cNvSpPr>
          <p:nvPr>
            <p:ph type="dt" sz="half" idx="10"/>
          </p:nvPr>
        </p:nvSpPr>
        <p:spPr/>
        <p:txBody>
          <a:bodyPr/>
          <a:lstStyle/>
          <a:p>
            <a:fld id="{B1D870CB-F7A8-42A1-A597-0ABC34981EB4}" type="datetimeFigureOut">
              <a:rPr lang="en-US" smtClean="0"/>
              <a:t>06-Nov-25</a:t>
            </a:fld>
            <a:endParaRPr lang="en-US"/>
          </a:p>
        </p:txBody>
      </p:sp>
      <p:sp>
        <p:nvSpPr>
          <p:cNvPr id="5" name="Footer Placeholder 4">
            <a:extLst>
              <a:ext uri="{FF2B5EF4-FFF2-40B4-BE49-F238E27FC236}">
                <a16:creationId xmlns:a16="http://schemas.microsoft.com/office/drawing/2014/main" id="{51CA88D0-9B69-6EE5-B9B8-943DCBA8A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775968-6958-765F-F742-2F73A3335540}"/>
              </a:ext>
            </a:extLst>
          </p:cNvPr>
          <p:cNvSpPr>
            <a:spLocks noGrp="1"/>
          </p:cNvSpPr>
          <p:nvPr>
            <p:ph type="sldNum" sz="quarter" idx="12"/>
          </p:nvPr>
        </p:nvSpPr>
        <p:spPr/>
        <p:txBody>
          <a:bodyPr/>
          <a:lstStyle/>
          <a:p>
            <a:fld id="{3137E3B5-8527-4034-A90B-D39AFC57CD57}" type="slidenum">
              <a:rPr lang="en-US" smtClean="0"/>
              <a:t>‹#›</a:t>
            </a:fld>
            <a:endParaRPr lang="en-US"/>
          </a:p>
        </p:txBody>
      </p:sp>
    </p:spTree>
    <p:extLst>
      <p:ext uri="{BB962C8B-B14F-4D97-AF65-F5344CB8AC3E}">
        <p14:creationId xmlns:p14="http://schemas.microsoft.com/office/powerpoint/2010/main" val="16096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31419-485D-EC59-4234-F1696FCA66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AE095A-B0EA-1F81-0C27-116ECFDFE2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BE2622-0FB3-3C59-90C7-C239A54A80EB}"/>
              </a:ext>
            </a:extLst>
          </p:cNvPr>
          <p:cNvSpPr>
            <a:spLocks noGrp="1"/>
          </p:cNvSpPr>
          <p:nvPr>
            <p:ph type="dt" sz="half" idx="10"/>
          </p:nvPr>
        </p:nvSpPr>
        <p:spPr/>
        <p:txBody>
          <a:bodyPr/>
          <a:lstStyle/>
          <a:p>
            <a:fld id="{B1D870CB-F7A8-42A1-A597-0ABC34981EB4}" type="datetimeFigureOut">
              <a:rPr lang="en-US" smtClean="0"/>
              <a:t>06-Nov-25</a:t>
            </a:fld>
            <a:endParaRPr lang="en-US"/>
          </a:p>
        </p:txBody>
      </p:sp>
      <p:sp>
        <p:nvSpPr>
          <p:cNvPr id="5" name="Footer Placeholder 4">
            <a:extLst>
              <a:ext uri="{FF2B5EF4-FFF2-40B4-BE49-F238E27FC236}">
                <a16:creationId xmlns:a16="http://schemas.microsoft.com/office/drawing/2014/main" id="{E2293C8B-F640-C445-58D1-44475AC413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182BD5-013A-5EAC-23A0-3C9153B3ED40}"/>
              </a:ext>
            </a:extLst>
          </p:cNvPr>
          <p:cNvSpPr>
            <a:spLocks noGrp="1"/>
          </p:cNvSpPr>
          <p:nvPr>
            <p:ph type="sldNum" sz="quarter" idx="12"/>
          </p:nvPr>
        </p:nvSpPr>
        <p:spPr/>
        <p:txBody>
          <a:bodyPr/>
          <a:lstStyle/>
          <a:p>
            <a:fld id="{3137E3B5-8527-4034-A90B-D39AFC57CD57}" type="slidenum">
              <a:rPr lang="en-US" smtClean="0"/>
              <a:t>‹#›</a:t>
            </a:fld>
            <a:endParaRPr lang="en-US"/>
          </a:p>
        </p:txBody>
      </p:sp>
    </p:spTree>
    <p:extLst>
      <p:ext uri="{BB962C8B-B14F-4D97-AF65-F5344CB8AC3E}">
        <p14:creationId xmlns:p14="http://schemas.microsoft.com/office/powerpoint/2010/main" val="468413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3734-6E44-7473-43AA-01FD7A6C86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864435-9C0E-F4FD-A7CA-3051B60176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C25109-3B4E-02AA-9303-BD554540E6D2}"/>
              </a:ext>
            </a:extLst>
          </p:cNvPr>
          <p:cNvSpPr>
            <a:spLocks noGrp="1"/>
          </p:cNvSpPr>
          <p:nvPr>
            <p:ph type="dt" sz="half" idx="10"/>
          </p:nvPr>
        </p:nvSpPr>
        <p:spPr/>
        <p:txBody>
          <a:bodyPr/>
          <a:lstStyle/>
          <a:p>
            <a:fld id="{B1D870CB-F7A8-42A1-A597-0ABC34981EB4}" type="datetimeFigureOut">
              <a:rPr lang="en-US" smtClean="0"/>
              <a:t>06-Nov-25</a:t>
            </a:fld>
            <a:endParaRPr lang="en-US"/>
          </a:p>
        </p:txBody>
      </p:sp>
      <p:sp>
        <p:nvSpPr>
          <p:cNvPr id="5" name="Footer Placeholder 4">
            <a:extLst>
              <a:ext uri="{FF2B5EF4-FFF2-40B4-BE49-F238E27FC236}">
                <a16:creationId xmlns:a16="http://schemas.microsoft.com/office/drawing/2014/main" id="{ECFCDD41-192B-741F-1B74-85A78A7EF9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1C7FD-89F4-6C1C-E93E-6B6E6456F3D6}"/>
              </a:ext>
            </a:extLst>
          </p:cNvPr>
          <p:cNvSpPr>
            <a:spLocks noGrp="1"/>
          </p:cNvSpPr>
          <p:nvPr>
            <p:ph type="sldNum" sz="quarter" idx="12"/>
          </p:nvPr>
        </p:nvSpPr>
        <p:spPr/>
        <p:txBody>
          <a:bodyPr/>
          <a:lstStyle/>
          <a:p>
            <a:fld id="{3137E3B5-8527-4034-A90B-D39AFC57CD57}" type="slidenum">
              <a:rPr lang="en-US" smtClean="0"/>
              <a:t>‹#›</a:t>
            </a:fld>
            <a:endParaRPr lang="en-US"/>
          </a:p>
        </p:txBody>
      </p:sp>
    </p:spTree>
    <p:extLst>
      <p:ext uri="{BB962C8B-B14F-4D97-AF65-F5344CB8AC3E}">
        <p14:creationId xmlns:p14="http://schemas.microsoft.com/office/powerpoint/2010/main" val="4014695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EC67D-D89E-C0BD-7DBC-E7280E329D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7D621D-93A9-9A30-0A97-4FF9205AA9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B1C3F3-084C-D43F-E9CA-284ABD94EA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4C5D40-32E1-3247-ADF5-6DD830C6C955}"/>
              </a:ext>
            </a:extLst>
          </p:cNvPr>
          <p:cNvSpPr>
            <a:spLocks noGrp="1"/>
          </p:cNvSpPr>
          <p:nvPr>
            <p:ph type="dt" sz="half" idx="10"/>
          </p:nvPr>
        </p:nvSpPr>
        <p:spPr/>
        <p:txBody>
          <a:bodyPr/>
          <a:lstStyle/>
          <a:p>
            <a:fld id="{B1D870CB-F7A8-42A1-A597-0ABC34981EB4}" type="datetimeFigureOut">
              <a:rPr lang="en-US" smtClean="0"/>
              <a:t>06-Nov-25</a:t>
            </a:fld>
            <a:endParaRPr lang="en-US"/>
          </a:p>
        </p:txBody>
      </p:sp>
      <p:sp>
        <p:nvSpPr>
          <p:cNvPr id="6" name="Footer Placeholder 5">
            <a:extLst>
              <a:ext uri="{FF2B5EF4-FFF2-40B4-BE49-F238E27FC236}">
                <a16:creationId xmlns:a16="http://schemas.microsoft.com/office/drawing/2014/main" id="{747F6362-0498-0930-A15F-5D92A672E3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D72196-DF9D-7313-3AA8-32FC028AD0B6}"/>
              </a:ext>
            </a:extLst>
          </p:cNvPr>
          <p:cNvSpPr>
            <a:spLocks noGrp="1"/>
          </p:cNvSpPr>
          <p:nvPr>
            <p:ph type="sldNum" sz="quarter" idx="12"/>
          </p:nvPr>
        </p:nvSpPr>
        <p:spPr/>
        <p:txBody>
          <a:bodyPr/>
          <a:lstStyle/>
          <a:p>
            <a:fld id="{3137E3B5-8527-4034-A90B-D39AFC57CD57}" type="slidenum">
              <a:rPr lang="en-US" smtClean="0"/>
              <a:t>‹#›</a:t>
            </a:fld>
            <a:endParaRPr lang="en-US"/>
          </a:p>
        </p:txBody>
      </p:sp>
    </p:spTree>
    <p:extLst>
      <p:ext uri="{BB962C8B-B14F-4D97-AF65-F5344CB8AC3E}">
        <p14:creationId xmlns:p14="http://schemas.microsoft.com/office/powerpoint/2010/main" val="3644145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12B46-49EF-BED4-D896-276AB2806B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CD5D63-3E82-2B7B-2A03-4847A724F0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5DC15E-B3EF-97B1-587B-A7E1A874B6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F758C9-0FEC-B013-8CF7-DF412F0419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38BFD6-E27F-DDD7-2BC1-0E649A42E7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685BD1-B6FA-98DB-B098-74EE440B8782}"/>
              </a:ext>
            </a:extLst>
          </p:cNvPr>
          <p:cNvSpPr>
            <a:spLocks noGrp="1"/>
          </p:cNvSpPr>
          <p:nvPr>
            <p:ph type="dt" sz="half" idx="10"/>
          </p:nvPr>
        </p:nvSpPr>
        <p:spPr/>
        <p:txBody>
          <a:bodyPr/>
          <a:lstStyle/>
          <a:p>
            <a:fld id="{B1D870CB-F7A8-42A1-A597-0ABC34981EB4}" type="datetimeFigureOut">
              <a:rPr lang="en-US" smtClean="0"/>
              <a:t>06-Nov-25</a:t>
            </a:fld>
            <a:endParaRPr lang="en-US"/>
          </a:p>
        </p:txBody>
      </p:sp>
      <p:sp>
        <p:nvSpPr>
          <p:cNvPr id="8" name="Footer Placeholder 7">
            <a:extLst>
              <a:ext uri="{FF2B5EF4-FFF2-40B4-BE49-F238E27FC236}">
                <a16:creationId xmlns:a16="http://schemas.microsoft.com/office/drawing/2014/main" id="{D1EE41B6-8FE1-29F5-D396-1D0AAA8021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1274A9-093E-D68B-9194-C8C15954FF2B}"/>
              </a:ext>
            </a:extLst>
          </p:cNvPr>
          <p:cNvSpPr>
            <a:spLocks noGrp="1"/>
          </p:cNvSpPr>
          <p:nvPr>
            <p:ph type="sldNum" sz="quarter" idx="12"/>
          </p:nvPr>
        </p:nvSpPr>
        <p:spPr/>
        <p:txBody>
          <a:bodyPr/>
          <a:lstStyle/>
          <a:p>
            <a:fld id="{3137E3B5-8527-4034-A90B-D39AFC57CD57}" type="slidenum">
              <a:rPr lang="en-US" smtClean="0"/>
              <a:t>‹#›</a:t>
            </a:fld>
            <a:endParaRPr lang="en-US"/>
          </a:p>
        </p:txBody>
      </p:sp>
    </p:spTree>
    <p:extLst>
      <p:ext uri="{BB962C8B-B14F-4D97-AF65-F5344CB8AC3E}">
        <p14:creationId xmlns:p14="http://schemas.microsoft.com/office/powerpoint/2010/main" val="573846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94C69-B1B3-286B-99D8-23C446671C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8CE8CD-F183-22FA-4AC9-1FA18249B9B9}"/>
              </a:ext>
            </a:extLst>
          </p:cNvPr>
          <p:cNvSpPr>
            <a:spLocks noGrp="1"/>
          </p:cNvSpPr>
          <p:nvPr>
            <p:ph type="dt" sz="half" idx="10"/>
          </p:nvPr>
        </p:nvSpPr>
        <p:spPr/>
        <p:txBody>
          <a:bodyPr/>
          <a:lstStyle/>
          <a:p>
            <a:fld id="{B1D870CB-F7A8-42A1-A597-0ABC34981EB4}" type="datetimeFigureOut">
              <a:rPr lang="en-US" smtClean="0"/>
              <a:t>06-Nov-25</a:t>
            </a:fld>
            <a:endParaRPr lang="en-US"/>
          </a:p>
        </p:txBody>
      </p:sp>
      <p:sp>
        <p:nvSpPr>
          <p:cNvPr id="4" name="Footer Placeholder 3">
            <a:extLst>
              <a:ext uri="{FF2B5EF4-FFF2-40B4-BE49-F238E27FC236}">
                <a16:creationId xmlns:a16="http://schemas.microsoft.com/office/drawing/2014/main" id="{EC9EEB44-4797-43CD-4CB7-B30A45B14E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791F6B-911B-06B3-44B6-F7EFCE21FD47}"/>
              </a:ext>
            </a:extLst>
          </p:cNvPr>
          <p:cNvSpPr>
            <a:spLocks noGrp="1"/>
          </p:cNvSpPr>
          <p:nvPr>
            <p:ph type="sldNum" sz="quarter" idx="12"/>
          </p:nvPr>
        </p:nvSpPr>
        <p:spPr/>
        <p:txBody>
          <a:bodyPr/>
          <a:lstStyle/>
          <a:p>
            <a:fld id="{3137E3B5-8527-4034-A90B-D39AFC57CD57}" type="slidenum">
              <a:rPr lang="en-US" smtClean="0"/>
              <a:t>‹#›</a:t>
            </a:fld>
            <a:endParaRPr lang="en-US"/>
          </a:p>
        </p:txBody>
      </p:sp>
    </p:spTree>
    <p:extLst>
      <p:ext uri="{BB962C8B-B14F-4D97-AF65-F5344CB8AC3E}">
        <p14:creationId xmlns:p14="http://schemas.microsoft.com/office/powerpoint/2010/main" val="1696268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8C2DC6-C53A-1DFE-74B3-350902B931C6}"/>
              </a:ext>
            </a:extLst>
          </p:cNvPr>
          <p:cNvSpPr>
            <a:spLocks noGrp="1"/>
          </p:cNvSpPr>
          <p:nvPr>
            <p:ph type="dt" sz="half" idx="10"/>
          </p:nvPr>
        </p:nvSpPr>
        <p:spPr/>
        <p:txBody>
          <a:bodyPr/>
          <a:lstStyle/>
          <a:p>
            <a:fld id="{B1D870CB-F7A8-42A1-A597-0ABC34981EB4}" type="datetimeFigureOut">
              <a:rPr lang="en-US" smtClean="0"/>
              <a:t>06-Nov-25</a:t>
            </a:fld>
            <a:endParaRPr lang="en-US"/>
          </a:p>
        </p:txBody>
      </p:sp>
      <p:sp>
        <p:nvSpPr>
          <p:cNvPr id="3" name="Footer Placeholder 2">
            <a:extLst>
              <a:ext uri="{FF2B5EF4-FFF2-40B4-BE49-F238E27FC236}">
                <a16:creationId xmlns:a16="http://schemas.microsoft.com/office/drawing/2014/main" id="{A53C084C-6C73-53C7-7381-6D4AC6183B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717AC8-ED8B-262D-E397-FD9A299299F9}"/>
              </a:ext>
            </a:extLst>
          </p:cNvPr>
          <p:cNvSpPr>
            <a:spLocks noGrp="1"/>
          </p:cNvSpPr>
          <p:nvPr>
            <p:ph type="sldNum" sz="quarter" idx="12"/>
          </p:nvPr>
        </p:nvSpPr>
        <p:spPr/>
        <p:txBody>
          <a:bodyPr/>
          <a:lstStyle/>
          <a:p>
            <a:fld id="{3137E3B5-8527-4034-A90B-D39AFC57CD57}" type="slidenum">
              <a:rPr lang="en-US" smtClean="0"/>
              <a:t>‹#›</a:t>
            </a:fld>
            <a:endParaRPr lang="en-US"/>
          </a:p>
        </p:txBody>
      </p:sp>
    </p:spTree>
    <p:extLst>
      <p:ext uri="{BB962C8B-B14F-4D97-AF65-F5344CB8AC3E}">
        <p14:creationId xmlns:p14="http://schemas.microsoft.com/office/powerpoint/2010/main" val="891014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4AD1B-9520-365D-0587-1716E40DDB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0A3D3A-AE63-3CFA-88A3-21112F36DA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284EB0-BA9E-E0BE-5C0A-5C262E40E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75D6FE-BEEC-0FB2-B008-64587C569FD3}"/>
              </a:ext>
            </a:extLst>
          </p:cNvPr>
          <p:cNvSpPr>
            <a:spLocks noGrp="1"/>
          </p:cNvSpPr>
          <p:nvPr>
            <p:ph type="dt" sz="half" idx="10"/>
          </p:nvPr>
        </p:nvSpPr>
        <p:spPr/>
        <p:txBody>
          <a:bodyPr/>
          <a:lstStyle/>
          <a:p>
            <a:fld id="{B1D870CB-F7A8-42A1-A597-0ABC34981EB4}" type="datetimeFigureOut">
              <a:rPr lang="en-US" smtClean="0"/>
              <a:t>06-Nov-25</a:t>
            </a:fld>
            <a:endParaRPr lang="en-US"/>
          </a:p>
        </p:txBody>
      </p:sp>
      <p:sp>
        <p:nvSpPr>
          <p:cNvPr id="6" name="Footer Placeholder 5">
            <a:extLst>
              <a:ext uri="{FF2B5EF4-FFF2-40B4-BE49-F238E27FC236}">
                <a16:creationId xmlns:a16="http://schemas.microsoft.com/office/drawing/2014/main" id="{5F62F1F8-A4EC-6680-86F5-E43B7BA390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4DA4CE-7FCD-C8EB-DB50-25CCB237A4FB}"/>
              </a:ext>
            </a:extLst>
          </p:cNvPr>
          <p:cNvSpPr>
            <a:spLocks noGrp="1"/>
          </p:cNvSpPr>
          <p:nvPr>
            <p:ph type="sldNum" sz="quarter" idx="12"/>
          </p:nvPr>
        </p:nvSpPr>
        <p:spPr/>
        <p:txBody>
          <a:bodyPr/>
          <a:lstStyle/>
          <a:p>
            <a:fld id="{3137E3B5-8527-4034-A90B-D39AFC57CD57}" type="slidenum">
              <a:rPr lang="en-US" smtClean="0"/>
              <a:t>‹#›</a:t>
            </a:fld>
            <a:endParaRPr lang="en-US"/>
          </a:p>
        </p:txBody>
      </p:sp>
    </p:spTree>
    <p:extLst>
      <p:ext uri="{BB962C8B-B14F-4D97-AF65-F5344CB8AC3E}">
        <p14:creationId xmlns:p14="http://schemas.microsoft.com/office/powerpoint/2010/main" val="291109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1B148-3CCE-1E63-3150-19717C8A01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C36579-BF9C-7460-0A4B-874D09ED00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235BC9-5E4C-47EF-EE69-4C0B42DAAD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A2E1E6-D12D-ED02-3510-DC5B8C90F8B1}"/>
              </a:ext>
            </a:extLst>
          </p:cNvPr>
          <p:cNvSpPr>
            <a:spLocks noGrp="1"/>
          </p:cNvSpPr>
          <p:nvPr>
            <p:ph type="dt" sz="half" idx="10"/>
          </p:nvPr>
        </p:nvSpPr>
        <p:spPr/>
        <p:txBody>
          <a:bodyPr/>
          <a:lstStyle/>
          <a:p>
            <a:fld id="{B1D870CB-F7A8-42A1-A597-0ABC34981EB4}" type="datetimeFigureOut">
              <a:rPr lang="en-US" smtClean="0"/>
              <a:t>06-Nov-25</a:t>
            </a:fld>
            <a:endParaRPr lang="en-US"/>
          </a:p>
        </p:txBody>
      </p:sp>
      <p:sp>
        <p:nvSpPr>
          <p:cNvPr id="6" name="Footer Placeholder 5">
            <a:extLst>
              <a:ext uri="{FF2B5EF4-FFF2-40B4-BE49-F238E27FC236}">
                <a16:creationId xmlns:a16="http://schemas.microsoft.com/office/drawing/2014/main" id="{2CF7FD51-8623-CEC0-6FC1-C90645A5D8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6F67B0-CEEA-30AF-EE9B-B1FE521F36E3}"/>
              </a:ext>
            </a:extLst>
          </p:cNvPr>
          <p:cNvSpPr>
            <a:spLocks noGrp="1"/>
          </p:cNvSpPr>
          <p:nvPr>
            <p:ph type="sldNum" sz="quarter" idx="12"/>
          </p:nvPr>
        </p:nvSpPr>
        <p:spPr/>
        <p:txBody>
          <a:bodyPr/>
          <a:lstStyle/>
          <a:p>
            <a:fld id="{3137E3B5-8527-4034-A90B-D39AFC57CD57}" type="slidenum">
              <a:rPr lang="en-US" smtClean="0"/>
              <a:t>‹#›</a:t>
            </a:fld>
            <a:endParaRPr lang="en-US"/>
          </a:p>
        </p:txBody>
      </p:sp>
    </p:spTree>
    <p:extLst>
      <p:ext uri="{BB962C8B-B14F-4D97-AF65-F5344CB8AC3E}">
        <p14:creationId xmlns:p14="http://schemas.microsoft.com/office/powerpoint/2010/main" val="3473083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177E74-92AF-D26C-2729-1F4582BEDE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CD61F8-EFA9-A9FE-7494-B65499EBC4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EC7426-7E87-FB18-69B2-0B6AA2F106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D870CB-F7A8-42A1-A597-0ABC34981EB4}" type="datetimeFigureOut">
              <a:rPr lang="en-US" smtClean="0"/>
              <a:t>06-Nov-25</a:t>
            </a:fld>
            <a:endParaRPr lang="en-US"/>
          </a:p>
        </p:txBody>
      </p:sp>
      <p:sp>
        <p:nvSpPr>
          <p:cNvPr id="5" name="Footer Placeholder 4">
            <a:extLst>
              <a:ext uri="{FF2B5EF4-FFF2-40B4-BE49-F238E27FC236}">
                <a16:creationId xmlns:a16="http://schemas.microsoft.com/office/drawing/2014/main" id="{2BE8A8A7-929B-73B4-1423-26E5F8C5E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02471C-DDCD-DA4C-6F2C-F20709B702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37E3B5-8527-4034-A90B-D39AFC57CD57}" type="slidenum">
              <a:rPr lang="en-US" smtClean="0"/>
              <a:t>‹#›</a:t>
            </a:fld>
            <a:endParaRPr lang="en-US"/>
          </a:p>
        </p:txBody>
      </p:sp>
    </p:spTree>
    <p:extLst>
      <p:ext uri="{BB962C8B-B14F-4D97-AF65-F5344CB8AC3E}">
        <p14:creationId xmlns:p14="http://schemas.microsoft.com/office/powerpoint/2010/main" val="4110228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s://www.google.com/search?sca_esv=0b1bbd70689b2a31&amp;sxsrf=AE3TifP9AG_1-XC9xwGkYwlgvGB4NJTTZA:1761803063043&amp;q=dolores+ib%C3%A1rruri+they+shall+not+pass:+the+autobiography+of+la+pasionaria&amp;si=AMgyJEuDKtOmISa9Akvtd6wQceP6KMdyloFoUI5CI2g3z4vsMcBUDF63vXfKrqoQ_KOirDiyBpA8RshILMciZvy5Px0iokFj-2LbixihYE-ZqxF7dr7GWr4E-5H1ANcKASRFnsZFnXipfwieprJ8UEU-oOixejfdS1TrggAZrtK2tl_065BWxU5_8W08f26HGxAFLPX9cKlkZ1HNg8boWiBh51u4QgF5Jxc_NglDp4AnwG9jDhEDKA_Pw_dD6Lk_SvJ2iqLN6h7uv9XNNpjJWyuNJqymihvkbskQ5zqXOvpnVP6HsNVXDQfLid2uGdIdodo-OlcUVMb4diwbzmXGvjWlYJa8nKsSXxGhVZjULbtwfhXwHAskagw%3D&amp;sa=X&amp;ved=2ahUKEwi3sfLtm8uQAxVjX_EDHZJBC3kQmxN6BAgjEAI" TargetMode="External"/><Relationship Id="rId3" Type="http://schemas.openxmlformats.org/officeDocument/2006/relationships/hyperlink" Target="https://www.google.com/search?sca_esv=0b1bbd70689b2a31&amp;sxsrf=AE3TifP9AG_1-XC9xwGkYwlgvGB4NJTTZA:1761803063043&amp;q=Rub%C3%A9n+Ruiz+Ib%C3%A1rruri&amp;si=AMgyJEtRPX4ld4pdQeltMBlsXK6YnLg9be4xryEBJwXFHLOO-GnHMw1ZOMYQKpE5cTUYYzMc4ntLtkueCy1UwFRo-cTf7Ib4n130-ZXrPsi0LT1sEc-PLa1shoxwInifemFb2txdPxrt1m7DbgaQnK7j3hRKBc2DP7llXYRq1h2rxYIqSIOqvAS_AiqeyjC4SMpoEPuisnrLSQkqpO9QrFl0pV0UaM6ToL1dvQc1LmsWPLSliGfQz6k6TFNkwAaB8rd8y0Zp-AUzvWewrbteYU72Ym59FdY3Zg%3D%3D&amp;sa=X&amp;ved=2ahUKEwi3sfLtm8uQAxVjX_EDHZJBC3kQmxN6BAglEAI" TargetMode="External"/><Relationship Id="rId7" Type="http://schemas.openxmlformats.org/officeDocument/2006/relationships/hyperlink" Target="https://www.google.com/search?sca_esv=0b1bbd70689b2a31&amp;sxsrf=AE3TifP9AG_1-XC9xwGkYwlgvGB4NJTTZA:1761803063043&amp;q=Lenin+Bar%C4%B1%C5%9F+%C3%96d%C3%BCl%C3%BC&amp;si=AMgyJEveiRpRWbYSNPkEPxCUbItHSvun4xkRgDDPLmrOjDx35OTK_3k-G5tjmtfSFzDuaSoF_xtHznHmBWwmfn5-AyOTy6TUJ8m4G6b6jE-krnrpB06Ky7W0fNpwO1EKjXJidWLl5nDalfw82BHqq-ERQMvZdzv3MuJxUR2tyf8Z6mvwWnTtOaLU60ai8aLytQ7k6kC2oBSeceTrKWGHcZkWUmo1SScB4owKFpvZlpNRDfZ1_XGf42r_1Edn1hy_i2Z1nGLcQ9gyeP8S4p8yb-Hlpkwz300gTg%3D%3D&amp;sa=X&amp;ved=2ahUKEwi3sfLtm8uQAxVjX_EDHZJBC3kQmxN6BAggEAQ"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google.com/search?sca_esv=0b1bbd70689b2a31&amp;sxsrf=AE3TifP9AG_1-XC9xwGkYwlgvGB4NJTTZA:1761803063043&amp;q=Ekim+Devrimi+Ni%C5%9Fan%C4%B1&amp;si=AMgyJEveiRpRWbYSNPkEPxCUbItHSvun4xkRgDDPLmrOjDx35EJc39-7UXiqrQR_0pW9D6qlxOwqwijZ8Kt72cAw40-MtW3vsVnPUP3Dd7T35-kKMjyBrg9qp7rUVOwdKYJ1VPES4t-3XWtqHKu5l6SeAJmlbgK9-FLf6H186-gyttSu7Gis5ja8vhZ0_qFvvKplZM39AFrskdS5IqqGPg3pth6NpCcBY_JXGYcBwwdFgazGIKWJgvmXrrRcbR1o_5dOvVVQqnM2e2k36smY3l1umsINC5aO4Q%3D%3D&amp;sa=X&amp;ved=2ahUKEwi3sfLtm8uQAxVjX_EDHZJBC3kQmxN6BAggEAM" TargetMode="External"/><Relationship Id="rId5" Type="http://schemas.openxmlformats.org/officeDocument/2006/relationships/hyperlink" Target="https://www.google.com/search?sca_esv=0b1bbd70689b2a31&amp;sxsrf=AE3TifP9AG_1-XC9xwGkYwlgvGB4NJTTZA:1761803063043&amp;q=Lenin+Ni%C5%9Fan%C4%B1&amp;si=AMgyJEveiRpRWbYSNPkEPxCUbItHSvun4xkRgDDPLmrOjDx35NbuUmFX6WM4TuMpKv12xe9aG_1gphxToFWfw2QRWuzdQWTwMECoIC2xJogetcIRCeT5d4g3tv-rui1PqZciJXor-QEwD8WgmfXInDpX9anl2y-g8n5681r0vwTDasD7G-B7GlgrRgi3CfifyA7IrXYmzImmqfKslp6aZLyCfBuJ73Xxv2fs-h_Fh2RimvhbrYW2RES9_WqgfNCHsN6f5IypGy_z&amp;sa=X&amp;ved=2ahUKEwi3sfLtm8uQAxVjX_EDHZJBC3kQmxN6BAggEAI" TargetMode="External"/><Relationship Id="rId4" Type="http://schemas.openxmlformats.org/officeDocument/2006/relationships/hyperlink" Target="https://www.google.com/search?sca_esv=0b1bbd70689b2a31&amp;sxsrf=AE3TifP9AG_1-XC9xwGkYwlgvGB4NJTTZA:1761803063043&amp;q=dolores+ib%C3%A1rruri+amaya+ruiz+ib%C3%A1rruri&amp;si=AMgyJEtRPX4ld4pdQeltMBlsXK6YnLg9be4xryEBJwXFHLOO-GGhLfJEMYenredVf-ln69vQY76bt5NVtA5aKlWm95YhYItMyHsPdbzxiIm_VLeoJLgyP4R-P8Vp3dq3yrAczS20ZT8RGTfJFetpWOl1UZprKbPOmf3y0K08R2E94eRNu6LKEEAQgzKGzbXCzalwKSDiyave6lHJZgXjzUpsm2usydLSDH0XAO6v5syvzpCq_o0Brmwo3rTvY--HztRuuUyr7vyQy0Hy_GWJOfX1FRw75AoCRc3-GFqAOzBv6b_Bz4AH0Sk%3D&amp;sa=X&amp;ved=2ahUKEwi3sfLtm8uQAxVjX_EDHZJBC3kQmxN6BAglEAM" TargetMode="External"/><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spartacus-educational.com/SPibarruri.ht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customXml" Target="../ink/ink2.xml"/><Relationship Id="rId4" Type="http://schemas.openxmlformats.org/officeDocument/2006/relationships/image" Target="../media/image3.png"/><Relationship Id="rId9" Type="http://schemas.openxmlformats.org/officeDocument/2006/relationships/customXml" Target="../ink/ink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82629-B4F5-30D0-790C-D2501D7BBB61}"/>
              </a:ext>
            </a:extLst>
          </p:cNvPr>
          <p:cNvSpPr>
            <a:spLocks noGrp="1"/>
          </p:cNvSpPr>
          <p:nvPr>
            <p:ph type="ctrTitle"/>
          </p:nvPr>
        </p:nvSpPr>
        <p:spPr>
          <a:xfrm>
            <a:off x="1181100" y="1676400"/>
            <a:ext cx="9144000" cy="2387600"/>
          </a:xfrm>
        </p:spPr>
        <p:txBody>
          <a:bodyPr>
            <a:normAutofit fontScale="90000"/>
          </a:bodyPr>
          <a:lstStyle/>
          <a:p>
            <a:r>
              <a:rPr lang="en-US" b="1" i="1" dirty="0">
                <a:solidFill>
                  <a:srgbClr val="FF0000"/>
                </a:solidFill>
              </a:rPr>
              <a:t>Dolores </a:t>
            </a:r>
            <a:r>
              <a:rPr lang="en-US" b="1" i="1" dirty="0" err="1">
                <a:solidFill>
                  <a:srgbClr val="FF0000"/>
                </a:solidFill>
              </a:rPr>
              <a:t>Ibárruri</a:t>
            </a:r>
            <a:r>
              <a:rPr lang="en-US" dirty="0">
                <a:solidFill>
                  <a:srgbClr val="FF0000"/>
                </a:solidFill>
              </a:rPr>
              <a:t> </a:t>
            </a:r>
            <a:br>
              <a:rPr lang="en-US" dirty="0">
                <a:solidFill>
                  <a:srgbClr val="FF0000"/>
                </a:solidFill>
              </a:rPr>
            </a:br>
            <a:r>
              <a:rPr lang="it-IT" b="1" i="1" dirty="0">
                <a:solidFill>
                  <a:srgbClr val="FF0000"/>
                </a:solidFill>
              </a:rPr>
              <a:t>«La Pasionaria»</a:t>
            </a:r>
            <a:br>
              <a:rPr lang="it-IT" b="1" i="1" dirty="0">
                <a:solidFill>
                  <a:srgbClr val="FF0000"/>
                </a:solidFill>
              </a:rPr>
            </a:br>
            <a:endParaRPr lang="en-US" dirty="0">
              <a:solidFill>
                <a:srgbClr val="FF0000"/>
              </a:solidFill>
            </a:endParaRPr>
          </a:p>
        </p:txBody>
      </p:sp>
      <p:sp>
        <p:nvSpPr>
          <p:cNvPr id="3" name="Subtitle 2">
            <a:extLst>
              <a:ext uri="{FF2B5EF4-FFF2-40B4-BE49-F238E27FC236}">
                <a16:creationId xmlns:a16="http://schemas.microsoft.com/office/drawing/2014/main" id="{C7DBD316-E64F-6BBF-F6B3-D8FE4222D6BB}"/>
              </a:ext>
            </a:extLst>
          </p:cNvPr>
          <p:cNvSpPr>
            <a:spLocks noGrp="1"/>
          </p:cNvSpPr>
          <p:nvPr>
            <p:ph type="subTitle" idx="1"/>
          </p:nvPr>
        </p:nvSpPr>
        <p:spPr>
          <a:xfrm>
            <a:off x="1381125" y="3987801"/>
            <a:ext cx="9144000" cy="1655762"/>
          </a:xfrm>
        </p:spPr>
        <p:txBody>
          <a:bodyPr/>
          <a:lstStyle/>
          <a:p>
            <a:endParaRPr lang="en-US" dirty="0"/>
          </a:p>
          <a:p>
            <a:r>
              <a:rPr lang="en-US" sz="3600" b="1" dirty="0">
                <a:solidFill>
                  <a:schemeClr val="accent4">
                    <a:lumMod val="75000"/>
                  </a:schemeClr>
                </a:solidFill>
              </a:rPr>
              <a:t>Bedia Erim Berker</a:t>
            </a:r>
          </a:p>
        </p:txBody>
      </p:sp>
      <p:pic>
        <p:nvPicPr>
          <p:cNvPr id="4" name="Picture 3">
            <a:extLst>
              <a:ext uri="{FF2B5EF4-FFF2-40B4-BE49-F238E27FC236}">
                <a16:creationId xmlns:a16="http://schemas.microsoft.com/office/drawing/2014/main" id="{0F759A8F-8D45-AD3D-B88B-94DEBD1F5207}"/>
              </a:ext>
            </a:extLst>
          </p:cNvPr>
          <p:cNvPicPr>
            <a:picLocks noChangeAspect="1"/>
          </p:cNvPicPr>
          <p:nvPr/>
        </p:nvPicPr>
        <p:blipFill>
          <a:blip r:embed="rId2"/>
          <a:stretch>
            <a:fillRect/>
          </a:stretch>
        </p:blipFill>
        <p:spPr>
          <a:xfrm>
            <a:off x="9464511" y="136524"/>
            <a:ext cx="1954787" cy="2733676"/>
          </a:xfrm>
          <a:prstGeom prst="rect">
            <a:avLst/>
          </a:prstGeom>
        </p:spPr>
      </p:pic>
      <p:sp>
        <p:nvSpPr>
          <p:cNvPr id="5" name="TextBox 4">
            <a:extLst>
              <a:ext uri="{FF2B5EF4-FFF2-40B4-BE49-F238E27FC236}">
                <a16:creationId xmlns:a16="http://schemas.microsoft.com/office/drawing/2014/main" id="{B8D4786B-3399-0F90-A717-22764AF9248D}"/>
              </a:ext>
            </a:extLst>
          </p:cNvPr>
          <p:cNvSpPr txBox="1"/>
          <p:nvPr/>
        </p:nvSpPr>
        <p:spPr>
          <a:xfrm>
            <a:off x="150830" y="29279"/>
            <a:ext cx="4449450" cy="1200329"/>
          </a:xfrm>
          <a:prstGeom prst="rect">
            <a:avLst/>
          </a:prstGeom>
          <a:ln w="19050">
            <a:prstDash val="sysDot"/>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b="1" dirty="0">
                <a:solidFill>
                  <a:srgbClr val="7030A0"/>
                </a:solidFill>
              </a:rPr>
              <a:t>KHAS</a:t>
            </a:r>
          </a:p>
          <a:p>
            <a:r>
              <a:rPr lang="en-US" b="1" dirty="0">
                <a:solidFill>
                  <a:srgbClr val="7030A0"/>
                </a:solidFill>
              </a:rPr>
              <a:t>18.Herkese </a:t>
            </a:r>
            <a:r>
              <a:rPr lang="en-US" b="1" dirty="0" err="1">
                <a:solidFill>
                  <a:srgbClr val="7030A0"/>
                </a:solidFill>
              </a:rPr>
              <a:t>AçıkDers</a:t>
            </a:r>
            <a:r>
              <a:rPr lang="en-US" b="1" dirty="0">
                <a:solidFill>
                  <a:srgbClr val="7030A0"/>
                </a:solidFill>
              </a:rPr>
              <a:t>: </a:t>
            </a:r>
          </a:p>
          <a:p>
            <a:r>
              <a:rPr lang="en-US" b="1" dirty="0">
                <a:solidFill>
                  <a:srgbClr val="7030A0"/>
                </a:solidFill>
              </a:rPr>
              <a:t>HEMINGWAY:  YALIN DAHİ  DÜŞMAN</a:t>
            </a:r>
          </a:p>
          <a:p>
            <a:r>
              <a:rPr lang="en-US" b="1" dirty="0" err="1">
                <a:solidFill>
                  <a:srgbClr val="7030A0"/>
                </a:solidFill>
              </a:rPr>
              <a:t>Prof.Dr</a:t>
            </a:r>
            <a:r>
              <a:rPr lang="en-US" b="1" dirty="0">
                <a:solidFill>
                  <a:srgbClr val="7030A0"/>
                </a:solidFill>
              </a:rPr>
              <a:t>. </a:t>
            </a:r>
            <a:r>
              <a:rPr lang="en-US" b="1">
                <a:solidFill>
                  <a:srgbClr val="7030A0"/>
                </a:solidFill>
              </a:rPr>
              <a:t>Nihat BERKER</a:t>
            </a:r>
            <a:endParaRPr lang="en-US" dirty="0">
              <a:solidFill>
                <a:srgbClr val="7030A0"/>
              </a:solidFill>
            </a:endParaRPr>
          </a:p>
        </p:txBody>
      </p:sp>
    </p:spTree>
    <p:extLst>
      <p:ext uri="{BB962C8B-B14F-4D97-AF65-F5344CB8AC3E}">
        <p14:creationId xmlns:p14="http://schemas.microsoft.com/office/powerpoint/2010/main" val="1171471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15256D-5FBD-8D2B-142B-EF418C3427B5}"/>
              </a:ext>
            </a:extLst>
          </p:cNvPr>
          <p:cNvSpPr txBox="1"/>
          <p:nvPr/>
        </p:nvSpPr>
        <p:spPr>
          <a:xfrm>
            <a:off x="914400" y="609600"/>
            <a:ext cx="11277600" cy="5539978"/>
          </a:xfrm>
          <a:prstGeom prst="rect">
            <a:avLst/>
          </a:prstGeom>
          <a:noFill/>
        </p:spPr>
        <p:txBody>
          <a:bodyPr wrap="square" rtlCol="0">
            <a:spAutoFit/>
          </a:bodyPr>
          <a:lstStyle/>
          <a:p>
            <a:r>
              <a:rPr lang="it-IT" sz="2800" b="1" dirty="0"/>
              <a:t>İspanya İç Savaşı sırasında Ibárruri, Cumhuriyetçilerin baş propagandacısıydı.  18 Temmuz 1936'da bir radyo konuşmasını "Faşistler geçemeyecekler! </a:t>
            </a:r>
            <a:r>
              <a:rPr lang="it-IT" sz="2800" b="1" dirty="0">
                <a:solidFill>
                  <a:srgbClr val="FF0000"/>
                </a:solidFill>
              </a:rPr>
              <a:t>«No Pasaran» </a:t>
            </a:r>
            <a:r>
              <a:rPr lang="it-IT" sz="2800" b="1" dirty="0"/>
              <a:t> sözleriyle bitirdi. Bu ifade sonunda Cumhuriyet Ordusu'nun savaş narası haline geldi. </a:t>
            </a:r>
          </a:p>
          <a:p>
            <a:endParaRPr lang="it-IT" sz="2800" b="1" dirty="0"/>
          </a:p>
          <a:p>
            <a:r>
              <a:rPr lang="it-IT" sz="2800" b="1" dirty="0"/>
              <a:t>Kadınlar için düzenlenen bir başka konuşmasındaki:</a:t>
            </a:r>
          </a:p>
          <a:p>
            <a:r>
              <a:rPr lang="it-IT" sz="2800" b="1" dirty="0"/>
              <a:t>"Korkakların karısı olmaktansa kahramanların dul eşi olmak daha iyidir!, </a:t>
            </a:r>
          </a:p>
          <a:p>
            <a:r>
              <a:rPr lang="it-IT" sz="2800" b="1" dirty="0"/>
              <a:t>ve bir başka konuşmasındaki:</a:t>
            </a:r>
          </a:p>
          <a:p>
            <a:r>
              <a:rPr lang="it-IT" sz="2800" b="1" dirty="0"/>
              <a:t> «</a:t>
            </a:r>
            <a:r>
              <a:rPr lang="en-US" sz="2800" b="1" dirty="0" err="1"/>
              <a:t>Dizlerinin</a:t>
            </a:r>
            <a:r>
              <a:rPr lang="en-US" sz="2800" b="1" dirty="0"/>
              <a:t> </a:t>
            </a:r>
            <a:r>
              <a:rPr lang="en-US" sz="2800" b="1" dirty="0" err="1"/>
              <a:t>üzerinde</a:t>
            </a:r>
            <a:r>
              <a:rPr lang="en-US" sz="2800" b="1" dirty="0"/>
              <a:t> </a:t>
            </a:r>
            <a:r>
              <a:rPr lang="en-US" sz="2800" b="1" dirty="0" err="1"/>
              <a:t>sonsuza</a:t>
            </a:r>
            <a:r>
              <a:rPr lang="en-US" sz="2800" b="1" dirty="0"/>
              <a:t> </a:t>
            </a:r>
            <a:r>
              <a:rPr lang="en-US" sz="2800" b="1" dirty="0" err="1"/>
              <a:t>kadar</a:t>
            </a:r>
            <a:r>
              <a:rPr lang="en-US" sz="2800" b="1" dirty="0"/>
              <a:t> </a:t>
            </a:r>
            <a:r>
              <a:rPr lang="en-US" sz="2800" b="1" dirty="0" err="1"/>
              <a:t>yaşamaktansa</a:t>
            </a:r>
            <a:r>
              <a:rPr lang="en-US" sz="2800" b="1" dirty="0"/>
              <a:t> </a:t>
            </a:r>
            <a:r>
              <a:rPr lang="en-US" sz="2800" b="1" dirty="0" err="1"/>
              <a:t>ayakta</a:t>
            </a:r>
            <a:r>
              <a:rPr lang="en-US" sz="2800" b="1" dirty="0"/>
              <a:t> </a:t>
            </a:r>
            <a:r>
              <a:rPr lang="en-US" sz="2800" b="1" dirty="0" err="1"/>
              <a:t>ölmek</a:t>
            </a:r>
            <a:r>
              <a:rPr lang="en-US" sz="2800" b="1" dirty="0"/>
              <a:t> </a:t>
            </a:r>
            <a:r>
              <a:rPr lang="en-US" sz="2800" b="1" dirty="0" err="1"/>
              <a:t>daha</a:t>
            </a:r>
            <a:r>
              <a:rPr lang="en-US" sz="2800" b="1" dirty="0"/>
              <a:t> </a:t>
            </a:r>
            <a:r>
              <a:rPr lang="en-US" sz="2800" b="1" dirty="0" err="1"/>
              <a:t>iyidir</a:t>
            </a:r>
            <a:r>
              <a:rPr lang="en-US" sz="2800" b="1" dirty="0"/>
              <a:t>” </a:t>
            </a:r>
          </a:p>
          <a:p>
            <a:r>
              <a:rPr lang="en-US" sz="2800" b="1" dirty="0"/>
              <a:t> </a:t>
            </a:r>
            <a:r>
              <a:rPr lang="en-US" sz="2800" b="1" dirty="0" err="1"/>
              <a:t>en</a:t>
            </a:r>
            <a:r>
              <a:rPr lang="en-US" sz="2800" b="1" dirty="0"/>
              <a:t> </a:t>
            </a:r>
            <a:r>
              <a:rPr lang="en-US" sz="2800" b="1" dirty="0" err="1"/>
              <a:t>bilinen</a:t>
            </a:r>
            <a:r>
              <a:rPr lang="en-US" sz="2800" b="1" dirty="0"/>
              <a:t> </a:t>
            </a:r>
            <a:r>
              <a:rPr lang="en-US" sz="2800" b="1" dirty="0" err="1"/>
              <a:t>ifadeleridir</a:t>
            </a:r>
            <a:r>
              <a:rPr lang="en-US" sz="2800" b="1" dirty="0"/>
              <a:t>.</a:t>
            </a:r>
          </a:p>
          <a:p>
            <a:endParaRPr lang="en-US" dirty="0"/>
          </a:p>
        </p:txBody>
      </p:sp>
    </p:spTree>
    <p:extLst>
      <p:ext uri="{BB962C8B-B14F-4D97-AF65-F5344CB8AC3E}">
        <p14:creationId xmlns:p14="http://schemas.microsoft.com/office/powerpoint/2010/main" val="2540135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190713-58C2-8769-0200-E1923B611F32}"/>
              </a:ext>
            </a:extLst>
          </p:cNvPr>
          <p:cNvPicPr>
            <a:picLocks noChangeAspect="1"/>
          </p:cNvPicPr>
          <p:nvPr/>
        </p:nvPicPr>
        <p:blipFill>
          <a:blip r:embed="rId2"/>
          <a:stretch>
            <a:fillRect/>
          </a:stretch>
        </p:blipFill>
        <p:spPr>
          <a:xfrm>
            <a:off x="1479974" y="596265"/>
            <a:ext cx="10071946" cy="5665469"/>
          </a:xfrm>
          <a:prstGeom prst="rect">
            <a:avLst/>
          </a:prstGeom>
        </p:spPr>
      </p:pic>
    </p:spTree>
    <p:extLst>
      <p:ext uri="{BB962C8B-B14F-4D97-AF65-F5344CB8AC3E}">
        <p14:creationId xmlns:p14="http://schemas.microsoft.com/office/powerpoint/2010/main" val="3368457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CE1729-03D1-6C67-0BBF-4FD7277DEEE4}"/>
              </a:ext>
            </a:extLst>
          </p:cNvPr>
          <p:cNvPicPr>
            <a:picLocks noChangeAspect="1"/>
          </p:cNvPicPr>
          <p:nvPr/>
        </p:nvPicPr>
        <p:blipFill>
          <a:blip r:embed="rId2"/>
          <a:stretch>
            <a:fillRect/>
          </a:stretch>
        </p:blipFill>
        <p:spPr>
          <a:xfrm>
            <a:off x="3662667" y="859317"/>
            <a:ext cx="3538233" cy="3736496"/>
          </a:xfrm>
          <a:prstGeom prst="rect">
            <a:avLst/>
          </a:prstGeom>
        </p:spPr>
      </p:pic>
    </p:spTree>
    <p:extLst>
      <p:ext uri="{BB962C8B-B14F-4D97-AF65-F5344CB8AC3E}">
        <p14:creationId xmlns:p14="http://schemas.microsoft.com/office/powerpoint/2010/main" val="1516398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72E128-7B1C-81ED-1647-032E4991A519}"/>
              </a:ext>
            </a:extLst>
          </p:cNvPr>
          <p:cNvSpPr txBox="1"/>
          <p:nvPr/>
        </p:nvSpPr>
        <p:spPr>
          <a:xfrm>
            <a:off x="868680" y="609600"/>
            <a:ext cx="10607040" cy="4832092"/>
          </a:xfrm>
          <a:prstGeom prst="rect">
            <a:avLst/>
          </a:prstGeom>
          <a:noFill/>
        </p:spPr>
        <p:txBody>
          <a:bodyPr wrap="square" rtlCol="0">
            <a:spAutoFit/>
          </a:bodyPr>
          <a:lstStyle/>
          <a:p>
            <a:r>
              <a:rPr lang="en-US" sz="2800" b="1" dirty="0"/>
              <a:t>Francisco </a:t>
            </a:r>
            <a:r>
              <a:rPr lang="en-US" sz="2800" b="1" dirty="0" err="1"/>
              <a:t>Franco'nun</a:t>
            </a:r>
            <a:r>
              <a:rPr lang="en-US" sz="2800" b="1" dirty="0"/>
              <a:t> 1939'daki </a:t>
            </a:r>
            <a:r>
              <a:rPr lang="en-US" sz="2800" b="1" dirty="0" err="1"/>
              <a:t>zaferinin</a:t>
            </a:r>
            <a:r>
              <a:rPr lang="en-US" sz="2800" b="1" dirty="0"/>
              <a:t> </a:t>
            </a:r>
            <a:r>
              <a:rPr lang="en-US" sz="2800" b="1" dirty="0" err="1"/>
              <a:t>ardından</a:t>
            </a:r>
            <a:r>
              <a:rPr lang="en-US" sz="2800" b="1" dirty="0"/>
              <a:t> </a:t>
            </a:r>
            <a:r>
              <a:rPr lang="en-US" sz="2800" b="1" dirty="0" err="1"/>
              <a:t>uçakla</a:t>
            </a:r>
            <a:r>
              <a:rPr lang="en-US" sz="2800" b="1" dirty="0"/>
              <a:t> </a:t>
            </a:r>
            <a:r>
              <a:rPr lang="en-US" sz="2800" b="1" dirty="0" err="1"/>
              <a:t>Sovyetler</a:t>
            </a:r>
            <a:r>
              <a:rPr lang="en-US" sz="2800" b="1" dirty="0"/>
              <a:t> </a:t>
            </a:r>
            <a:r>
              <a:rPr lang="en-US" sz="2800" b="1" dirty="0" err="1"/>
              <a:t>Birliği'ne</a:t>
            </a:r>
            <a:r>
              <a:rPr lang="en-US" sz="2800" b="1" dirty="0"/>
              <a:t> </a:t>
            </a:r>
            <a:r>
              <a:rPr lang="en-US" sz="2800" b="1" dirty="0" err="1"/>
              <a:t>kaçtı</a:t>
            </a:r>
            <a:r>
              <a:rPr lang="en-US" sz="2800" b="1" dirty="0"/>
              <a:t> </a:t>
            </a:r>
            <a:r>
              <a:rPr lang="en-US" sz="2800" b="1" dirty="0" err="1"/>
              <a:t>yıllarca</a:t>
            </a:r>
            <a:r>
              <a:rPr lang="en-US" sz="2800" b="1" dirty="0"/>
              <a:t> Kremlin </a:t>
            </a:r>
            <a:r>
              <a:rPr lang="en-US" sz="2800" b="1" dirty="0" err="1"/>
              <a:t>kongrelerinde</a:t>
            </a:r>
            <a:r>
              <a:rPr lang="en-US" sz="2800" b="1" dirty="0"/>
              <a:t> </a:t>
            </a:r>
            <a:r>
              <a:rPr lang="en-US" sz="2800" b="1" dirty="0" err="1"/>
              <a:t>partisini</a:t>
            </a:r>
            <a:r>
              <a:rPr lang="en-US" sz="2800" b="1" dirty="0"/>
              <a:t> </a:t>
            </a:r>
            <a:r>
              <a:rPr lang="en-US" sz="2800" b="1" dirty="0" err="1"/>
              <a:t>temsil</a:t>
            </a:r>
            <a:r>
              <a:rPr lang="en-US" sz="2800" b="1" dirty="0"/>
              <a:t> </a:t>
            </a:r>
            <a:r>
              <a:rPr lang="en-US" sz="2800" b="1" dirty="0" err="1"/>
              <a:t>etti</a:t>
            </a:r>
            <a:r>
              <a:rPr lang="en-US" sz="2800" b="1" dirty="0"/>
              <a:t>. Eski </a:t>
            </a:r>
            <a:r>
              <a:rPr lang="en-US" sz="2800" b="1" dirty="0" err="1"/>
              <a:t>kafalı</a:t>
            </a:r>
            <a:r>
              <a:rPr lang="en-US" sz="2800" b="1" dirty="0"/>
              <a:t> </a:t>
            </a:r>
            <a:r>
              <a:rPr lang="en-US" sz="2800" b="1" dirty="0" err="1"/>
              <a:t>bir</a:t>
            </a:r>
            <a:r>
              <a:rPr lang="en-US" sz="2800" b="1" dirty="0"/>
              <a:t> Stalinist </a:t>
            </a:r>
            <a:r>
              <a:rPr lang="en-US" sz="2800" b="1" dirty="0" err="1"/>
              <a:t>olarak</a:t>
            </a:r>
            <a:r>
              <a:rPr lang="en-US" sz="2800" b="1" dirty="0"/>
              <a:t> </a:t>
            </a:r>
            <a:r>
              <a:rPr lang="en-US" sz="2800" b="1" dirty="0" err="1"/>
              <a:t>bilinmesine</a:t>
            </a:r>
            <a:r>
              <a:rPr lang="en-US" sz="2800" b="1" dirty="0"/>
              <a:t> </a:t>
            </a:r>
            <a:r>
              <a:rPr lang="en-US" sz="2800" b="1" dirty="0" err="1"/>
              <a:t>rağmen</a:t>
            </a:r>
            <a:r>
              <a:rPr lang="en-US" sz="2800" b="1" dirty="0"/>
              <a:t>, 1968'de </a:t>
            </a:r>
            <a:r>
              <a:rPr lang="en-US" sz="2800" b="1" dirty="0" err="1"/>
              <a:t>Sovyetlerin</a:t>
            </a:r>
            <a:r>
              <a:rPr lang="en-US" sz="2800" b="1" dirty="0"/>
              <a:t> </a:t>
            </a:r>
            <a:r>
              <a:rPr lang="en-US" sz="2800" b="1" dirty="0" err="1"/>
              <a:t>Çekoslovakya'yı</a:t>
            </a:r>
            <a:r>
              <a:rPr lang="en-US" sz="2800" b="1" dirty="0"/>
              <a:t> </a:t>
            </a:r>
            <a:r>
              <a:rPr lang="en-US" sz="2800" b="1" dirty="0" err="1"/>
              <a:t>işgalini</a:t>
            </a:r>
            <a:r>
              <a:rPr lang="en-US" sz="2800" b="1" dirty="0"/>
              <a:t> </a:t>
            </a:r>
            <a:r>
              <a:rPr lang="en-US" sz="2800" b="1" dirty="0" err="1"/>
              <a:t>protesto</a:t>
            </a:r>
            <a:r>
              <a:rPr lang="en-US" sz="2800" b="1" dirty="0"/>
              <a:t> </a:t>
            </a:r>
            <a:r>
              <a:rPr lang="en-US" sz="2800" b="1" dirty="0" err="1"/>
              <a:t>etti</a:t>
            </a:r>
            <a:r>
              <a:rPr lang="en-US" sz="2800" b="1" dirty="0"/>
              <a:t>. </a:t>
            </a:r>
          </a:p>
          <a:p>
            <a:endParaRPr lang="en-US" sz="2800" b="1" dirty="0"/>
          </a:p>
          <a:p>
            <a:r>
              <a:rPr lang="en-US" sz="2800" b="1" dirty="0" err="1"/>
              <a:t>Franco'nun</a:t>
            </a:r>
            <a:r>
              <a:rPr lang="en-US" sz="2800" b="1" dirty="0"/>
              <a:t> </a:t>
            </a:r>
            <a:r>
              <a:rPr lang="en-US" sz="2800" b="1" dirty="0" err="1"/>
              <a:t>ölümünden</a:t>
            </a:r>
            <a:r>
              <a:rPr lang="en-US" sz="2800" b="1" dirty="0"/>
              <a:t> </a:t>
            </a:r>
            <a:r>
              <a:rPr lang="en-US" sz="2800" b="1" dirty="0" err="1"/>
              <a:t>yaklaşık</a:t>
            </a:r>
            <a:r>
              <a:rPr lang="en-US" sz="2800" b="1" dirty="0"/>
              <a:t> 18 ay </a:t>
            </a:r>
            <a:r>
              <a:rPr lang="en-US" sz="2800" b="1" dirty="0" err="1"/>
              <a:t>ve</a:t>
            </a:r>
            <a:r>
              <a:rPr lang="en-US" sz="2800" b="1" dirty="0"/>
              <a:t> </a:t>
            </a:r>
            <a:r>
              <a:rPr lang="en-US" sz="2800" b="1" dirty="0" err="1"/>
              <a:t>İspanyol</a:t>
            </a:r>
            <a:r>
              <a:rPr lang="en-US" sz="2800" b="1" dirty="0"/>
              <a:t> </a:t>
            </a:r>
            <a:r>
              <a:rPr lang="en-US" sz="2800" b="1" dirty="0" err="1"/>
              <a:t>hükümetinin</a:t>
            </a:r>
            <a:r>
              <a:rPr lang="en-US" sz="2800" b="1" dirty="0"/>
              <a:t> </a:t>
            </a:r>
            <a:r>
              <a:rPr lang="en-US" sz="2800" b="1" dirty="0" err="1"/>
              <a:t>Komünist</a:t>
            </a:r>
            <a:r>
              <a:rPr lang="en-US" sz="2800" b="1" dirty="0"/>
              <a:t> </a:t>
            </a:r>
            <a:r>
              <a:rPr lang="en-US" sz="2800" b="1" dirty="0" err="1"/>
              <a:t>Parti'yi</a:t>
            </a:r>
            <a:r>
              <a:rPr lang="en-US" sz="2800" b="1" dirty="0"/>
              <a:t> </a:t>
            </a:r>
            <a:r>
              <a:rPr lang="en-US" sz="2800" b="1" dirty="0" err="1"/>
              <a:t>yeniden</a:t>
            </a:r>
            <a:r>
              <a:rPr lang="en-US" sz="2800" b="1" dirty="0"/>
              <a:t> </a:t>
            </a:r>
            <a:r>
              <a:rPr lang="en-US" sz="2800" b="1" dirty="0" err="1"/>
              <a:t>yasallaştırmasından</a:t>
            </a:r>
            <a:r>
              <a:rPr lang="en-US" sz="2800" b="1" dirty="0"/>
              <a:t> 34 </a:t>
            </a:r>
            <a:r>
              <a:rPr lang="en-US" sz="2800" b="1" dirty="0" err="1"/>
              <a:t>gün</a:t>
            </a:r>
            <a:r>
              <a:rPr lang="en-US" sz="2800" b="1" dirty="0"/>
              <a:t> </a:t>
            </a:r>
            <a:r>
              <a:rPr lang="en-US" sz="2800" b="1" dirty="0" err="1"/>
              <a:t>sonra</a:t>
            </a:r>
            <a:r>
              <a:rPr lang="en-US" sz="2800" b="1" dirty="0"/>
              <a:t>, 13 </a:t>
            </a:r>
            <a:r>
              <a:rPr lang="en-US" sz="2800" b="1" dirty="0" err="1"/>
              <a:t>Mayıs</a:t>
            </a:r>
            <a:r>
              <a:rPr lang="en-US" sz="2800" b="1" dirty="0"/>
              <a:t> 1977'de </a:t>
            </a:r>
            <a:r>
              <a:rPr lang="en-US" sz="2800" b="1" dirty="0" err="1"/>
              <a:t>İspanya'ya</a:t>
            </a:r>
            <a:r>
              <a:rPr lang="en-US" sz="2800" b="1" dirty="0"/>
              <a:t> </a:t>
            </a:r>
            <a:r>
              <a:rPr lang="en-US" sz="2800" b="1" dirty="0" err="1"/>
              <a:t>döndü</a:t>
            </a:r>
            <a:r>
              <a:rPr lang="en-US" sz="2800" b="1" dirty="0"/>
              <a:t>. O </a:t>
            </a:r>
            <a:r>
              <a:rPr lang="en-US" sz="2800" b="1" dirty="0" err="1"/>
              <a:t>yıl</a:t>
            </a:r>
            <a:r>
              <a:rPr lang="en-US" sz="2800" b="1" dirty="0"/>
              <a:t> </a:t>
            </a:r>
            <a:r>
              <a:rPr lang="en-US" sz="2800" b="1" dirty="0" err="1"/>
              <a:t>İspanya</a:t>
            </a:r>
            <a:r>
              <a:rPr lang="en-US" sz="2800" b="1" dirty="0"/>
              <a:t> </a:t>
            </a:r>
            <a:r>
              <a:rPr lang="en-US" sz="2800" b="1" dirty="0" err="1"/>
              <a:t>parlamentosunda</a:t>
            </a:r>
            <a:r>
              <a:rPr lang="en-US" sz="2800" b="1" dirty="0"/>
              <a:t> </a:t>
            </a:r>
            <a:r>
              <a:rPr lang="en-US" sz="2800" b="1" dirty="0" err="1"/>
              <a:t>milletvekilliğine</a:t>
            </a:r>
            <a:r>
              <a:rPr lang="en-US" sz="2800" b="1" dirty="0"/>
              <a:t> </a:t>
            </a:r>
            <a:r>
              <a:rPr lang="en-US" sz="2800" b="1" dirty="0" err="1"/>
              <a:t>yeniden</a:t>
            </a:r>
            <a:r>
              <a:rPr lang="en-US" sz="2800" b="1" dirty="0"/>
              <a:t> </a:t>
            </a:r>
            <a:r>
              <a:rPr lang="en-US" sz="2800" b="1" dirty="0" err="1"/>
              <a:t>seçildi</a:t>
            </a:r>
            <a:r>
              <a:rPr lang="en-US" sz="2800" b="1" dirty="0"/>
              <a:t>, </a:t>
            </a:r>
            <a:r>
              <a:rPr lang="en-US" sz="2800" b="1" dirty="0" err="1"/>
              <a:t>ancak</a:t>
            </a:r>
            <a:r>
              <a:rPr lang="en-US" sz="2800" b="1" dirty="0"/>
              <a:t> </a:t>
            </a:r>
            <a:r>
              <a:rPr lang="en-US" sz="2800" b="1" dirty="0" err="1"/>
              <a:t>daha</a:t>
            </a:r>
            <a:r>
              <a:rPr lang="en-US" sz="2800" b="1" dirty="0"/>
              <a:t> </a:t>
            </a:r>
            <a:r>
              <a:rPr lang="en-US" sz="2800" b="1" dirty="0" err="1"/>
              <a:t>sonra</a:t>
            </a:r>
            <a:r>
              <a:rPr lang="en-US" sz="2800" b="1" dirty="0"/>
              <a:t> </a:t>
            </a:r>
            <a:r>
              <a:rPr lang="en-US" sz="2800" b="1" dirty="0" err="1"/>
              <a:t>sağlık</a:t>
            </a:r>
            <a:r>
              <a:rPr lang="en-US" sz="2800" b="1" dirty="0"/>
              <a:t> </a:t>
            </a:r>
            <a:r>
              <a:rPr lang="en-US" sz="2800" b="1" dirty="0" err="1"/>
              <a:t>sorunları</a:t>
            </a:r>
            <a:r>
              <a:rPr lang="en-US" sz="2800" b="1" dirty="0"/>
              <a:t> </a:t>
            </a:r>
            <a:r>
              <a:rPr lang="en-US" sz="2800" b="1" dirty="0" err="1"/>
              <a:t>nedeniyle</a:t>
            </a:r>
            <a:r>
              <a:rPr lang="en-US" sz="2800" b="1" dirty="0"/>
              <a:t> </a:t>
            </a:r>
            <a:r>
              <a:rPr lang="en-US" sz="2800" b="1" dirty="0" err="1"/>
              <a:t>istifa</a:t>
            </a:r>
            <a:r>
              <a:rPr lang="en-US" sz="2800" b="1" dirty="0"/>
              <a:t> </a:t>
            </a:r>
            <a:r>
              <a:rPr lang="en-US" sz="2800" b="1" dirty="0" err="1"/>
              <a:t>etti</a:t>
            </a:r>
            <a:r>
              <a:rPr lang="en-US" sz="2800" b="1" dirty="0"/>
              <a:t>. </a:t>
            </a:r>
            <a:r>
              <a:rPr lang="en-US" sz="2800" b="1" dirty="0" err="1"/>
              <a:t>Ölümüne</a:t>
            </a:r>
            <a:r>
              <a:rPr lang="en-US" sz="2800" b="1" dirty="0"/>
              <a:t> </a:t>
            </a:r>
            <a:r>
              <a:rPr lang="en-US" sz="2800" b="1" dirty="0" err="1"/>
              <a:t>kadar</a:t>
            </a:r>
            <a:r>
              <a:rPr lang="en-US" sz="2800" b="1" dirty="0"/>
              <a:t> </a:t>
            </a:r>
            <a:r>
              <a:rPr lang="en-US" sz="2800" b="1" dirty="0" err="1"/>
              <a:t>İspanyol</a:t>
            </a:r>
            <a:r>
              <a:rPr lang="en-US" sz="2800" b="1" dirty="0"/>
              <a:t> </a:t>
            </a:r>
            <a:r>
              <a:rPr lang="en-US" sz="2800" b="1" dirty="0" err="1"/>
              <a:t>Komünist</a:t>
            </a:r>
            <a:r>
              <a:rPr lang="en-US" sz="2800" b="1" dirty="0"/>
              <a:t> </a:t>
            </a:r>
            <a:r>
              <a:rPr lang="en-US" sz="2800" b="1" dirty="0" err="1"/>
              <a:t>Partisi'nin</a:t>
            </a:r>
            <a:r>
              <a:rPr lang="en-US" sz="2800" b="1" dirty="0"/>
              <a:t> </a:t>
            </a:r>
            <a:r>
              <a:rPr lang="en-US" sz="2800" b="1" dirty="0" err="1"/>
              <a:t>fahri</a:t>
            </a:r>
            <a:r>
              <a:rPr lang="en-US" sz="2800" b="1" dirty="0"/>
              <a:t> </a:t>
            </a:r>
            <a:r>
              <a:rPr lang="en-US" sz="2800" b="1" dirty="0" err="1"/>
              <a:t>başkanı</a:t>
            </a:r>
            <a:r>
              <a:rPr lang="en-US" sz="2800" b="1" dirty="0"/>
              <a:t> </a:t>
            </a:r>
            <a:r>
              <a:rPr lang="en-US" sz="2800" b="1" dirty="0" err="1"/>
              <a:t>olarak</a:t>
            </a:r>
            <a:r>
              <a:rPr lang="en-US" sz="2800" b="1" dirty="0"/>
              <a:t> </a:t>
            </a:r>
            <a:r>
              <a:rPr lang="en-US" sz="2800" b="1" dirty="0" err="1"/>
              <a:t>kaldı</a:t>
            </a:r>
            <a:endParaRPr lang="en-US" dirty="0"/>
          </a:p>
        </p:txBody>
      </p:sp>
    </p:spTree>
    <p:extLst>
      <p:ext uri="{BB962C8B-B14F-4D97-AF65-F5344CB8AC3E}">
        <p14:creationId xmlns:p14="http://schemas.microsoft.com/office/powerpoint/2010/main" val="2931014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95B4B6-D3E1-A184-C238-FF795BEF4533}"/>
              </a:ext>
            </a:extLst>
          </p:cNvPr>
          <p:cNvSpPr txBox="1"/>
          <p:nvPr/>
        </p:nvSpPr>
        <p:spPr>
          <a:xfrm>
            <a:off x="403860" y="167640"/>
            <a:ext cx="11384280" cy="7386638"/>
          </a:xfrm>
          <a:prstGeom prst="rect">
            <a:avLst/>
          </a:prstGeom>
          <a:noFill/>
        </p:spPr>
        <p:txBody>
          <a:bodyPr wrap="square" rtlCol="0">
            <a:spAutoFit/>
          </a:bodyPr>
          <a:lstStyle/>
          <a:p>
            <a:r>
              <a:rPr lang="en-US" sz="2800" b="1" dirty="0"/>
              <a:t>Hemingway ,  </a:t>
            </a:r>
            <a:r>
              <a:rPr lang="en-US" sz="2800" b="1" dirty="0" err="1"/>
              <a:t>Cumhuriyetçi</a:t>
            </a:r>
            <a:r>
              <a:rPr lang="en-US" sz="2800" b="1" dirty="0"/>
              <a:t> </a:t>
            </a:r>
            <a:r>
              <a:rPr lang="en-US" sz="2800" b="1" dirty="0" err="1"/>
              <a:t>bir</a:t>
            </a:r>
            <a:r>
              <a:rPr lang="en-US" sz="2800" b="1" dirty="0"/>
              <a:t> </a:t>
            </a:r>
            <a:r>
              <a:rPr lang="en-US" sz="2800" b="1" dirty="0" err="1"/>
              <a:t>lider</a:t>
            </a:r>
            <a:r>
              <a:rPr lang="en-US" sz="2800" b="1" dirty="0"/>
              <a:t> </a:t>
            </a:r>
            <a:r>
              <a:rPr lang="en-US" sz="2800" b="1" dirty="0" err="1"/>
              <a:t>olarak</a:t>
            </a:r>
            <a:r>
              <a:rPr lang="en-US" sz="2800" b="1" dirty="0"/>
              <a:t> "</a:t>
            </a:r>
            <a:r>
              <a:rPr lang="en-US" sz="2800" b="1" dirty="0" err="1"/>
              <a:t>Dolores"in</a:t>
            </a:r>
            <a:r>
              <a:rPr lang="en-US" sz="2800" b="1" dirty="0"/>
              <a:t> </a:t>
            </a:r>
            <a:r>
              <a:rPr lang="en-US" sz="2800" b="1" dirty="0" err="1"/>
              <a:t>savaşın</a:t>
            </a:r>
            <a:r>
              <a:rPr lang="en-US" sz="2800" b="1" dirty="0"/>
              <a:t> </a:t>
            </a:r>
            <a:r>
              <a:rPr lang="en-US" sz="2800" b="1" dirty="0" err="1"/>
              <a:t>şiddet</a:t>
            </a:r>
            <a:r>
              <a:rPr lang="en-US" sz="2800" b="1" dirty="0"/>
              <a:t> </a:t>
            </a:r>
            <a:r>
              <a:rPr lang="en-US" sz="2800" b="1" dirty="0" err="1"/>
              <a:t>dolu</a:t>
            </a:r>
            <a:r>
              <a:rPr lang="en-US" sz="2800" b="1" dirty="0"/>
              <a:t> </a:t>
            </a:r>
            <a:r>
              <a:rPr lang="en-US" sz="2800" b="1" dirty="0" err="1"/>
              <a:t>gerçekliğinden</a:t>
            </a:r>
            <a:r>
              <a:rPr lang="en-US" sz="2800" b="1" dirty="0"/>
              <a:t> </a:t>
            </a:r>
            <a:r>
              <a:rPr lang="en-US" sz="2800" b="1" dirty="0" err="1"/>
              <a:t>kaçınarak</a:t>
            </a:r>
            <a:r>
              <a:rPr lang="en-US" sz="2800" b="1" dirty="0"/>
              <a:t> </a:t>
            </a:r>
            <a:r>
              <a:rPr lang="en-US" sz="2800" b="1" dirty="0" err="1"/>
              <a:t>Cumhuriyetçileri</a:t>
            </a:r>
            <a:r>
              <a:rPr lang="en-US" sz="2800" b="1" dirty="0"/>
              <a:t> </a:t>
            </a:r>
            <a:r>
              <a:rPr lang="en-US" sz="2800" b="1" dirty="0" err="1"/>
              <a:t>etkilemek</a:t>
            </a:r>
            <a:r>
              <a:rPr lang="en-US" sz="2800" b="1" dirty="0"/>
              <a:t> </a:t>
            </a:r>
            <a:r>
              <a:rPr lang="en-US" sz="2800" b="1" dirty="0" err="1"/>
              <a:t>için</a:t>
            </a:r>
            <a:r>
              <a:rPr lang="en-US" sz="2800" b="1" dirty="0"/>
              <a:t> </a:t>
            </a:r>
            <a:r>
              <a:rPr lang="en-US" sz="2800" b="1" dirty="0" err="1"/>
              <a:t>sahte</a:t>
            </a:r>
            <a:r>
              <a:rPr lang="en-US" sz="2800" b="1" dirty="0"/>
              <a:t> </a:t>
            </a:r>
            <a:r>
              <a:rPr lang="en-US" sz="2800" b="1" dirty="0" err="1"/>
              <a:t>söylemler</a:t>
            </a:r>
            <a:r>
              <a:rPr lang="en-US" sz="2800" b="1" dirty="0"/>
              <a:t> </a:t>
            </a:r>
            <a:r>
              <a:rPr lang="en-US" sz="2800" b="1" dirty="0" err="1"/>
              <a:t>kullandığı</a:t>
            </a:r>
            <a:r>
              <a:rPr lang="en-US" sz="2800" b="1" dirty="0"/>
              <a:t> </a:t>
            </a:r>
            <a:r>
              <a:rPr lang="en-US" sz="2800" b="1" dirty="0" err="1"/>
              <a:t>için</a:t>
            </a:r>
            <a:r>
              <a:rPr lang="en-US" sz="2800" b="1" dirty="0"/>
              <a:t> </a:t>
            </a:r>
            <a:r>
              <a:rPr lang="en-US" sz="2800" b="1" dirty="0" err="1"/>
              <a:t>eleştirir</a:t>
            </a:r>
            <a:r>
              <a:rPr lang="en-US" sz="2800" b="1" dirty="0"/>
              <a:t>.</a:t>
            </a:r>
          </a:p>
          <a:p>
            <a:endParaRPr lang="en-US" sz="2800" b="1" dirty="0"/>
          </a:p>
          <a:p>
            <a:r>
              <a:rPr lang="en-US" sz="2800" b="1" dirty="0" err="1"/>
              <a:t>Çanlar</a:t>
            </a:r>
            <a:r>
              <a:rPr lang="en-US" sz="2800" b="1" dirty="0"/>
              <a:t> </a:t>
            </a:r>
            <a:r>
              <a:rPr lang="en-US" sz="2800" b="1" dirty="0" err="1"/>
              <a:t>kimin</a:t>
            </a:r>
            <a:r>
              <a:rPr lang="en-US" sz="2800" b="1" dirty="0"/>
              <a:t> </a:t>
            </a:r>
            <a:r>
              <a:rPr lang="en-US" sz="2800" b="1" dirty="0" err="1"/>
              <a:t>için</a:t>
            </a:r>
            <a:r>
              <a:rPr lang="en-US" sz="2800" b="1" dirty="0"/>
              <a:t> </a:t>
            </a:r>
            <a:r>
              <a:rPr lang="en-US" sz="2800" b="1" dirty="0" err="1"/>
              <a:t>çalıyor</a:t>
            </a:r>
            <a:r>
              <a:rPr lang="en-US" sz="2800" b="1" dirty="0"/>
              <a:t> </a:t>
            </a:r>
            <a:r>
              <a:rPr lang="en-US" sz="2800" b="1" dirty="0" err="1"/>
              <a:t>romanında</a:t>
            </a:r>
            <a:r>
              <a:rPr lang="en-US" sz="2800" b="1" dirty="0"/>
              <a:t> (32. </a:t>
            </a:r>
            <a:r>
              <a:rPr lang="en-US" sz="2800" b="1" dirty="0" err="1"/>
              <a:t>bölüm</a:t>
            </a:r>
            <a:r>
              <a:rPr lang="en-US" sz="2800" b="1" dirty="0"/>
              <a:t>) Hemingway </a:t>
            </a:r>
            <a:r>
              <a:rPr lang="en-US" sz="2800" b="1" dirty="0" err="1"/>
              <a:t>gerçek</a:t>
            </a:r>
            <a:r>
              <a:rPr lang="en-US" sz="2800" b="1" dirty="0"/>
              <a:t> </a:t>
            </a:r>
            <a:r>
              <a:rPr lang="en-US" sz="2800" b="1" dirty="0" err="1"/>
              <a:t>bir</a:t>
            </a:r>
            <a:r>
              <a:rPr lang="en-US" sz="2800" b="1" dirty="0"/>
              <a:t> </a:t>
            </a:r>
            <a:r>
              <a:rPr lang="en-US" sz="2800" b="1" dirty="0" err="1"/>
              <a:t>kişilik</a:t>
            </a:r>
            <a:r>
              <a:rPr lang="en-US" sz="2800" b="1" dirty="0"/>
              <a:t> </a:t>
            </a:r>
            <a:r>
              <a:rPr lang="en-US" sz="2800" b="1" dirty="0" err="1"/>
              <a:t>olarak</a:t>
            </a:r>
            <a:r>
              <a:rPr lang="en-US" sz="2800" b="1" dirty="0"/>
              <a:t> La </a:t>
            </a:r>
            <a:r>
              <a:rPr lang="en-US" sz="2800" b="1" dirty="0" err="1"/>
              <a:t>passionara</a:t>
            </a:r>
            <a:r>
              <a:rPr lang="en-US" sz="2800" b="1" dirty="0"/>
              <a:t>, </a:t>
            </a:r>
            <a:r>
              <a:rPr lang="en-US" sz="2800" b="1" dirty="0" err="1"/>
              <a:t>Dolares</a:t>
            </a:r>
            <a:r>
              <a:rPr lang="en-US" sz="2800" b="1" dirty="0"/>
              <a:t> </a:t>
            </a:r>
            <a:r>
              <a:rPr lang="en-US" sz="2800" b="1" dirty="0" err="1"/>
              <a:t>ismini</a:t>
            </a:r>
            <a:r>
              <a:rPr lang="en-US" sz="2800" b="1" dirty="0"/>
              <a:t> </a:t>
            </a:r>
            <a:r>
              <a:rPr lang="en-US" sz="2800" b="1" dirty="0" err="1"/>
              <a:t>geçirir</a:t>
            </a:r>
            <a:r>
              <a:rPr lang="en-US" sz="2800" b="1" dirty="0"/>
              <a:t>.</a:t>
            </a:r>
          </a:p>
          <a:p>
            <a:r>
              <a:rPr lang="en-US" sz="2800" b="1" dirty="0"/>
              <a:t>“</a:t>
            </a:r>
            <a:r>
              <a:rPr lang="en-US" sz="2800" b="1" i="1" dirty="0" err="1"/>
              <a:t>Madrid'de</a:t>
            </a:r>
            <a:r>
              <a:rPr lang="en-US" sz="2800" b="1" i="1" dirty="0"/>
              <a:t> Robert </a:t>
            </a:r>
            <a:r>
              <a:rPr lang="en-US" sz="2800" b="1" i="1" dirty="0" err="1"/>
              <a:t>Jordan'ın</a:t>
            </a:r>
            <a:r>
              <a:rPr lang="en-US" sz="2800" b="1" i="1" dirty="0"/>
              <a:t> </a:t>
            </a:r>
            <a:r>
              <a:rPr lang="en-US" sz="2800" b="1" i="1" dirty="0" err="1"/>
              <a:t>arkadaşı</a:t>
            </a:r>
            <a:r>
              <a:rPr lang="en-US" sz="2800" b="1" i="1" dirty="0"/>
              <a:t> Karkov, Hotel </a:t>
            </a:r>
            <a:r>
              <a:rPr lang="en-US" sz="2800" b="1" i="1" dirty="0" err="1"/>
              <a:t>Gaylord'daki</a:t>
            </a:r>
            <a:r>
              <a:rPr lang="en-US" sz="2800" b="1" i="1" dirty="0"/>
              <a:t> </a:t>
            </a:r>
            <a:r>
              <a:rPr lang="en-US" sz="2800" b="1" i="1" dirty="0" err="1"/>
              <a:t>dairesine</a:t>
            </a:r>
            <a:r>
              <a:rPr lang="en-US" sz="2800" b="1" i="1" dirty="0"/>
              <a:t> </a:t>
            </a:r>
            <a:r>
              <a:rPr lang="en-US" sz="2800" b="1" i="1" dirty="0" err="1"/>
              <a:t>varır</a:t>
            </a:r>
            <a:r>
              <a:rPr lang="en-US" sz="2800" b="1" i="1" dirty="0"/>
              <a:t> </a:t>
            </a:r>
            <a:r>
              <a:rPr lang="en-US" sz="2800" b="1" i="1" dirty="0" err="1"/>
              <a:t>ve</a:t>
            </a:r>
            <a:r>
              <a:rPr lang="en-US" sz="2800" b="1" i="1" dirty="0"/>
              <a:t> </a:t>
            </a:r>
            <a:r>
              <a:rPr lang="en-US" sz="2800" b="1" i="1" dirty="0" err="1"/>
              <a:t>karısıyla</a:t>
            </a:r>
            <a:r>
              <a:rPr lang="en-US" sz="2800" b="1" i="1" dirty="0"/>
              <a:t> </a:t>
            </a:r>
            <a:r>
              <a:rPr lang="en-US" sz="2800" b="1" i="1" dirty="0" err="1"/>
              <a:t>Almanca</a:t>
            </a:r>
            <a:r>
              <a:rPr lang="en-US" sz="2800" b="1" i="1" dirty="0"/>
              <a:t> </a:t>
            </a:r>
            <a:r>
              <a:rPr lang="en-US" sz="2800" b="1" i="1" dirty="0" err="1"/>
              <a:t>konuşan</a:t>
            </a:r>
            <a:r>
              <a:rPr lang="en-US" sz="2800" b="1" i="1" dirty="0"/>
              <a:t> </a:t>
            </a:r>
            <a:r>
              <a:rPr lang="en-US" sz="2800" b="1" i="1" dirty="0" err="1"/>
              <a:t>metresini</a:t>
            </a:r>
            <a:r>
              <a:rPr lang="en-US" sz="2800" b="1" i="1" dirty="0"/>
              <a:t> </a:t>
            </a:r>
            <a:r>
              <a:rPr lang="en-US" sz="2800" b="1" i="1" dirty="0" err="1"/>
              <a:t>karşılar</a:t>
            </a:r>
            <a:r>
              <a:rPr lang="en-US" sz="2800" b="1" i="1" dirty="0"/>
              <a:t>. Karkov, Alman </a:t>
            </a:r>
            <a:r>
              <a:rPr lang="en-US" sz="2800" b="1" i="1" dirty="0" err="1"/>
              <a:t>komutanın</a:t>
            </a:r>
            <a:r>
              <a:rPr lang="en-US" sz="2800" b="1" i="1" dirty="0"/>
              <a:t> </a:t>
            </a:r>
            <a:r>
              <a:rPr lang="en-US" sz="2800" b="1" i="1" dirty="0" err="1"/>
              <a:t>ertesi</a:t>
            </a:r>
            <a:r>
              <a:rPr lang="en-US" sz="2800" b="1" i="1" dirty="0"/>
              <a:t> </a:t>
            </a:r>
            <a:r>
              <a:rPr lang="en-US" sz="2800" b="1" i="1" dirty="0" err="1"/>
              <a:t>günkü</a:t>
            </a:r>
            <a:r>
              <a:rPr lang="en-US" sz="2800" b="1" i="1" dirty="0"/>
              <a:t> </a:t>
            </a:r>
            <a:r>
              <a:rPr lang="en-US" sz="2800" b="1" i="1" dirty="0" err="1"/>
              <a:t>saldırıyı</a:t>
            </a:r>
            <a:r>
              <a:rPr lang="en-US" sz="2800" b="1" i="1" dirty="0"/>
              <a:t> </a:t>
            </a:r>
            <a:r>
              <a:rPr lang="en-US" sz="2800" b="1" i="1" dirty="0" err="1"/>
              <a:t>herkese</a:t>
            </a:r>
            <a:r>
              <a:rPr lang="en-US" sz="2800" b="1" i="1" dirty="0"/>
              <a:t> </a:t>
            </a:r>
            <a:r>
              <a:rPr lang="en-US" sz="2800" b="1" i="1" dirty="0" err="1"/>
              <a:t>anlattığını</a:t>
            </a:r>
            <a:r>
              <a:rPr lang="en-US" sz="2800" b="1" i="1" dirty="0"/>
              <a:t> </a:t>
            </a:r>
            <a:r>
              <a:rPr lang="en-US" sz="2800" b="1" i="1" dirty="0" err="1"/>
              <a:t>öğrenir</a:t>
            </a:r>
            <a:r>
              <a:rPr lang="en-US" sz="2800" b="1" i="1" dirty="0"/>
              <a:t>. Rus </a:t>
            </a:r>
            <a:r>
              <a:rPr lang="en-US" sz="2800" b="1" i="1" dirty="0" err="1"/>
              <a:t>gazetesi</a:t>
            </a:r>
            <a:r>
              <a:rPr lang="en-US" sz="2800" b="1" i="1" dirty="0"/>
              <a:t> </a:t>
            </a:r>
            <a:r>
              <a:rPr lang="en-US" sz="2800" b="1" i="1" dirty="0" err="1"/>
              <a:t>İzvestia'dan</a:t>
            </a:r>
            <a:r>
              <a:rPr lang="en-US" sz="2800" b="1" i="1" dirty="0"/>
              <a:t> </a:t>
            </a:r>
            <a:r>
              <a:rPr lang="en-US" sz="2800" b="1" i="1" dirty="0" err="1"/>
              <a:t>gözleri</a:t>
            </a:r>
            <a:r>
              <a:rPr lang="en-US" sz="2800" b="1" i="1" dirty="0"/>
              <a:t> </a:t>
            </a:r>
            <a:r>
              <a:rPr lang="en-US" sz="2800" b="1" i="1" dirty="0" err="1"/>
              <a:t>şiş</a:t>
            </a:r>
            <a:r>
              <a:rPr lang="en-US" sz="2800" b="1" i="1" dirty="0"/>
              <a:t> </a:t>
            </a:r>
            <a:r>
              <a:rPr lang="en-US" sz="2800" b="1" i="1" dirty="0" err="1"/>
              <a:t>bir</a:t>
            </a:r>
            <a:r>
              <a:rPr lang="en-US" sz="2800" b="1" i="1" dirty="0"/>
              <a:t> </a:t>
            </a:r>
            <a:r>
              <a:rPr lang="en-US" sz="2800" b="1" i="1" dirty="0" err="1"/>
              <a:t>gazeteci</a:t>
            </a:r>
            <a:r>
              <a:rPr lang="en-US" sz="2800" b="1" i="1" dirty="0"/>
              <a:t>, </a:t>
            </a:r>
            <a:r>
              <a:rPr lang="en-US" sz="2800" b="1" i="1" dirty="0" err="1"/>
              <a:t>Karkov'a</a:t>
            </a:r>
            <a:r>
              <a:rPr lang="en-US" sz="2800" b="1" i="1" dirty="0"/>
              <a:t> La </a:t>
            </a:r>
            <a:r>
              <a:rPr lang="en-US" sz="2800" b="1" i="1" dirty="0" err="1"/>
              <a:t>Pasionaria'nın</a:t>
            </a:r>
            <a:r>
              <a:rPr lang="en-US" sz="2800" b="1" i="1" dirty="0"/>
              <a:t> </a:t>
            </a:r>
            <a:r>
              <a:rPr lang="en-US" sz="2800" b="1" i="1" dirty="0" err="1"/>
              <a:t>Faşistlerin</a:t>
            </a:r>
            <a:r>
              <a:rPr lang="en-US" sz="2800" b="1" i="1" dirty="0"/>
              <a:t> Segovia </a:t>
            </a:r>
            <a:r>
              <a:rPr lang="en-US" sz="2800" b="1" i="1" dirty="0" err="1"/>
              <a:t>yakınlarında</a:t>
            </a:r>
            <a:r>
              <a:rPr lang="en-US" sz="2800" b="1" i="1" dirty="0"/>
              <a:t> </a:t>
            </a:r>
            <a:r>
              <a:rPr lang="en-US" sz="2800" b="1" i="1" dirty="0" err="1"/>
              <a:t>kendi</a:t>
            </a:r>
            <a:r>
              <a:rPr lang="en-US" sz="2800" b="1" i="1" dirty="0"/>
              <a:t> </a:t>
            </a:r>
            <a:r>
              <a:rPr lang="en-US" sz="2800" b="1" i="1" dirty="0" err="1"/>
              <a:t>birliklerini</a:t>
            </a:r>
            <a:r>
              <a:rPr lang="en-US" sz="2800" b="1" i="1" dirty="0"/>
              <a:t> </a:t>
            </a:r>
            <a:r>
              <a:rPr lang="en-US" sz="2800" b="1" i="1" dirty="0" err="1"/>
              <a:t>bombaladığı</a:t>
            </a:r>
            <a:r>
              <a:rPr lang="en-US" sz="2800" b="1" i="1" dirty="0"/>
              <a:t> </a:t>
            </a:r>
            <a:r>
              <a:rPr lang="en-US" sz="2800" b="1" i="1" dirty="0" err="1"/>
              <a:t>haberini</a:t>
            </a:r>
            <a:r>
              <a:rPr lang="en-US" sz="2800" b="1" i="1" dirty="0"/>
              <a:t> </a:t>
            </a:r>
            <a:r>
              <a:rPr lang="en-US" sz="2800" b="1" i="1" dirty="0" err="1"/>
              <a:t>getirdiğini</a:t>
            </a:r>
            <a:r>
              <a:rPr lang="en-US" sz="2800" b="1" i="1" dirty="0"/>
              <a:t> </a:t>
            </a:r>
            <a:r>
              <a:rPr lang="en-US" sz="2800" b="1" i="1" dirty="0" err="1"/>
              <a:t>söyler</a:t>
            </a:r>
            <a:endParaRPr lang="en-US" sz="2800" b="1" i="1" dirty="0"/>
          </a:p>
          <a:p>
            <a:endParaRPr lang="en-US" sz="2800" b="1" dirty="0"/>
          </a:p>
          <a:p>
            <a:r>
              <a:rPr lang="en-US" sz="2800" b="1" dirty="0"/>
              <a:t>Romanda </a:t>
            </a:r>
            <a:r>
              <a:rPr lang="en-US" sz="2800" b="1" dirty="0" err="1"/>
              <a:t>ise</a:t>
            </a:r>
            <a:r>
              <a:rPr lang="en-US" sz="2800" b="1" dirty="0"/>
              <a:t> “</a:t>
            </a:r>
            <a:r>
              <a:rPr lang="en-US" sz="2800" b="1" dirty="0" err="1"/>
              <a:t>Faşistler</a:t>
            </a:r>
            <a:r>
              <a:rPr lang="en-US" sz="2800" b="1" dirty="0"/>
              <a:t> </a:t>
            </a:r>
            <a:r>
              <a:rPr lang="en-US" sz="2800" b="1" dirty="0" err="1"/>
              <a:t>kendi</a:t>
            </a:r>
            <a:r>
              <a:rPr lang="en-US" sz="2800" b="1" dirty="0"/>
              <a:t> </a:t>
            </a:r>
            <a:r>
              <a:rPr lang="en-US" sz="2800" b="1" dirty="0" err="1"/>
              <a:t>birliklerini</a:t>
            </a:r>
            <a:r>
              <a:rPr lang="en-US" sz="2800" b="1" dirty="0"/>
              <a:t> </a:t>
            </a:r>
            <a:r>
              <a:rPr lang="en-US" sz="2800" b="1" dirty="0" err="1"/>
              <a:t>değil</a:t>
            </a:r>
            <a:r>
              <a:rPr lang="en-US" sz="2800" b="1" dirty="0"/>
              <a:t>, El </a:t>
            </a:r>
            <a:r>
              <a:rPr lang="en-US" sz="2800" b="1" dirty="0" err="1"/>
              <a:t>Sordo’yu</a:t>
            </a:r>
            <a:r>
              <a:rPr lang="en-US" sz="2800" b="1" dirty="0"/>
              <a:t> </a:t>
            </a:r>
            <a:r>
              <a:rPr lang="en-US" sz="2800" b="1" dirty="0" err="1"/>
              <a:t>bombaladıkları</a:t>
            </a:r>
            <a:r>
              <a:rPr lang="en-US" sz="2800" b="1" dirty="0"/>
              <a:t> </a:t>
            </a:r>
            <a:r>
              <a:rPr lang="en-US" sz="2800" b="1" dirty="0" err="1"/>
              <a:t>yazılmış</a:t>
            </a:r>
            <a:r>
              <a:rPr lang="en-US" sz="2800" b="1" dirty="0"/>
              <a:t>. </a:t>
            </a:r>
          </a:p>
          <a:p>
            <a:endParaRPr lang="en-US" dirty="0"/>
          </a:p>
          <a:p>
            <a:endParaRPr lang="en-US" dirty="0"/>
          </a:p>
          <a:p>
            <a:endParaRPr lang="en-US" dirty="0"/>
          </a:p>
        </p:txBody>
      </p:sp>
    </p:spTree>
    <p:extLst>
      <p:ext uri="{BB962C8B-B14F-4D97-AF65-F5344CB8AC3E}">
        <p14:creationId xmlns:p14="http://schemas.microsoft.com/office/powerpoint/2010/main" val="706265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9B898A-123D-6655-E6C9-BE0D9518B67A}"/>
              </a:ext>
            </a:extLst>
          </p:cNvPr>
          <p:cNvSpPr txBox="1"/>
          <p:nvPr/>
        </p:nvSpPr>
        <p:spPr>
          <a:xfrm>
            <a:off x="563880" y="301300"/>
            <a:ext cx="11628120" cy="5539978"/>
          </a:xfrm>
          <a:prstGeom prst="rect">
            <a:avLst/>
          </a:prstGeom>
          <a:noFill/>
        </p:spPr>
        <p:txBody>
          <a:bodyPr wrap="square" rtlCol="0">
            <a:spAutoFit/>
          </a:bodyPr>
          <a:lstStyle/>
          <a:p>
            <a:r>
              <a:rPr lang="en-US" sz="2800" b="1" u="sng" dirty="0" err="1"/>
              <a:t>Çocukları</a:t>
            </a:r>
            <a:r>
              <a:rPr lang="en-US" sz="2800" b="1" u="sng" dirty="0"/>
              <a:t>: </a:t>
            </a:r>
            <a:r>
              <a:rPr lang="en-US" sz="2800" b="1" dirty="0"/>
              <a:t> </a:t>
            </a:r>
            <a:r>
              <a:rPr lang="en-US" sz="2800" b="1" u="sng" dirty="0">
                <a:solidFill>
                  <a:srgbClr val="467886"/>
                </a:solidFill>
                <a:hlinkClick r:id="rId3">
                  <a:extLst>
                    <a:ext uri="{A12FA001-AC4F-418D-AE19-62706E023703}">
                      <ahyp:hlinkClr xmlns:ahyp="http://schemas.microsoft.com/office/drawing/2018/hyperlinkcolor" val="tx"/>
                    </a:ext>
                  </a:extLst>
                </a:hlinkClick>
              </a:rPr>
              <a:t>Rubén Ruiz </a:t>
            </a:r>
            <a:r>
              <a:rPr lang="en-US" sz="2800" b="1" u="sng" dirty="0" err="1">
                <a:hlinkClick r:id="rId3">
                  <a:extLst>
                    <a:ext uri="{A12FA001-AC4F-418D-AE19-62706E023703}">
                      <ahyp:hlinkClr xmlns:ahyp="http://schemas.microsoft.com/office/drawing/2018/hyperlinkcolor" val="tx"/>
                    </a:ext>
                  </a:extLst>
                </a:hlinkClick>
              </a:rPr>
              <a:t>Ibárruri</a:t>
            </a:r>
            <a:r>
              <a:rPr lang="en-US" sz="2800" b="1" dirty="0"/>
              <a:t>, </a:t>
            </a:r>
            <a:r>
              <a:rPr lang="en-US" sz="2800" b="1" u="sng" dirty="0">
                <a:solidFill>
                  <a:srgbClr val="467886"/>
                </a:solidFill>
                <a:hlinkClick r:id="rId4">
                  <a:extLst>
                    <a:ext uri="{A12FA001-AC4F-418D-AE19-62706E023703}">
                      <ahyp:hlinkClr xmlns:ahyp="http://schemas.microsoft.com/office/drawing/2018/hyperlinkcolor" val="tx"/>
                    </a:ext>
                  </a:extLst>
                </a:hlinkClick>
              </a:rPr>
              <a:t>Amaya Ruiz </a:t>
            </a:r>
            <a:r>
              <a:rPr lang="en-US" sz="2800" b="1" u="sng" dirty="0" err="1">
                <a:hlinkClick r:id="rId4">
                  <a:extLst>
                    <a:ext uri="{A12FA001-AC4F-418D-AE19-62706E023703}">
                      <ahyp:hlinkClr xmlns:ahyp="http://schemas.microsoft.com/office/drawing/2018/hyperlinkcolor" val="tx"/>
                    </a:ext>
                  </a:extLst>
                </a:hlinkClick>
              </a:rPr>
              <a:t>Ibárruri</a:t>
            </a:r>
            <a:r>
              <a:rPr lang="en-US" sz="2800" b="1" u="sng" dirty="0"/>
              <a:t>.</a:t>
            </a:r>
            <a:r>
              <a:rPr lang="it-IT" sz="2800" b="1" dirty="0"/>
              <a:t>Rubén, II. Dünya Savaşı sırasında Kızıl Ordu'da savaştı ve 3 Aralık 1942'de Stalingrad'da öldürüldü</a:t>
            </a:r>
            <a:r>
              <a:rPr lang="it-IT" sz="2800" dirty="0"/>
              <a:t>.</a:t>
            </a:r>
            <a:endParaRPr lang="en-US" sz="4000" b="1" dirty="0"/>
          </a:p>
          <a:p>
            <a:endParaRPr lang="en-US" sz="2800" b="1" dirty="0"/>
          </a:p>
          <a:p>
            <a:r>
              <a:rPr lang="en-US" sz="2800" b="1" dirty="0" err="1"/>
              <a:t>Aldığı</a:t>
            </a:r>
            <a:r>
              <a:rPr lang="en-US" sz="2800" b="1" dirty="0"/>
              <a:t> </a:t>
            </a:r>
            <a:r>
              <a:rPr lang="en-US" sz="2800" b="1" dirty="0" err="1"/>
              <a:t>ödüller</a:t>
            </a:r>
            <a:r>
              <a:rPr lang="en-US" sz="2800" b="1" dirty="0"/>
              <a:t>: </a:t>
            </a:r>
            <a:r>
              <a:rPr lang="en-US" sz="2800" b="1" u="sng" dirty="0">
                <a:solidFill>
                  <a:srgbClr val="467886"/>
                </a:solidFill>
                <a:hlinkClick r:id="rId5">
                  <a:extLst>
                    <a:ext uri="{A12FA001-AC4F-418D-AE19-62706E023703}">
                      <ahyp:hlinkClr xmlns:ahyp="http://schemas.microsoft.com/office/drawing/2018/hyperlinkcolor" val="tx"/>
                    </a:ext>
                  </a:extLst>
                </a:hlinkClick>
              </a:rPr>
              <a:t>Lenin </a:t>
            </a:r>
            <a:r>
              <a:rPr lang="en-US" sz="2800" b="1" u="sng" dirty="0" err="1">
                <a:hlinkClick r:id="rId5">
                  <a:extLst>
                    <a:ext uri="{A12FA001-AC4F-418D-AE19-62706E023703}">
                      <ahyp:hlinkClr xmlns:ahyp="http://schemas.microsoft.com/office/drawing/2018/hyperlinkcolor" val="tx"/>
                    </a:ext>
                  </a:extLst>
                </a:hlinkClick>
              </a:rPr>
              <a:t>Nişanı</a:t>
            </a:r>
            <a:r>
              <a:rPr lang="en-US" sz="2800" b="1" dirty="0"/>
              <a:t>, </a:t>
            </a:r>
            <a:r>
              <a:rPr lang="en-US" sz="2800" b="1" u="sng" dirty="0">
                <a:solidFill>
                  <a:srgbClr val="467886"/>
                </a:solidFill>
                <a:hlinkClick r:id="rId6">
                  <a:extLst>
                    <a:ext uri="{A12FA001-AC4F-418D-AE19-62706E023703}">
                      <ahyp:hlinkClr xmlns:ahyp="http://schemas.microsoft.com/office/drawing/2018/hyperlinkcolor" val="tx"/>
                    </a:ext>
                  </a:extLst>
                </a:hlinkClick>
              </a:rPr>
              <a:t>Ekim </a:t>
            </a:r>
            <a:r>
              <a:rPr lang="en-US" sz="2800" b="1" u="sng" dirty="0" err="1">
                <a:solidFill>
                  <a:srgbClr val="467886"/>
                </a:solidFill>
                <a:hlinkClick r:id="rId6">
                  <a:extLst>
                    <a:ext uri="{A12FA001-AC4F-418D-AE19-62706E023703}">
                      <ahyp:hlinkClr xmlns:ahyp="http://schemas.microsoft.com/office/drawing/2018/hyperlinkcolor" val="tx"/>
                    </a:ext>
                  </a:extLst>
                </a:hlinkClick>
              </a:rPr>
              <a:t>Devrimi</a:t>
            </a:r>
            <a:r>
              <a:rPr lang="en-US" sz="2800" b="1" u="sng" dirty="0">
                <a:solidFill>
                  <a:srgbClr val="467886"/>
                </a:solidFill>
                <a:hlinkClick r:id="rId6">
                  <a:extLst>
                    <a:ext uri="{A12FA001-AC4F-418D-AE19-62706E023703}">
                      <ahyp:hlinkClr xmlns:ahyp="http://schemas.microsoft.com/office/drawing/2018/hyperlinkcolor" val="tx"/>
                    </a:ext>
                  </a:extLst>
                </a:hlinkClick>
              </a:rPr>
              <a:t> </a:t>
            </a:r>
            <a:r>
              <a:rPr lang="en-US" sz="2800" b="1" u="sng" dirty="0" err="1">
                <a:hlinkClick r:id="rId6">
                  <a:extLst>
                    <a:ext uri="{A12FA001-AC4F-418D-AE19-62706E023703}">
                      <ahyp:hlinkClr xmlns:ahyp="http://schemas.microsoft.com/office/drawing/2018/hyperlinkcolor" val="tx"/>
                    </a:ext>
                  </a:extLst>
                </a:hlinkClick>
              </a:rPr>
              <a:t>Nişanı</a:t>
            </a:r>
            <a:r>
              <a:rPr lang="en-US" sz="2800" b="1" dirty="0"/>
              <a:t>, </a:t>
            </a:r>
            <a:r>
              <a:rPr lang="en-US" sz="2800" b="1" u="sng" dirty="0">
                <a:solidFill>
                  <a:srgbClr val="467886"/>
                </a:solidFill>
                <a:hlinkClick r:id="rId7">
                  <a:extLst>
                    <a:ext uri="{A12FA001-AC4F-418D-AE19-62706E023703}">
                      <ahyp:hlinkClr xmlns:ahyp="http://schemas.microsoft.com/office/drawing/2018/hyperlinkcolor" val="tx"/>
                    </a:ext>
                  </a:extLst>
                </a:hlinkClick>
              </a:rPr>
              <a:t>Lenin Barış </a:t>
            </a:r>
            <a:r>
              <a:rPr lang="en-US" sz="2800" b="1" u="sng" dirty="0" err="1">
                <a:hlinkClick r:id="rId7">
                  <a:extLst>
                    <a:ext uri="{A12FA001-AC4F-418D-AE19-62706E023703}">
                      <ahyp:hlinkClr xmlns:ahyp="http://schemas.microsoft.com/office/drawing/2018/hyperlinkcolor" val="tx"/>
                    </a:ext>
                  </a:extLst>
                </a:hlinkClick>
              </a:rPr>
              <a:t>Ödülü</a:t>
            </a:r>
            <a:endParaRPr lang="en-US" sz="2800" b="1" dirty="0"/>
          </a:p>
          <a:p>
            <a:endParaRPr lang="en-US" dirty="0"/>
          </a:p>
          <a:p>
            <a:r>
              <a:rPr lang="en-US" sz="2800" b="1" u="sng" dirty="0" err="1">
                <a:hlinkClick r:id="rId8">
                  <a:extLst>
                    <a:ext uri="{A12FA001-AC4F-418D-AE19-62706E023703}">
                      <ahyp:hlinkClr xmlns:ahyp="http://schemas.microsoft.com/office/drawing/2018/hyperlinkcolor" val="tx"/>
                    </a:ext>
                  </a:extLst>
                </a:hlinkClick>
              </a:rPr>
              <a:t>Otobiyografisi</a:t>
            </a:r>
            <a:r>
              <a:rPr lang="en-US" sz="2800" b="1" u="sng" dirty="0">
                <a:hlinkClick r:id="rId8">
                  <a:extLst>
                    <a:ext uri="{A12FA001-AC4F-418D-AE19-62706E023703}">
                      <ahyp:hlinkClr xmlns:ahyp="http://schemas.microsoft.com/office/drawing/2018/hyperlinkcolor" val="tx"/>
                    </a:ext>
                  </a:extLst>
                </a:hlinkClick>
              </a:rPr>
              <a:t>: </a:t>
            </a:r>
          </a:p>
          <a:p>
            <a:r>
              <a:rPr lang="en-US" sz="2800" b="1" u="sng" dirty="0">
                <a:hlinkClick r:id="rId8">
                  <a:extLst>
                    <a:ext uri="{A12FA001-AC4F-418D-AE19-62706E023703}">
                      <ahyp:hlinkClr xmlns:ahyp="http://schemas.microsoft.com/office/drawing/2018/hyperlinkcolor" val="tx"/>
                    </a:ext>
                  </a:extLst>
                </a:hlinkClick>
              </a:rPr>
              <a:t>They Shall Not Pass: The Autobiography of La Pasionaria</a:t>
            </a:r>
            <a:endParaRPr lang="en-US" sz="2800" b="1" u="sng" dirty="0"/>
          </a:p>
          <a:p>
            <a:endParaRPr lang="en-US" sz="2800" b="1" u="sng" dirty="0"/>
          </a:p>
          <a:p>
            <a:endParaRPr lang="en-US" sz="2800" b="1" u="sng" dirty="0"/>
          </a:p>
          <a:p>
            <a:endParaRPr lang="en-US" sz="2800" b="1" u="sng" dirty="0"/>
          </a:p>
          <a:p>
            <a:r>
              <a:rPr lang="en-US" sz="2800" b="1" u="sng" dirty="0"/>
              <a:t>. </a:t>
            </a:r>
            <a:endParaRPr lang="en-US" sz="2800" b="1" dirty="0"/>
          </a:p>
          <a:p>
            <a:endParaRPr lang="en-US" sz="2800" b="1" dirty="0"/>
          </a:p>
        </p:txBody>
      </p:sp>
      <p:pic>
        <p:nvPicPr>
          <p:cNvPr id="3" name="Picture 2">
            <a:extLst>
              <a:ext uri="{FF2B5EF4-FFF2-40B4-BE49-F238E27FC236}">
                <a16:creationId xmlns:a16="http://schemas.microsoft.com/office/drawing/2014/main" id="{E11371FB-72A4-E917-9F6B-C123ACB83DE6}"/>
              </a:ext>
            </a:extLst>
          </p:cNvPr>
          <p:cNvPicPr>
            <a:picLocks noChangeAspect="1"/>
          </p:cNvPicPr>
          <p:nvPr/>
        </p:nvPicPr>
        <p:blipFill>
          <a:blip r:embed="rId9"/>
          <a:stretch>
            <a:fillRect/>
          </a:stretch>
        </p:blipFill>
        <p:spPr>
          <a:xfrm>
            <a:off x="9966960" y="2499360"/>
            <a:ext cx="2046922" cy="3151835"/>
          </a:xfrm>
          <a:prstGeom prst="rect">
            <a:avLst/>
          </a:prstGeom>
        </p:spPr>
      </p:pic>
    </p:spTree>
    <p:extLst>
      <p:ext uri="{BB962C8B-B14F-4D97-AF65-F5344CB8AC3E}">
        <p14:creationId xmlns:p14="http://schemas.microsoft.com/office/powerpoint/2010/main" val="3315655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53F1D8-BAC4-ED04-6D2E-4692B64424B9}"/>
              </a:ext>
            </a:extLst>
          </p:cNvPr>
          <p:cNvSpPr txBox="1"/>
          <p:nvPr/>
        </p:nvSpPr>
        <p:spPr>
          <a:xfrm>
            <a:off x="365760" y="411481"/>
            <a:ext cx="10835640" cy="4401205"/>
          </a:xfrm>
          <a:prstGeom prst="rect">
            <a:avLst/>
          </a:prstGeom>
          <a:noFill/>
        </p:spPr>
        <p:txBody>
          <a:bodyPr wrap="square">
            <a:spAutoFit/>
          </a:bodyPr>
          <a:lstStyle/>
          <a:p>
            <a:r>
              <a:rPr lang="en-US" sz="2800" b="1" dirty="0"/>
              <a:t>La Pasionaria’ </a:t>
            </a:r>
            <a:r>
              <a:rPr lang="en-US" sz="2800" b="1" dirty="0" err="1"/>
              <a:t>nın</a:t>
            </a:r>
            <a:r>
              <a:rPr lang="en-US" sz="2800" b="1" dirty="0"/>
              <a:t> Glasgow, </a:t>
            </a:r>
            <a:r>
              <a:rPr lang="en-US" sz="2800" b="1" dirty="0" err="1"/>
              <a:t>İskoçya’da</a:t>
            </a:r>
            <a:r>
              <a:rPr lang="en-US" sz="2800" b="1" dirty="0"/>
              <a:t> </a:t>
            </a:r>
            <a:r>
              <a:rPr lang="en-US" sz="2800" b="1" dirty="0" err="1"/>
              <a:t>bir</a:t>
            </a:r>
            <a:r>
              <a:rPr lang="en-US" sz="2800" b="1" dirty="0"/>
              <a:t> </a:t>
            </a:r>
            <a:r>
              <a:rPr lang="en-US" sz="2800" b="1" dirty="0" err="1"/>
              <a:t>anıtı</a:t>
            </a:r>
            <a:r>
              <a:rPr lang="en-US" sz="2800" b="1" dirty="0"/>
              <a:t> </a:t>
            </a:r>
            <a:r>
              <a:rPr lang="en-US" sz="2800" b="1" dirty="0" err="1"/>
              <a:t>bulunmaktadır</a:t>
            </a:r>
            <a:r>
              <a:rPr lang="en-US" sz="2800" b="1" dirty="0"/>
              <a:t>. </a:t>
            </a:r>
            <a:r>
              <a:rPr lang="en-US" sz="2800" b="1" dirty="0" err="1"/>
              <a:t>Anıt</a:t>
            </a:r>
            <a:r>
              <a:rPr lang="en-US" sz="2800" b="1" dirty="0"/>
              <a:t>, </a:t>
            </a:r>
            <a:r>
              <a:rPr lang="en-US" sz="2800" b="1" dirty="0" err="1"/>
              <a:t>İskoçya</a:t>
            </a:r>
            <a:r>
              <a:rPr lang="en-US" sz="2800" b="1" dirty="0"/>
              <a:t> </a:t>
            </a:r>
            <a:r>
              <a:rPr lang="en-US" sz="2800" b="1" dirty="0" err="1"/>
              <a:t>Uluslararası</a:t>
            </a:r>
            <a:r>
              <a:rPr lang="en-US" sz="2800" b="1" dirty="0"/>
              <a:t> Tugay </a:t>
            </a:r>
            <a:r>
              <a:rPr lang="en-US" sz="2800" b="1" dirty="0" err="1"/>
              <a:t>Birliği</a:t>
            </a:r>
            <a:r>
              <a:rPr lang="en-US" sz="2800" b="1" dirty="0"/>
              <a:t> </a:t>
            </a:r>
            <a:r>
              <a:rPr lang="en-US" sz="2800" b="1" dirty="0" err="1"/>
              <a:t>tarafından</a:t>
            </a:r>
            <a:r>
              <a:rPr lang="en-US" sz="2800" b="1" dirty="0"/>
              <a:t>, </a:t>
            </a:r>
            <a:r>
              <a:rPr lang="en-US" sz="2800" b="1" dirty="0" err="1"/>
              <a:t>İspanya</a:t>
            </a:r>
            <a:r>
              <a:rPr lang="en-US" sz="2800" b="1" dirty="0"/>
              <a:t> </a:t>
            </a:r>
            <a:r>
              <a:rPr lang="en-US" sz="2800" b="1" dirty="0" err="1"/>
              <a:t>İç</a:t>
            </a:r>
            <a:r>
              <a:rPr lang="en-US" sz="2800" b="1" dirty="0"/>
              <a:t> </a:t>
            </a:r>
            <a:r>
              <a:rPr lang="en-US" sz="2800" b="1" dirty="0" err="1"/>
              <a:t>Savaşı'nda</a:t>
            </a:r>
            <a:r>
              <a:rPr lang="en-US" sz="2800" b="1" dirty="0"/>
              <a:t> </a:t>
            </a:r>
            <a:r>
              <a:rPr lang="en-US" sz="2800" b="1" dirty="0" err="1"/>
              <a:t>Cumhuriyetçi</a:t>
            </a:r>
            <a:r>
              <a:rPr lang="en-US" sz="2800" b="1" dirty="0"/>
              <a:t> Parti </a:t>
            </a:r>
            <a:r>
              <a:rPr lang="en-US" sz="2800" b="1" dirty="0" err="1"/>
              <a:t>saflarında</a:t>
            </a:r>
            <a:r>
              <a:rPr lang="en-US" sz="2800" b="1" dirty="0"/>
              <a:t> </a:t>
            </a:r>
            <a:r>
              <a:rPr lang="en-US" sz="2800" b="1" dirty="0" err="1"/>
              <a:t>savaşan</a:t>
            </a:r>
            <a:r>
              <a:rPr lang="en-US" sz="2800" b="1" dirty="0"/>
              <a:t> 2.100 </a:t>
            </a:r>
            <a:r>
              <a:rPr lang="en-US" sz="2800" b="1" dirty="0" err="1"/>
              <a:t>İngiliz</a:t>
            </a:r>
            <a:r>
              <a:rPr lang="en-US" sz="2800" b="1" dirty="0"/>
              <a:t> </a:t>
            </a:r>
            <a:r>
              <a:rPr lang="en-US" sz="2800" b="1" dirty="0" err="1"/>
              <a:t>gönüllünün</a:t>
            </a:r>
            <a:r>
              <a:rPr lang="en-US" sz="2800" b="1" dirty="0"/>
              <a:t> </a:t>
            </a:r>
            <a:r>
              <a:rPr lang="en-US" sz="2800" b="1" dirty="0" err="1"/>
              <a:t>anısına</a:t>
            </a:r>
            <a:r>
              <a:rPr lang="en-US" sz="2800" b="1" dirty="0"/>
              <a:t> </a:t>
            </a:r>
            <a:r>
              <a:rPr lang="en-US" sz="2800" b="1" dirty="0" err="1"/>
              <a:t>yaptırılmıştır</a:t>
            </a:r>
            <a:r>
              <a:rPr lang="en-US" sz="2800" b="1" dirty="0"/>
              <a:t>. </a:t>
            </a:r>
            <a:r>
              <a:rPr lang="en-US" sz="2800" b="1" dirty="0" err="1"/>
              <a:t>Anıtta</a:t>
            </a:r>
            <a:r>
              <a:rPr lang="en-US" sz="2800" b="1" dirty="0"/>
              <a:t>, 65'i </a:t>
            </a:r>
            <a:r>
              <a:rPr lang="en-US" sz="2800" b="1" dirty="0" err="1"/>
              <a:t>Glasgow'lu</a:t>
            </a:r>
            <a:r>
              <a:rPr lang="en-US" sz="2800" b="1" dirty="0"/>
              <a:t> </a:t>
            </a:r>
            <a:r>
              <a:rPr lang="en-US" sz="2800" b="1" dirty="0" err="1"/>
              <a:t>olmak</a:t>
            </a:r>
            <a:r>
              <a:rPr lang="en-US" sz="2800" b="1" dirty="0"/>
              <a:t> </a:t>
            </a:r>
            <a:r>
              <a:rPr lang="en-US" sz="2800" b="1" dirty="0" err="1"/>
              <a:t>üzere</a:t>
            </a:r>
            <a:r>
              <a:rPr lang="en-US" sz="2800" b="1" dirty="0"/>
              <a:t> </a:t>
            </a:r>
            <a:r>
              <a:rPr lang="en-US" sz="2800" b="1" dirty="0" err="1"/>
              <a:t>hayatını</a:t>
            </a:r>
            <a:r>
              <a:rPr lang="en-US" sz="2800" b="1" dirty="0"/>
              <a:t> </a:t>
            </a:r>
            <a:r>
              <a:rPr lang="en-US" sz="2800" b="1" dirty="0" err="1"/>
              <a:t>kaybeden</a:t>
            </a:r>
            <a:r>
              <a:rPr lang="en-US" sz="2800" b="1" dirty="0"/>
              <a:t> 534 </a:t>
            </a:r>
            <a:r>
              <a:rPr lang="en-US" sz="2800" b="1" dirty="0" err="1"/>
              <a:t>gönüllüye</a:t>
            </a:r>
            <a:r>
              <a:rPr lang="en-US" sz="2800" b="1" dirty="0"/>
              <a:t> </a:t>
            </a:r>
            <a:r>
              <a:rPr lang="en-US" sz="2800" b="1" dirty="0" err="1"/>
              <a:t>adanmış</a:t>
            </a:r>
            <a:r>
              <a:rPr lang="en-US" sz="2800" b="1" dirty="0"/>
              <a:t> </a:t>
            </a:r>
            <a:r>
              <a:rPr lang="en-US" sz="2800" b="1" dirty="0" err="1"/>
              <a:t>bir</a:t>
            </a:r>
            <a:r>
              <a:rPr lang="en-US" sz="2800" b="1" dirty="0"/>
              <a:t> </a:t>
            </a:r>
            <a:r>
              <a:rPr lang="en-US" sz="2800" b="1" dirty="0" err="1"/>
              <a:t>yazıt</a:t>
            </a:r>
            <a:r>
              <a:rPr lang="en-US" sz="2800" b="1" dirty="0"/>
              <a:t> </a:t>
            </a:r>
            <a:r>
              <a:rPr lang="en-US" sz="2800" b="1" dirty="0" err="1"/>
              <a:t>bulunmaktadır</a:t>
            </a:r>
            <a:r>
              <a:rPr lang="en-US" sz="2800" b="1" dirty="0"/>
              <a:t>. </a:t>
            </a:r>
          </a:p>
          <a:p>
            <a:r>
              <a:rPr lang="en-US" sz="2800" b="1" dirty="0"/>
              <a:t>Kaide </a:t>
            </a:r>
            <a:r>
              <a:rPr lang="en-US" sz="2800" b="1" dirty="0" err="1"/>
              <a:t>üzerinde</a:t>
            </a:r>
            <a:r>
              <a:rPr lang="en-US" sz="2800" b="1" dirty="0"/>
              <a:t> </a:t>
            </a:r>
            <a:r>
              <a:rPr lang="en-US" sz="2800" b="1" dirty="0" err="1"/>
              <a:t>Ibarruri'nin</a:t>
            </a:r>
            <a:r>
              <a:rPr lang="en-US" sz="2800" b="1" dirty="0"/>
              <a:t> "Diz </a:t>
            </a:r>
            <a:r>
              <a:rPr lang="en-US" sz="2800" b="1" dirty="0" err="1"/>
              <a:t>üstü</a:t>
            </a:r>
            <a:r>
              <a:rPr lang="en-US" sz="2800" b="1" dirty="0"/>
              <a:t> </a:t>
            </a:r>
            <a:r>
              <a:rPr lang="en-US" sz="2800" b="1" dirty="0" err="1"/>
              <a:t>yaşamaktansa</a:t>
            </a:r>
            <a:r>
              <a:rPr lang="en-US" sz="2800" b="1" dirty="0"/>
              <a:t> </a:t>
            </a:r>
            <a:r>
              <a:rPr lang="en-US" sz="2800" b="1" dirty="0" err="1"/>
              <a:t>ayakta</a:t>
            </a:r>
            <a:r>
              <a:rPr lang="en-US" sz="2800" b="1" dirty="0"/>
              <a:t> </a:t>
            </a:r>
            <a:r>
              <a:rPr lang="en-US" sz="2800" b="1" dirty="0" err="1"/>
              <a:t>ölmek</a:t>
            </a:r>
            <a:r>
              <a:rPr lang="en-US" sz="2800" b="1" dirty="0"/>
              <a:t> </a:t>
            </a:r>
            <a:r>
              <a:rPr lang="en-US" sz="2800" b="1" dirty="0" err="1"/>
              <a:t>daha</a:t>
            </a:r>
            <a:r>
              <a:rPr lang="en-US" sz="2800" b="1" dirty="0"/>
              <a:t> </a:t>
            </a:r>
            <a:r>
              <a:rPr lang="en-US" sz="2800" b="1" dirty="0" err="1"/>
              <a:t>iyidir</a:t>
            </a:r>
            <a:r>
              <a:rPr lang="en-US" sz="2800" b="1" dirty="0"/>
              <a:t>" </a:t>
            </a:r>
            <a:r>
              <a:rPr lang="en-US" sz="2800" b="1" dirty="0" err="1"/>
              <a:t>sloganı</a:t>
            </a:r>
            <a:r>
              <a:rPr lang="en-US" sz="2800" b="1" dirty="0"/>
              <a:t> </a:t>
            </a:r>
            <a:r>
              <a:rPr lang="en-US" sz="2800" b="1" dirty="0" err="1"/>
              <a:t>yer</a:t>
            </a:r>
            <a:r>
              <a:rPr lang="en-US" sz="2800" b="1" dirty="0"/>
              <a:t> </a:t>
            </a:r>
            <a:r>
              <a:rPr lang="en-US" sz="2800" b="1" dirty="0" err="1"/>
              <a:t>almaktadır</a:t>
            </a:r>
            <a:r>
              <a:rPr lang="en-US" sz="2800" b="1" dirty="0"/>
              <a:t>. 1979 </a:t>
            </a:r>
            <a:r>
              <a:rPr lang="en-US" sz="2800" b="1" dirty="0" err="1"/>
              <a:t>yılında</a:t>
            </a:r>
            <a:r>
              <a:rPr lang="en-US" sz="2800" b="1" dirty="0"/>
              <a:t> </a:t>
            </a:r>
            <a:r>
              <a:rPr lang="en-US" sz="2800" b="1" dirty="0" err="1"/>
              <a:t>dikilen</a:t>
            </a:r>
            <a:r>
              <a:rPr lang="en-US" sz="2800" b="1" dirty="0"/>
              <a:t> </a:t>
            </a:r>
            <a:r>
              <a:rPr lang="en-US" sz="2800" b="1" dirty="0" err="1"/>
              <a:t>heykel</a:t>
            </a:r>
            <a:r>
              <a:rPr lang="en-US" sz="2800" b="1" dirty="0"/>
              <a:t>, </a:t>
            </a:r>
            <a:r>
              <a:rPr lang="en-US" sz="2800" b="1" dirty="0" err="1"/>
              <a:t>hurda</a:t>
            </a:r>
            <a:r>
              <a:rPr lang="en-US" sz="2800" b="1" dirty="0"/>
              <a:t> </a:t>
            </a:r>
            <a:r>
              <a:rPr lang="en-US" sz="2800" b="1" dirty="0" err="1"/>
              <a:t>demir</a:t>
            </a:r>
            <a:r>
              <a:rPr lang="en-US" sz="2800" b="1" dirty="0"/>
              <a:t> </a:t>
            </a:r>
            <a:r>
              <a:rPr lang="en-US" sz="2800" b="1" dirty="0" err="1"/>
              <a:t>ve</a:t>
            </a:r>
            <a:r>
              <a:rPr lang="en-US" sz="2800" b="1" dirty="0"/>
              <a:t> </a:t>
            </a:r>
            <a:r>
              <a:rPr lang="en-US" sz="2800" b="1" dirty="0" err="1"/>
              <a:t>fiberglastan</a:t>
            </a:r>
            <a:r>
              <a:rPr lang="en-US" sz="2800" b="1" dirty="0"/>
              <a:t> </a:t>
            </a:r>
            <a:r>
              <a:rPr lang="en-US" sz="2800" b="1" dirty="0" err="1"/>
              <a:t>yapılmış</a:t>
            </a:r>
            <a:r>
              <a:rPr lang="en-US" sz="2800" b="1" dirty="0"/>
              <a:t> </a:t>
            </a:r>
            <a:r>
              <a:rPr lang="en-US" sz="2800" b="1" dirty="0" err="1"/>
              <a:t>ve</a:t>
            </a:r>
            <a:r>
              <a:rPr lang="en-US" sz="2800" b="1" dirty="0"/>
              <a:t> </a:t>
            </a:r>
            <a:r>
              <a:rPr lang="en-US" sz="2800" b="1" dirty="0" err="1"/>
              <a:t>bakımsız</a:t>
            </a:r>
            <a:r>
              <a:rPr lang="en-US" sz="2800" b="1" dirty="0"/>
              <a:t> </a:t>
            </a:r>
            <a:r>
              <a:rPr lang="en-US" sz="2800" b="1" dirty="0" err="1"/>
              <a:t>kalmış</a:t>
            </a:r>
            <a:r>
              <a:rPr lang="en-US" sz="2800" b="1" dirty="0"/>
              <a:t>, 2010 </a:t>
            </a:r>
            <a:r>
              <a:rPr lang="en-US" sz="2800" b="1" dirty="0" err="1"/>
              <a:t>yılında</a:t>
            </a:r>
            <a:r>
              <a:rPr lang="en-US" sz="2800" b="1" dirty="0"/>
              <a:t> restore </a:t>
            </a:r>
            <a:r>
              <a:rPr lang="en-US" sz="2800" b="1" dirty="0" err="1"/>
              <a:t>edilmiştir</a:t>
            </a:r>
            <a:r>
              <a:rPr lang="en-US" sz="2800" b="1" dirty="0"/>
              <a:t>.</a:t>
            </a:r>
          </a:p>
        </p:txBody>
      </p:sp>
    </p:spTree>
    <p:extLst>
      <p:ext uri="{BB962C8B-B14F-4D97-AF65-F5344CB8AC3E}">
        <p14:creationId xmlns:p14="http://schemas.microsoft.com/office/powerpoint/2010/main" val="547270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81D0E4-EAF2-FE36-1B25-2EFEFDD50D9A}"/>
              </a:ext>
            </a:extLst>
          </p:cNvPr>
          <p:cNvPicPr>
            <a:picLocks noChangeAspect="1"/>
          </p:cNvPicPr>
          <p:nvPr/>
        </p:nvPicPr>
        <p:blipFill>
          <a:blip r:embed="rId2"/>
          <a:stretch>
            <a:fillRect/>
          </a:stretch>
        </p:blipFill>
        <p:spPr>
          <a:xfrm>
            <a:off x="3843447" y="255967"/>
            <a:ext cx="3993790" cy="6346066"/>
          </a:xfrm>
          <a:prstGeom prst="rect">
            <a:avLst/>
          </a:prstGeom>
        </p:spPr>
      </p:pic>
    </p:spTree>
    <p:extLst>
      <p:ext uri="{BB962C8B-B14F-4D97-AF65-F5344CB8AC3E}">
        <p14:creationId xmlns:p14="http://schemas.microsoft.com/office/powerpoint/2010/main" val="155885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3D202B-8162-392E-3A4D-FC13E76E4251}"/>
              </a:ext>
            </a:extLst>
          </p:cNvPr>
          <p:cNvSpPr txBox="1"/>
          <p:nvPr/>
        </p:nvSpPr>
        <p:spPr>
          <a:xfrm>
            <a:off x="350520" y="137160"/>
            <a:ext cx="10698480" cy="2369880"/>
          </a:xfrm>
          <a:prstGeom prst="rect">
            <a:avLst/>
          </a:prstGeom>
          <a:noFill/>
        </p:spPr>
        <p:txBody>
          <a:bodyPr wrap="square" rtlCol="0">
            <a:spAutoFit/>
          </a:bodyPr>
          <a:lstStyle/>
          <a:p>
            <a:r>
              <a:rPr lang="en-US" dirty="0"/>
              <a:t> </a:t>
            </a:r>
          </a:p>
          <a:p>
            <a:r>
              <a:rPr lang="en-US" sz="2800" b="1" dirty="0" err="1"/>
              <a:t>Ibárruri</a:t>
            </a:r>
            <a:r>
              <a:rPr lang="en-US" sz="2800" b="1" dirty="0"/>
              <a:t> , 12 </a:t>
            </a:r>
            <a:r>
              <a:rPr lang="en-US" sz="2800" b="1" dirty="0" err="1"/>
              <a:t>Kasım</a:t>
            </a:r>
            <a:r>
              <a:rPr lang="en-US" sz="2800" b="1" dirty="0"/>
              <a:t> 1989, da 93 </a:t>
            </a:r>
            <a:r>
              <a:rPr lang="en-US" sz="2800" b="1" dirty="0" err="1"/>
              <a:t>yaşında</a:t>
            </a:r>
            <a:r>
              <a:rPr lang="en-US" sz="2800" b="1" dirty="0"/>
              <a:t> </a:t>
            </a:r>
            <a:r>
              <a:rPr lang="en-US" sz="2800" b="1" dirty="0" err="1"/>
              <a:t>Madrit’de</a:t>
            </a:r>
            <a:r>
              <a:rPr lang="en-US" sz="2800" b="1" dirty="0"/>
              <a:t> </a:t>
            </a:r>
            <a:r>
              <a:rPr lang="en-US" sz="2800" b="1" dirty="0" err="1"/>
              <a:t>vefat</a:t>
            </a:r>
            <a:r>
              <a:rPr lang="en-US" sz="2800" b="1" dirty="0"/>
              <a:t> </a:t>
            </a:r>
            <a:r>
              <a:rPr lang="en-US" sz="2800" b="1" dirty="0" err="1"/>
              <a:t>etti</a:t>
            </a:r>
            <a:r>
              <a:rPr lang="en-US" sz="2800" b="1"/>
              <a:t>.</a:t>
            </a:r>
            <a:endParaRPr lang="en-US" sz="2800" b="1" dirty="0"/>
          </a:p>
          <a:p>
            <a:endParaRPr lang="en-US" sz="2800" b="1" dirty="0"/>
          </a:p>
          <a:p>
            <a:r>
              <a:rPr lang="en-US" sz="2800" b="1" dirty="0" err="1"/>
              <a:t>Kariyeri</a:t>
            </a:r>
            <a:r>
              <a:rPr lang="en-US" sz="2800" b="1" dirty="0"/>
              <a:t> </a:t>
            </a:r>
            <a:r>
              <a:rPr lang="en-US" sz="2800" b="1" dirty="0" err="1"/>
              <a:t>boyunca</a:t>
            </a:r>
            <a:r>
              <a:rPr lang="en-US" sz="2800" b="1" dirty="0"/>
              <a:t> </a:t>
            </a:r>
            <a:r>
              <a:rPr lang="en-US" sz="2800" b="1" dirty="0" err="1"/>
              <a:t>neredeyse</a:t>
            </a:r>
            <a:r>
              <a:rPr lang="en-US" sz="2800" b="1" dirty="0"/>
              <a:t> her zaman </a:t>
            </a:r>
            <a:r>
              <a:rPr lang="en-US" sz="2800" b="1" dirty="0" err="1"/>
              <a:t>siyah</a:t>
            </a:r>
            <a:r>
              <a:rPr lang="en-US" sz="2800" b="1" dirty="0"/>
              <a:t> </a:t>
            </a:r>
            <a:r>
              <a:rPr lang="en-US" sz="2800" b="1" dirty="0" err="1"/>
              <a:t>giyindi</a:t>
            </a:r>
            <a:r>
              <a:rPr lang="en-US" sz="2800" b="1" dirty="0"/>
              <a:t>.</a:t>
            </a:r>
          </a:p>
          <a:p>
            <a:endParaRPr lang="en-US" sz="2800" b="1" dirty="0"/>
          </a:p>
          <a:p>
            <a:endParaRPr lang="en-US" dirty="0"/>
          </a:p>
        </p:txBody>
      </p:sp>
      <p:pic>
        <p:nvPicPr>
          <p:cNvPr id="3" name="Picture 2">
            <a:extLst>
              <a:ext uri="{FF2B5EF4-FFF2-40B4-BE49-F238E27FC236}">
                <a16:creationId xmlns:a16="http://schemas.microsoft.com/office/drawing/2014/main" id="{456A5123-BCD2-2350-0AAC-B2C112B6FBD3}"/>
              </a:ext>
            </a:extLst>
          </p:cNvPr>
          <p:cNvPicPr>
            <a:picLocks noChangeAspect="1"/>
          </p:cNvPicPr>
          <p:nvPr/>
        </p:nvPicPr>
        <p:blipFill>
          <a:blip r:embed="rId2"/>
          <a:stretch>
            <a:fillRect/>
          </a:stretch>
        </p:blipFill>
        <p:spPr>
          <a:xfrm>
            <a:off x="3548466" y="2264836"/>
            <a:ext cx="3230285" cy="4255352"/>
          </a:xfrm>
          <a:prstGeom prst="rect">
            <a:avLst/>
          </a:prstGeom>
        </p:spPr>
      </p:pic>
    </p:spTree>
    <p:extLst>
      <p:ext uri="{BB962C8B-B14F-4D97-AF65-F5344CB8AC3E}">
        <p14:creationId xmlns:p14="http://schemas.microsoft.com/office/powerpoint/2010/main" val="2650609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9B5266-A3E5-869A-11F5-2FE582034447}"/>
              </a:ext>
            </a:extLst>
          </p:cNvPr>
          <p:cNvSpPr txBox="1"/>
          <p:nvPr/>
        </p:nvSpPr>
        <p:spPr>
          <a:xfrm>
            <a:off x="2087880" y="975360"/>
            <a:ext cx="8351520" cy="3385542"/>
          </a:xfrm>
          <a:prstGeom prst="rect">
            <a:avLst/>
          </a:prstGeom>
          <a:noFill/>
        </p:spPr>
        <p:txBody>
          <a:bodyPr wrap="square" rtlCol="0">
            <a:spAutoFit/>
          </a:bodyPr>
          <a:lstStyle/>
          <a:p>
            <a:r>
              <a:rPr lang="en-US" sz="2800" b="1" dirty="0"/>
              <a:t>KAYNAKLAR</a:t>
            </a:r>
          </a:p>
          <a:p>
            <a:endParaRPr lang="en-US" sz="2800" b="1" dirty="0"/>
          </a:p>
          <a:p>
            <a:r>
              <a:rPr lang="en-US" sz="2800" b="1" dirty="0"/>
              <a:t> </a:t>
            </a:r>
            <a:r>
              <a:rPr lang="en-US" sz="2800" b="1" i="1" dirty="0"/>
              <a:t>https://www.britannica.com/biography/Dolores-Ibarruri</a:t>
            </a:r>
          </a:p>
          <a:p>
            <a:endParaRPr lang="en-US" sz="2800" b="1" dirty="0"/>
          </a:p>
          <a:p>
            <a:r>
              <a:rPr lang="en-US" sz="2800" b="1" i="1" u="sng" dirty="0">
                <a:hlinkClick r:id="rId2">
                  <a:extLst>
                    <a:ext uri="{A12FA001-AC4F-418D-AE19-62706E023703}">
                      <ahyp:hlinkClr xmlns:ahyp="http://schemas.microsoft.com/office/drawing/2018/hyperlinkcolor" val="tx"/>
                    </a:ext>
                  </a:extLst>
                </a:hlinkClick>
              </a:rPr>
              <a:t>https://spartacus-educational.com/SPibarruri.htm</a:t>
            </a:r>
            <a:endParaRPr lang="en-US" sz="2800" b="1" dirty="0"/>
          </a:p>
          <a:p>
            <a:endParaRPr lang="en-US" dirty="0"/>
          </a:p>
        </p:txBody>
      </p:sp>
    </p:spTree>
    <p:extLst>
      <p:ext uri="{BB962C8B-B14F-4D97-AF65-F5344CB8AC3E}">
        <p14:creationId xmlns:p14="http://schemas.microsoft.com/office/powerpoint/2010/main" val="266229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D604AC-E847-40B7-99D8-030C998ACDD0}"/>
              </a:ext>
            </a:extLst>
          </p:cNvPr>
          <p:cNvSpPr txBox="1"/>
          <p:nvPr/>
        </p:nvSpPr>
        <p:spPr>
          <a:xfrm>
            <a:off x="769620" y="335280"/>
            <a:ext cx="10652760" cy="3970318"/>
          </a:xfrm>
          <a:prstGeom prst="rect">
            <a:avLst/>
          </a:prstGeom>
          <a:noFill/>
        </p:spPr>
        <p:txBody>
          <a:bodyPr wrap="square" rtlCol="0">
            <a:spAutoFit/>
          </a:bodyPr>
          <a:lstStyle/>
          <a:p>
            <a:r>
              <a:rPr lang="en-US" sz="2800" b="1" dirty="0">
                <a:solidFill>
                  <a:srgbClr val="FF0000"/>
                </a:solidFill>
              </a:rPr>
              <a:t>Dolores </a:t>
            </a:r>
            <a:r>
              <a:rPr lang="en-US" sz="2800" b="1" dirty="0" err="1">
                <a:solidFill>
                  <a:srgbClr val="FF0000"/>
                </a:solidFill>
              </a:rPr>
              <a:t>Ibárruri</a:t>
            </a:r>
            <a:r>
              <a:rPr lang="en-US" sz="2800" b="1" dirty="0"/>
              <a:t>, Bask </a:t>
            </a:r>
            <a:r>
              <a:rPr lang="en-US" sz="2800" b="1" dirty="0" err="1"/>
              <a:t>kökenli</a:t>
            </a:r>
            <a:r>
              <a:rPr lang="en-US" sz="2800" b="1" dirty="0"/>
              <a:t> </a:t>
            </a:r>
            <a:r>
              <a:rPr lang="en-US" sz="2800" b="1" dirty="0" err="1"/>
              <a:t>komünist</a:t>
            </a:r>
            <a:r>
              <a:rPr lang="en-US" sz="2800" b="1" dirty="0"/>
              <a:t> </a:t>
            </a:r>
            <a:r>
              <a:rPr lang="en-US" sz="2800" b="1" dirty="0" err="1"/>
              <a:t>politikacı</a:t>
            </a:r>
            <a:r>
              <a:rPr lang="en-US" sz="2800" b="1" dirty="0"/>
              <a:t> </a:t>
            </a:r>
            <a:r>
              <a:rPr lang="en-US" sz="2800" b="1" dirty="0" err="1"/>
              <a:t>ve</a:t>
            </a:r>
            <a:r>
              <a:rPr lang="en-US" sz="2800" b="1" dirty="0"/>
              <a:t> </a:t>
            </a:r>
            <a:r>
              <a:rPr lang="en-US" sz="2800" b="1" dirty="0" err="1"/>
              <a:t>İspanya</a:t>
            </a:r>
            <a:r>
              <a:rPr lang="en-US" sz="2800" b="1" dirty="0"/>
              <a:t> </a:t>
            </a:r>
            <a:r>
              <a:rPr lang="en-US" sz="2800" b="1" dirty="0" err="1"/>
              <a:t>İç</a:t>
            </a:r>
            <a:r>
              <a:rPr lang="en-US" sz="2800" b="1" dirty="0"/>
              <a:t> </a:t>
            </a:r>
            <a:r>
              <a:rPr lang="en-US" sz="2800" b="1" dirty="0" err="1"/>
              <a:t>Savaşının</a:t>
            </a:r>
            <a:r>
              <a:rPr lang="en-US" sz="2800" b="1" dirty="0"/>
              <a:t> </a:t>
            </a:r>
            <a:r>
              <a:rPr lang="en-US" sz="2800" b="1" dirty="0">
                <a:solidFill>
                  <a:srgbClr val="FF0000"/>
                </a:solidFill>
              </a:rPr>
              <a:t>La Pasionaria </a:t>
            </a:r>
            <a:r>
              <a:rPr lang="en-US" sz="2800" b="1" dirty="0" err="1"/>
              <a:t>olarak</a:t>
            </a:r>
            <a:r>
              <a:rPr lang="en-US" sz="2800" b="1" dirty="0"/>
              <a:t> </a:t>
            </a:r>
            <a:r>
              <a:rPr lang="en-US" sz="2800" b="1" dirty="0" err="1"/>
              <a:t>bilinen</a:t>
            </a:r>
            <a:r>
              <a:rPr lang="en-US" sz="2800" b="1" dirty="0"/>
              <a:t> </a:t>
            </a:r>
            <a:r>
              <a:rPr lang="en-US" sz="2800" b="1" dirty="0" err="1"/>
              <a:t>cumhuriyetçi</a:t>
            </a:r>
            <a:r>
              <a:rPr lang="en-US" sz="2800" b="1" dirty="0"/>
              <a:t> </a:t>
            </a:r>
            <a:r>
              <a:rPr lang="en-US" sz="2800" b="1" dirty="0" err="1"/>
              <a:t>lideri</a:t>
            </a:r>
            <a:r>
              <a:rPr lang="en-US" sz="2800" b="1" dirty="0"/>
              <a:t>.</a:t>
            </a:r>
          </a:p>
          <a:p>
            <a:endParaRPr lang="en-US" sz="2800" b="1" dirty="0"/>
          </a:p>
          <a:p>
            <a:r>
              <a:rPr lang="en-US" sz="2800" b="1" dirty="0"/>
              <a:t>Dolores </a:t>
            </a:r>
            <a:r>
              <a:rPr lang="en-US" sz="2800" b="1" dirty="0" err="1"/>
              <a:t>Ibárruri</a:t>
            </a:r>
            <a:r>
              <a:rPr lang="en-US" sz="2800" b="1" dirty="0"/>
              <a:t>, 9 </a:t>
            </a:r>
            <a:r>
              <a:rPr lang="en-US" sz="2800" b="1" dirty="0" err="1"/>
              <a:t>Aralık</a:t>
            </a:r>
            <a:r>
              <a:rPr lang="en-US" sz="2800" b="1" dirty="0"/>
              <a:t> 1895'te </a:t>
            </a:r>
            <a:r>
              <a:rPr lang="en-US" sz="2800" b="1" dirty="0" err="1"/>
              <a:t>İspanya'nın</a:t>
            </a:r>
            <a:r>
              <a:rPr lang="en-US" sz="2800" b="1" dirty="0"/>
              <a:t> </a:t>
            </a:r>
            <a:r>
              <a:rPr lang="en-US" sz="2800" b="1" dirty="0" err="1"/>
              <a:t>Gallarta</a:t>
            </a:r>
            <a:r>
              <a:rPr lang="en-US" sz="2800" b="1" dirty="0"/>
              <a:t> </a:t>
            </a:r>
            <a:r>
              <a:rPr lang="en-US" sz="2800" b="1" dirty="0" err="1"/>
              <a:t>kentinde</a:t>
            </a:r>
            <a:r>
              <a:rPr lang="en-US" sz="2800" b="1" dirty="0"/>
              <a:t> </a:t>
            </a:r>
            <a:r>
              <a:rPr lang="en-US" sz="2800" b="1" dirty="0" err="1"/>
              <a:t>doğdu</a:t>
            </a:r>
            <a:r>
              <a:rPr lang="en-US" sz="2800" b="1" dirty="0"/>
              <a:t>.</a:t>
            </a:r>
          </a:p>
          <a:p>
            <a:endParaRPr lang="en-US" sz="2800" b="1" dirty="0"/>
          </a:p>
          <a:p>
            <a:endParaRPr lang="en-US" sz="2800" dirty="0"/>
          </a:p>
          <a:p>
            <a:r>
              <a:rPr lang="en-US" sz="2800" b="1" dirty="0"/>
              <a:t> </a:t>
            </a:r>
            <a:endParaRPr lang="en-US" sz="2800" dirty="0"/>
          </a:p>
          <a:p>
            <a:endParaRPr lang="en-US" sz="2800" b="1" dirty="0"/>
          </a:p>
        </p:txBody>
      </p:sp>
      <p:pic>
        <p:nvPicPr>
          <p:cNvPr id="5" name="Picture 4">
            <a:extLst>
              <a:ext uri="{FF2B5EF4-FFF2-40B4-BE49-F238E27FC236}">
                <a16:creationId xmlns:a16="http://schemas.microsoft.com/office/drawing/2014/main" id="{DA75EEAF-879F-0C5D-174B-F13EC2750739}"/>
              </a:ext>
            </a:extLst>
          </p:cNvPr>
          <p:cNvPicPr>
            <a:picLocks noChangeAspect="1"/>
          </p:cNvPicPr>
          <p:nvPr/>
        </p:nvPicPr>
        <p:blipFill>
          <a:blip r:embed="rId2"/>
          <a:stretch>
            <a:fillRect/>
          </a:stretch>
        </p:blipFill>
        <p:spPr>
          <a:xfrm>
            <a:off x="3947812" y="2505994"/>
            <a:ext cx="4296375" cy="3343742"/>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C2DE182D-B82C-95AF-9C7D-DB1793F7E7B0}"/>
                  </a:ext>
                </a:extLst>
              </p14:cNvPr>
              <p14:cNvContentPartPr/>
              <p14:nvPr/>
            </p14:nvContentPartPr>
            <p14:xfrm>
              <a:off x="12115800" y="2926080"/>
              <a:ext cx="360" cy="360"/>
            </p14:xfrm>
          </p:contentPart>
        </mc:Choice>
        <mc:Fallback xmlns="">
          <p:pic>
            <p:nvPicPr>
              <p:cNvPr id="7" name="Ink 6">
                <a:extLst>
                  <a:ext uri="{FF2B5EF4-FFF2-40B4-BE49-F238E27FC236}">
                    <a16:creationId xmlns:a16="http://schemas.microsoft.com/office/drawing/2014/main" id="{C2DE182D-B82C-95AF-9C7D-DB1793F7E7B0}"/>
                  </a:ext>
                </a:extLst>
              </p:cNvPr>
              <p:cNvPicPr/>
              <p:nvPr/>
            </p:nvPicPr>
            <p:blipFill>
              <a:blip r:embed="rId4"/>
              <a:stretch>
                <a:fillRect/>
              </a:stretch>
            </p:blipFill>
            <p:spPr>
              <a:xfrm>
                <a:off x="12080160" y="289008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8E00FDCA-0DDA-375A-2DED-FEB1B50CC562}"/>
                  </a:ext>
                </a:extLst>
              </p14:cNvPr>
              <p14:cNvContentPartPr/>
              <p14:nvPr/>
            </p14:nvContentPartPr>
            <p14:xfrm>
              <a:off x="6095999" y="2925720"/>
              <a:ext cx="549000" cy="360"/>
            </p14:xfrm>
          </p:contentPart>
        </mc:Choice>
        <mc:Fallback xmlns="">
          <p:pic>
            <p:nvPicPr>
              <p:cNvPr id="9" name="Ink 8">
                <a:extLst>
                  <a:ext uri="{FF2B5EF4-FFF2-40B4-BE49-F238E27FC236}">
                    <a16:creationId xmlns:a16="http://schemas.microsoft.com/office/drawing/2014/main" id="{8E00FDCA-0DDA-375A-2DED-FEB1B50CC562}"/>
                  </a:ext>
                </a:extLst>
              </p:cNvPr>
              <p:cNvPicPr/>
              <p:nvPr/>
            </p:nvPicPr>
            <p:blipFill>
              <a:blip r:embed="rId6"/>
              <a:stretch>
                <a:fillRect/>
              </a:stretch>
            </p:blipFill>
            <p:spPr>
              <a:xfrm>
                <a:off x="6060359" y="2890080"/>
                <a:ext cx="6206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2A65B7AD-D87B-2AAA-1220-78CCEFA300CA}"/>
                  </a:ext>
                </a:extLst>
              </p14:cNvPr>
              <p14:cNvContentPartPr/>
              <p14:nvPr/>
            </p14:nvContentPartPr>
            <p14:xfrm>
              <a:off x="8122920" y="2169522"/>
              <a:ext cx="1173600" cy="15840"/>
            </p14:xfrm>
          </p:contentPart>
        </mc:Choice>
        <mc:Fallback xmlns="">
          <p:pic>
            <p:nvPicPr>
              <p:cNvPr id="11" name="Ink 10">
                <a:extLst>
                  <a:ext uri="{FF2B5EF4-FFF2-40B4-BE49-F238E27FC236}">
                    <a16:creationId xmlns:a16="http://schemas.microsoft.com/office/drawing/2014/main" id="{2A65B7AD-D87B-2AAA-1220-78CCEFA300CA}"/>
                  </a:ext>
                </a:extLst>
              </p:cNvPr>
              <p:cNvPicPr/>
              <p:nvPr/>
            </p:nvPicPr>
            <p:blipFill>
              <a:blip r:embed="rId8"/>
              <a:stretch>
                <a:fillRect/>
              </a:stretch>
            </p:blipFill>
            <p:spPr>
              <a:xfrm>
                <a:off x="8086920" y="2133522"/>
                <a:ext cx="12452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CF9561D5-CD33-AC03-6B87-69F04755C6F2}"/>
                  </a:ext>
                </a:extLst>
              </p14:cNvPr>
              <p14:cNvContentPartPr/>
              <p14:nvPr/>
            </p14:nvContentPartPr>
            <p14:xfrm>
              <a:off x="13289400" y="3109320"/>
              <a:ext cx="360" cy="360"/>
            </p14:xfrm>
          </p:contentPart>
        </mc:Choice>
        <mc:Fallback xmlns="">
          <p:pic>
            <p:nvPicPr>
              <p:cNvPr id="12" name="Ink 11">
                <a:extLst>
                  <a:ext uri="{FF2B5EF4-FFF2-40B4-BE49-F238E27FC236}">
                    <a16:creationId xmlns:a16="http://schemas.microsoft.com/office/drawing/2014/main" id="{CF9561D5-CD33-AC03-6B87-69F04755C6F2}"/>
                  </a:ext>
                </a:extLst>
              </p:cNvPr>
              <p:cNvPicPr/>
              <p:nvPr/>
            </p:nvPicPr>
            <p:blipFill>
              <a:blip r:embed="rId4"/>
              <a:stretch>
                <a:fillRect/>
              </a:stretch>
            </p:blipFill>
            <p:spPr>
              <a:xfrm>
                <a:off x="13253400" y="3073320"/>
                <a:ext cx="72000" cy="72000"/>
              </a:xfrm>
              <a:prstGeom prst="rect">
                <a:avLst/>
              </a:prstGeom>
            </p:spPr>
          </p:pic>
        </mc:Fallback>
      </mc:AlternateContent>
    </p:spTree>
    <p:extLst>
      <p:ext uri="{BB962C8B-B14F-4D97-AF65-F5344CB8AC3E}">
        <p14:creationId xmlns:p14="http://schemas.microsoft.com/office/powerpoint/2010/main" val="1323989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8563A4-46F3-7E7C-D95F-AAA812947420}"/>
              </a:ext>
            </a:extLst>
          </p:cNvPr>
          <p:cNvSpPr txBox="1"/>
          <p:nvPr/>
        </p:nvSpPr>
        <p:spPr>
          <a:xfrm>
            <a:off x="1188720" y="396240"/>
            <a:ext cx="10393680" cy="7694414"/>
          </a:xfrm>
          <a:prstGeom prst="rect">
            <a:avLst/>
          </a:prstGeom>
          <a:noFill/>
        </p:spPr>
        <p:txBody>
          <a:bodyPr wrap="square" rtlCol="0">
            <a:spAutoFit/>
          </a:bodyPr>
          <a:lstStyle/>
          <a:p>
            <a:r>
              <a:rPr lang="en-US" sz="2800" b="1" dirty="0" err="1"/>
              <a:t>Ibárruri</a:t>
            </a:r>
            <a:r>
              <a:rPr lang="en-US" sz="2800" b="1" dirty="0"/>
              <a:t>, </a:t>
            </a:r>
            <a:r>
              <a:rPr lang="en-US" sz="2800" b="1" dirty="0" err="1"/>
              <a:t>madenci</a:t>
            </a:r>
            <a:r>
              <a:rPr lang="en-US" sz="2800" b="1" dirty="0"/>
              <a:t> </a:t>
            </a:r>
            <a:r>
              <a:rPr lang="en-US" sz="2800" b="1" dirty="0" err="1"/>
              <a:t>bir</a:t>
            </a:r>
            <a:r>
              <a:rPr lang="en-US" sz="2800" b="1" dirty="0"/>
              <a:t> </a:t>
            </a:r>
            <a:r>
              <a:rPr lang="en-US" sz="2800" b="1" dirty="0" err="1"/>
              <a:t>ailenin</a:t>
            </a:r>
            <a:r>
              <a:rPr lang="en-US" sz="2800" b="1" dirty="0"/>
              <a:t> on </a:t>
            </a:r>
            <a:r>
              <a:rPr lang="en-US" sz="2800" b="1" dirty="0" err="1"/>
              <a:t>bir</a:t>
            </a:r>
            <a:r>
              <a:rPr lang="en-US" sz="2800" b="1" dirty="0"/>
              <a:t> </a:t>
            </a:r>
            <a:r>
              <a:rPr lang="en-US" sz="2800" b="1" dirty="0" err="1"/>
              <a:t>çocuğunun</a:t>
            </a:r>
            <a:r>
              <a:rPr lang="en-US" sz="2800" b="1" dirty="0"/>
              <a:t> </a:t>
            </a:r>
            <a:r>
              <a:rPr lang="en-US" sz="2800" b="1" dirty="0" err="1"/>
              <a:t>sekizincisi</a:t>
            </a:r>
            <a:r>
              <a:rPr lang="en-US" sz="2800" b="1" dirty="0"/>
              <a:t> </a:t>
            </a:r>
            <a:r>
              <a:rPr lang="en-US" sz="2800" b="1" dirty="0" err="1"/>
              <a:t>olan</a:t>
            </a:r>
            <a:r>
              <a:rPr lang="en-US" sz="2800" b="1" dirty="0"/>
              <a:t> </a:t>
            </a:r>
            <a:r>
              <a:rPr lang="en-US" sz="2800" b="1" dirty="0" err="1"/>
              <a:t>olarak</a:t>
            </a:r>
            <a:r>
              <a:rPr lang="en-US" sz="2800" b="1" dirty="0"/>
              <a:t> </a:t>
            </a:r>
            <a:r>
              <a:rPr lang="en-US" sz="2800" b="1" dirty="0" err="1"/>
              <a:t>dünyaya</a:t>
            </a:r>
            <a:r>
              <a:rPr lang="en-US" sz="2800" b="1" dirty="0"/>
              <a:t> </a:t>
            </a:r>
            <a:r>
              <a:rPr lang="en-US" sz="2800" b="1" dirty="0" err="1"/>
              <a:t>geldi</a:t>
            </a:r>
            <a:r>
              <a:rPr lang="en-US" sz="2800" b="1" dirty="0"/>
              <a:t>. </a:t>
            </a:r>
            <a:r>
              <a:rPr lang="en-US" sz="2800" b="1" dirty="0" err="1"/>
              <a:t>Çocukken</a:t>
            </a:r>
            <a:r>
              <a:rPr lang="en-US" sz="2800" b="1" dirty="0"/>
              <a:t> </a:t>
            </a:r>
            <a:r>
              <a:rPr lang="en-US" sz="2800" b="1" dirty="0" err="1"/>
              <a:t>yoksulluk</a:t>
            </a:r>
            <a:r>
              <a:rPr lang="en-US" sz="2800" b="1" dirty="0"/>
              <a:t> </a:t>
            </a:r>
            <a:r>
              <a:rPr lang="en-US" sz="2800" b="1" dirty="0" err="1"/>
              <a:t>içinde</a:t>
            </a:r>
            <a:r>
              <a:rPr lang="en-US" sz="2800" b="1" dirty="0"/>
              <a:t> </a:t>
            </a:r>
            <a:r>
              <a:rPr lang="en-US" sz="2800" b="1" dirty="0" err="1"/>
              <a:t>yaşadı</a:t>
            </a:r>
            <a:r>
              <a:rPr lang="en-US" sz="2800" b="1" dirty="0"/>
              <a:t>. Zeki </a:t>
            </a:r>
            <a:r>
              <a:rPr lang="en-US" sz="2800" b="1" dirty="0" err="1"/>
              <a:t>bir</a:t>
            </a:r>
            <a:r>
              <a:rPr lang="en-US" sz="2800" b="1" dirty="0"/>
              <a:t> </a:t>
            </a:r>
            <a:r>
              <a:rPr lang="en-US" sz="2800" b="1" dirty="0" err="1"/>
              <a:t>öğrenci</a:t>
            </a:r>
            <a:r>
              <a:rPr lang="en-US" sz="2800" b="1" dirty="0"/>
              <a:t> </a:t>
            </a:r>
            <a:r>
              <a:rPr lang="en-US" sz="2800" b="1" dirty="0" err="1"/>
              <a:t>olmasına</a:t>
            </a:r>
            <a:r>
              <a:rPr lang="en-US" sz="2800" b="1" dirty="0"/>
              <a:t> </a:t>
            </a:r>
            <a:r>
              <a:rPr lang="en-US" sz="2800" b="1" dirty="0" err="1"/>
              <a:t>rağmen</a:t>
            </a:r>
            <a:r>
              <a:rPr lang="en-US" sz="2800" b="1" dirty="0"/>
              <a:t>, </a:t>
            </a:r>
            <a:r>
              <a:rPr lang="en-US" sz="2800" b="1" dirty="0" err="1"/>
              <a:t>ailesi</a:t>
            </a:r>
            <a:r>
              <a:rPr lang="en-US" sz="2800" b="1" dirty="0"/>
              <a:t> </a:t>
            </a:r>
            <a:r>
              <a:rPr lang="en-US" sz="2800" b="1" dirty="0" err="1"/>
              <a:t>eğitimi</a:t>
            </a:r>
            <a:r>
              <a:rPr lang="en-US" sz="2800" b="1" dirty="0"/>
              <a:t> </a:t>
            </a:r>
            <a:r>
              <a:rPr lang="en-US" sz="2800" b="1" dirty="0" err="1"/>
              <a:t>için</a:t>
            </a:r>
            <a:r>
              <a:rPr lang="en-US" sz="2800" b="1" dirty="0"/>
              <a:t> </a:t>
            </a:r>
            <a:r>
              <a:rPr lang="en-US" sz="2800" b="1" dirty="0" err="1"/>
              <a:t>gerekli</a:t>
            </a:r>
            <a:r>
              <a:rPr lang="en-US" sz="2800" b="1" dirty="0"/>
              <a:t> </a:t>
            </a:r>
            <a:r>
              <a:rPr lang="en-US" sz="2800" b="1" dirty="0" err="1"/>
              <a:t>parayı</a:t>
            </a:r>
            <a:r>
              <a:rPr lang="en-US" sz="2800" b="1" dirty="0"/>
              <a:t> </a:t>
            </a:r>
            <a:r>
              <a:rPr lang="en-US" sz="2800" b="1" dirty="0" err="1"/>
              <a:t>karşılayamadı</a:t>
            </a:r>
            <a:r>
              <a:rPr lang="en-US" sz="2800" b="1" dirty="0"/>
              <a:t> </a:t>
            </a:r>
            <a:r>
              <a:rPr lang="en-US" sz="2800" b="1" dirty="0" err="1"/>
              <a:t>ve</a:t>
            </a:r>
            <a:r>
              <a:rPr lang="en-US" sz="2800" b="1" dirty="0"/>
              <a:t> 15 </a:t>
            </a:r>
            <a:r>
              <a:rPr lang="en-US" sz="2800" b="1" dirty="0" err="1"/>
              <a:t>yaşında</a:t>
            </a:r>
            <a:r>
              <a:rPr lang="en-US" sz="2800" b="1" dirty="0"/>
              <a:t> </a:t>
            </a:r>
            <a:r>
              <a:rPr lang="en-US" sz="2800" b="1" dirty="0" err="1"/>
              <a:t>okuldan</a:t>
            </a:r>
            <a:r>
              <a:rPr lang="en-US" sz="2800" b="1" dirty="0"/>
              <a:t> </a:t>
            </a:r>
            <a:r>
              <a:rPr lang="en-US" sz="2800" b="1" dirty="0" err="1"/>
              <a:t>ayrılarak</a:t>
            </a:r>
            <a:r>
              <a:rPr lang="en-US" sz="2800" b="1" dirty="0"/>
              <a:t> </a:t>
            </a:r>
            <a:r>
              <a:rPr lang="en-US" sz="2800" b="1" dirty="0" err="1"/>
              <a:t>önce</a:t>
            </a:r>
            <a:r>
              <a:rPr lang="en-US" sz="2800" b="1" dirty="0"/>
              <a:t> </a:t>
            </a:r>
            <a:r>
              <a:rPr lang="en-US" sz="2800" b="1" dirty="0" err="1"/>
              <a:t>terzi</a:t>
            </a:r>
            <a:r>
              <a:rPr lang="en-US" sz="2800" b="1" dirty="0"/>
              <a:t> </a:t>
            </a:r>
            <a:r>
              <a:rPr lang="en-US" sz="2800" b="1" dirty="0" err="1"/>
              <a:t>sonra</a:t>
            </a:r>
            <a:r>
              <a:rPr lang="en-US" sz="2800" b="1" dirty="0"/>
              <a:t> </a:t>
            </a:r>
            <a:r>
              <a:rPr lang="en-US" sz="2800" b="1" dirty="0" err="1"/>
              <a:t>aşçı</a:t>
            </a:r>
            <a:r>
              <a:rPr lang="en-US" sz="2800" b="1" dirty="0"/>
              <a:t> </a:t>
            </a:r>
            <a:r>
              <a:rPr lang="en-US" sz="2800" b="1" dirty="0" err="1"/>
              <a:t>olarak</a:t>
            </a:r>
            <a:r>
              <a:rPr lang="en-US" sz="2800" b="1" dirty="0"/>
              <a:t> </a:t>
            </a:r>
            <a:r>
              <a:rPr lang="en-US" sz="2800" b="1" dirty="0" err="1"/>
              <a:t>çalışmaya</a:t>
            </a:r>
            <a:r>
              <a:rPr lang="en-US" sz="2800" b="1" dirty="0"/>
              <a:t> </a:t>
            </a:r>
            <a:r>
              <a:rPr lang="en-US" sz="2800" b="1" dirty="0" err="1"/>
              <a:t>başladı</a:t>
            </a:r>
            <a:r>
              <a:rPr lang="en-US" sz="2800" b="1" dirty="0"/>
              <a:t>.</a:t>
            </a:r>
            <a:endParaRPr lang="en-US" sz="2800" b="1" i="1" dirty="0"/>
          </a:p>
          <a:p>
            <a:endParaRPr lang="en-US" sz="2800" b="1" i="1" dirty="0"/>
          </a:p>
          <a:p>
            <a:r>
              <a:rPr lang="en-US" sz="2800" b="1" dirty="0"/>
              <a:t>1916'da </a:t>
            </a:r>
            <a:r>
              <a:rPr lang="en-US" sz="2800" b="1" dirty="0" err="1"/>
              <a:t>bir</a:t>
            </a:r>
            <a:r>
              <a:rPr lang="en-US" sz="2800" b="1" dirty="0"/>
              <a:t> </a:t>
            </a:r>
            <a:r>
              <a:rPr lang="en-US" sz="2800" b="1" dirty="0" err="1"/>
              <a:t>madenciyle</a:t>
            </a:r>
            <a:r>
              <a:rPr lang="en-US" sz="2800" b="1" dirty="0"/>
              <a:t> </a:t>
            </a:r>
            <a:r>
              <a:rPr lang="en-US" sz="2800" b="1" dirty="0" err="1"/>
              <a:t>evlendi</a:t>
            </a:r>
            <a:r>
              <a:rPr lang="en-US" sz="2800" b="1" dirty="0"/>
              <a:t> </a:t>
            </a:r>
            <a:r>
              <a:rPr lang="en-US" sz="2800" b="1" dirty="0" err="1"/>
              <a:t>ve</a:t>
            </a:r>
            <a:r>
              <a:rPr lang="en-US" sz="2800" b="1" dirty="0"/>
              <a:t> </a:t>
            </a:r>
            <a:r>
              <a:rPr lang="en-US" sz="2800" b="1" dirty="0" err="1"/>
              <a:t>altı</a:t>
            </a:r>
            <a:r>
              <a:rPr lang="en-US" sz="2800" b="1" dirty="0"/>
              <a:t> </a:t>
            </a:r>
            <a:r>
              <a:rPr lang="en-US" sz="2800" b="1" dirty="0" err="1"/>
              <a:t>çocuğu</a:t>
            </a:r>
            <a:r>
              <a:rPr lang="en-US" sz="2800" b="1" dirty="0"/>
              <a:t> </a:t>
            </a:r>
            <a:r>
              <a:rPr lang="en-US" sz="2800" b="1" dirty="0" err="1"/>
              <a:t>oldu</a:t>
            </a:r>
            <a:r>
              <a:rPr lang="en-US" sz="2800" b="1" dirty="0"/>
              <a:t>, </a:t>
            </a:r>
            <a:r>
              <a:rPr lang="en-US" sz="2800" b="1" dirty="0" err="1"/>
              <a:t>ancak</a:t>
            </a:r>
            <a:r>
              <a:rPr lang="en-US" sz="2800" b="1" dirty="0"/>
              <a:t> </a:t>
            </a:r>
            <a:r>
              <a:rPr lang="en-US" sz="2800" b="1" dirty="0" err="1"/>
              <a:t>bunlardan</a:t>
            </a:r>
            <a:r>
              <a:rPr lang="en-US" sz="2800" b="1" dirty="0"/>
              <a:t> </a:t>
            </a:r>
            <a:r>
              <a:rPr lang="en-US" sz="2800" b="1" dirty="0" err="1"/>
              <a:t>sadece</a:t>
            </a:r>
            <a:r>
              <a:rPr lang="en-US" sz="2800" b="1" dirty="0"/>
              <a:t> </a:t>
            </a:r>
            <a:r>
              <a:rPr lang="en-US" sz="2800" b="1" dirty="0" err="1"/>
              <a:t>ikisi</a:t>
            </a:r>
            <a:r>
              <a:rPr lang="en-US" sz="2800" b="1" dirty="0"/>
              <a:t> </a:t>
            </a:r>
            <a:r>
              <a:rPr lang="en-US" sz="2800" b="1" dirty="0" err="1"/>
              <a:t>yetişkinliğe</a:t>
            </a:r>
            <a:r>
              <a:rPr lang="en-US" sz="2800" b="1" dirty="0"/>
              <a:t> </a:t>
            </a:r>
            <a:r>
              <a:rPr lang="en-US" sz="2800" b="1" dirty="0" err="1"/>
              <a:t>kadar</a:t>
            </a:r>
            <a:r>
              <a:rPr lang="en-US" sz="2800" b="1" dirty="0"/>
              <a:t> </a:t>
            </a:r>
            <a:r>
              <a:rPr lang="en-US" sz="2800" b="1" dirty="0" err="1"/>
              <a:t>hayatta</a:t>
            </a:r>
            <a:r>
              <a:rPr lang="en-US" sz="2800" b="1" dirty="0"/>
              <a:t> </a:t>
            </a:r>
            <a:r>
              <a:rPr lang="en-US" sz="2800" b="1" dirty="0" err="1"/>
              <a:t>kaldı</a:t>
            </a:r>
            <a:r>
              <a:rPr lang="en-US" sz="2800" b="1" dirty="0"/>
              <a:t>. </a:t>
            </a:r>
            <a:r>
              <a:rPr lang="en-US" sz="2800" b="1" dirty="0" err="1"/>
              <a:t>Biyografisinde</a:t>
            </a:r>
            <a:r>
              <a:rPr lang="en-US" sz="2800" b="1" dirty="0"/>
              <a:t>, </a:t>
            </a:r>
            <a:r>
              <a:rPr lang="en-US" sz="2800" b="1" dirty="0" err="1"/>
              <a:t>çocuklarına</a:t>
            </a:r>
            <a:r>
              <a:rPr lang="en-US" sz="2800" b="1" dirty="0"/>
              <a:t> </a:t>
            </a:r>
            <a:r>
              <a:rPr lang="en-US" sz="2800" b="1" dirty="0" err="1"/>
              <a:t>yeterli</a:t>
            </a:r>
            <a:r>
              <a:rPr lang="en-US" sz="2800" b="1" dirty="0"/>
              <a:t> </a:t>
            </a:r>
            <a:r>
              <a:rPr lang="en-US" sz="2800" b="1" dirty="0" err="1"/>
              <a:t>tıbbi</a:t>
            </a:r>
            <a:r>
              <a:rPr lang="en-US" sz="2800" b="1" dirty="0"/>
              <a:t> </a:t>
            </a:r>
            <a:r>
              <a:rPr lang="en-US" sz="2800" b="1" dirty="0" err="1"/>
              <a:t>bakım</a:t>
            </a:r>
            <a:r>
              <a:rPr lang="en-US" sz="2800" b="1" dirty="0"/>
              <a:t> </a:t>
            </a:r>
            <a:r>
              <a:rPr lang="en-US" sz="2800" b="1" dirty="0" err="1"/>
              <a:t>ve</a:t>
            </a:r>
            <a:r>
              <a:rPr lang="en-US" sz="2800" b="1" dirty="0"/>
              <a:t> </a:t>
            </a:r>
            <a:r>
              <a:rPr lang="en-US" sz="2800" b="1" dirty="0" err="1"/>
              <a:t>beslenme</a:t>
            </a:r>
            <a:r>
              <a:rPr lang="en-US" sz="2800" b="1" dirty="0"/>
              <a:t> </a:t>
            </a:r>
            <a:r>
              <a:rPr lang="en-US" sz="2800" b="1" dirty="0" err="1"/>
              <a:t>sağlayamaması</a:t>
            </a:r>
            <a:r>
              <a:rPr lang="en-US" sz="2800" b="1" dirty="0"/>
              <a:t> </a:t>
            </a:r>
            <a:r>
              <a:rPr lang="en-US" sz="2800" b="1" dirty="0" err="1"/>
              <a:t>nedeniyle</a:t>
            </a:r>
            <a:r>
              <a:rPr lang="en-US" sz="2800" b="1" dirty="0"/>
              <a:t> </a:t>
            </a:r>
            <a:r>
              <a:rPr lang="en-US" sz="2800" b="1" dirty="0" err="1"/>
              <a:t>öldüklerini</a:t>
            </a:r>
            <a:r>
              <a:rPr lang="en-US" sz="2800" b="1" dirty="0"/>
              <a:t> </a:t>
            </a:r>
            <a:r>
              <a:rPr lang="en-US" sz="2800" b="1" dirty="0" err="1"/>
              <a:t>yazdı</a:t>
            </a:r>
            <a:r>
              <a:rPr lang="en-US" sz="2800" b="1" dirty="0"/>
              <a:t>.</a:t>
            </a:r>
          </a:p>
          <a:p>
            <a:r>
              <a:rPr lang="en-US" sz="2800" b="1" dirty="0" err="1"/>
              <a:t>Ailenin</a:t>
            </a:r>
            <a:r>
              <a:rPr lang="en-US" sz="2800" b="1" dirty="0"/>
              <a:t> </a:t>
            </a:r>
            <a:r>
              <a:rPr lang="en-US" sz="2800" b="1" dirty="0" err="1"/>
              <a:t>mali</a:t>
            </a:r>
            <a:r>
              <a:rPr lang="en-US" sz="2800" b="1" dirty="0"/>
              <a:t> </a:t>
            </a:r>
            <a:r>
              <a:rPr lang="en-US" sz="2800" b="1" dirty="0" err="1"/>
              <a:t>durumu</a:t>
            </a:r>
            <a:r>
              <a:rPr lang="en-US" sz="2800" b="1" dirty="0"/>
              <a:t>, </a:t>
            </a:r>
            <a:r>
              <a:rPr lang="en-US" sz="2800" b="1" dirty="0" err="1"/>
              <a:t>aktif</a:t>
            </a:r>
            <a:r>
              <a:rPr lang="en-US" sz="2800" b="1" dirty="0"/>
              <a:t> </a:t>
            </a:r>
            <a:r>
              <a:rPr lang="en-US" sz="2800" b="1" dirty="0" err="1"/>
              <a:t>bir</a:t>
            </a:r>
            <a:r>
              <a:rPr lang="en-US" sz="2800" b="1" dirty="0"/>
              <a:t> </a:t>
            </a:r>
            <a:r>
              <a:rPr lang="en-US" sz="2800" b="1" dirty="0" err="1"/>
              <a:t>sendikacı</a:t>
            </a:r>
            <a:r>
              <a:rPr lang="en-US" sz="2800" b="1" dirty="0"/>
              <a:t> </a:t>
            </a:r>
            <a:r>
              <a:rPr lang="en-US" sz="2800" b="1" dirty="0" err="1"/>
              <a:t>olan</a:t>
            </a:r>
            <a:r>
              <a:rPr lang="en-US" sz="2800" b="1" dirty="0"/>
              <a:t> </a:t>
            </a:r>
            <a:r>
              <a:rPr lang="en-US" sz="2800" b="1" dirty="0" err="1"/>
              <a:t>kocasının</a:t>
            </a:r>
            <a:r>
              <a:rPr lang="en-US" sz="2800" b="1" dirty="0"/>
              <a:t> </a:t>
            </a:r>
            <a:r>
              <a:rPr lang="en-US" sz="2800" b="1" dirty="0" err="1"/>
              <a:t>greve</a:t>
            </a:r>
            <a:r>
              <a:rPr lang="en-US" sz="2800" b="1" dirty="0"/>
              <a:t> </a:t>
            </a:r>
            <a:r>
              <a:rPr lang="en-US" sz="2800" b="1" dirty="0" err="1"/>
              <a:t>liderlik</a:t>
            </a:r>
            <a:r>
              <a:rPr lang="en-US" sz="2800" b="1" dirty="0"/>
              <a:t> </a:t>
            </a:r>
            <a:r>
              <a:rPr lang="en-US" sz="2800" b="1" dirty="0" err="1"/>
              <a:t>ettiği</a:t>
            </a:r>
            <a:r>
              <a:rPr lang="en-US" sz="2800" b="1" dirty="0"/>
              <a:t> </a:t>
            </a:r>
            <a:r>
              <a:rPr lang="en-US" sz="2800" b="1" dirty="0" err="1"/>
              <a:t>gerekçesiyle</a:t>
            </a:r>
            <a:r>
              <a:rPr lang="en-US" sz="2800" b="1" dirty="0"/>
              <a:t> </a:t>
            </a:r>
            <a:r>
              <a:rPr lang="en-US" sz="2800" b="1" dirty="0" err="1"/>
              <a:t>hapse</a:t>
            </a:r>
            <a:r>
              <a:rPr lang="en-US" sz="2800" b="1" dirty="0"/>
              <a:t> </a:t>
            </a:r>
            <a:r>
              <a:rPr lang="en-US" sz="2800" b="1" dirty="0" err="1"/>
              <a:t>atılmasıyla</a:t>
            </a:r>
            <a:r>
              <a:rPr lang="en-US" sz="2800" b="1" dirty="0"/>
              <a:t> </a:t>
            </a:r>
            <a:r>
              <a:rPr lang="en-US" sz="2800" b="1" dirty="0" err="1"/>
              <a:t>kötüleşti</a:t>
            </a:r>
            <a:r>
              <a:rPr lang="en-US" sz="2800" b="1" dirty="0"/>
              <a:t>. </a:t>
            </a:r>
          </a:p>
          <a:p>
            <a:endParaRPr lang="en-US" sz="2800" b="1" dirty="0"/>
          </a:p>
          <a:p>
            <a:endParaRPr lang="en-US" sz="2800" b="1" dirty="0"/>
          </a:p>
          <a:p>
            <a:endParaRPr lang="en-US" sz="2800" b="1" dirty="0"/>
          </a:p>
          <a:p>
            <a:endParaRPr lang="en-US" sz="2800" b="1" dirty="0"/>
          </a:p>
          <a:p>
            <a:endParaRPr lang="en-US" sz="2800" dirty="0"/>
          </a:p>
          <a:p>
            <a:endParaRPr lang="en-US" dirty="0"/>
          </a:p>
        </p:txBody>
      </p:sp>
    </p:spTree>
    <p:extLst>
      <p:ext uri="{BB962C8B-B14F-4D97-AF65-F5344CB8AC3E}">
        <p14:creationId xmlns:p14="http://schemas.microsoft.com/office/powerpoint/2010/main" val="1871096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47A152-A431-ED98-DCF0-E27428137F25}"/>
              </a:ext>
            </a:extLst>
          </p:cNvPr>
          <p:cNvSpPr txBox="1"/>
          <p:nvPr/>
        </p:nvSpPr>
        <p:spPr>
          <a:xfrm>
            <a:off x="1234440" y="1005840"/>
            <a:ext cx="9723120" cy="3385542"/>
          </a:xfrm>
          <a:prstGeom prst="rect">
            <a:avLst/>
          </a:prstGeom>
          <a:noFill/>
        </p:spPr>
        <p:txBody>
          <a:bodyPr wrap="square" rtlCol="0">
            <a:spAutoFit/>
          </a:bodyPr>
          <a:lstStyle/>
          <a:p>
            <a:endParaRPr lang="en-US" sz="2800" b="1" dirty="0"/>
          </a:p>
          <a:p>
            <a:r>
              <a:rPr lang="en-US" sz="2800" b="1" dirty="0"/>
              <a:t> </a:t>
            </a:r>
            <a:r>
              <a:rPr lang="en-US" sz="2800" b="1" dirty="0" err="1"/>
              <a:t>Ibárruri</a:t>
            </a:r>
            <a:r>
              <a:rPr lang="en-US" sz="2800" b="1" dirty="0"/>
              <a:t>, 1918 de </a:t>
            </a:r>
            <a:r>
              <a:rPr lang="en-US" sz="2800" b="1" dirty="0" err="1"/>
              <a:t>madencilerin</a:t>
            </a:r>
            <a:r>
              <a:rPr lang="en-US" sz="2800" b="1" dirty="0"/>
              <a:t> </a:t>
            </a:r>
            <a:r>
              <a:rPr lang="en-US" sz="2800" b="1" dirty="0" err="1"/>
              <a:t>gazetesi</a:t>
            </a:r>
            <a:r>
              <a:rPr lang="en-US" sz="2800" b="1" dirty="0"/>
              <a:t> El Minero Vizcaino </a:t>
            </a:r>
            <a:r>
              <a:rPr lang="en-US" sz="2800" b="1" dirty="0" err="1"/>
              <a:t>için</a:t>
            </a:r>
            <a:r>
              <a:rPr lang="en-US" sz="2800" b="1" dirty="0"/>
              <a:t> Pasionaria (</a:t>
            </a:r>
            <a:r>
              <a:rPr lang="en-US" sz="2800" b="1" dirty="0" err="1"/>
              <a:t>çarkıfelek</a:t>
            </a:r>
            <a:r>
              <a:rPr lang="en-US" sz="2800" b="1" dirty="0"/>
              <a:t> </a:t>
            </a:r>
            <a:r>
              <a:rPr lang="en-US" sz="2800" b="1" dirty="0" err="1"/>
              <a:t>çiçeği</a:t>
            </a:r>
            <a:r>
              <a:rPr lang="en-US" sz="2800" b="1" dirty="0"/>
              <a:t>) </a:t>
            </a:r>
            <a:r>
              <a:rPr lang="en-US" sz="2800" b="1" dirty="0" err="1"/>
              <a:t>takma</a:t>
            </a:r>
            <a:r>
              <a:rPr lang="en-US" sz="2800" b="1" dirty="0"/>
              <a:t> </a:t>
            </a:r>
            <a:r>
              <a:rPr lang="en-US" sz="2800" b="1" dirty="0" err="1"/>
              <a:t>adını</a:t>
            </a:r>
            <a:r>
              <a:rPr lang="en-US" sz="2800" b="1" dirty="0"/>
              <a:t> </a:t>
            </a:r>
            <a:r>
              <a:rPr lang="en-US" sz="2800" b="1" dirty="0" err="1"/>
              <a:t>kullanarak</a:t>
            </a:r>
            <a:r>
              <a:rPr lang="en-US" sz="2800" b="1" dirty="0"/>
              <a:t> </a:t>
            </a:r>
            <a:r>
              <a:rPr lang="en-US" sz="2800" b="1" dirty="0" err="1"/>
              <a:t>makale</a:t>
            </a:r>
            <a:r>
              <a:rPr lang="en-US" sz="2800" b="1" dirty="0"/>
              <a:t> </a:t>
            </a:r>
            <a:r>
              <a:rPr lang="en-US" sz="2800" b="1" dirty="0" err="1"/>
              <a:t>yayınladı</a:t>
            </a:r>
            <a:r>
              <a:rPr lang="en-US" sz="2800" b="1" dirty="0"/>
              <a:t>. Ondan </a:t>
            </a:r>
            <a:r>
              <a:rPr lang="en-US" sz="2800" b="1" dirty="0" err="1"/>
              <a:t>sonra</a:t>
            </a:r>
            <a:r>
              <a:rPr lang="en-US" sz="2800" b="1" dirty="0"/>
              <a:t>, Pasionaria </a:t>
            </a:r>
            <a:r>
              <a:rPr lang="en-US" sz="2800" b="1" dirty="0" err="1"/>
              <a:t>adıyla</a:t>
            </a:r>
            <a:r>
              <a:rPr lang="en-US" sz="2800" b="1" dirty="0"/>
              <a:t> </a:t>
            </a:r>
            <a:r>
              <a:rPr lang="en-US" sz="2800" b="1" dirty="0" err="1"/>
              <a:t>anılmaya</a:t>
            </a:r>
            <a:r>
              <a:rPr lang="en-US" sz="2800" b="1" dirty="0"/>
              <a:t> </a:t>
            </a:r>
            <a:r>
              <a:rPr lang="en-US" sz="2800" b="1" dirty="0" err="1"/>
              <a:t>başladı</a:t>
            </a:r>
            <a:r>
              <a:rPr lang="en-US" sz="2800" b="1" dirty="0"/>
              <a:t>.</a:t>
            </a:r>
          </a:p>
          <a:p>
            <a:endParaRPr lang="en-US" sz="2800" b="1" dirty="0"/>
          </a:p>
          <a:p>
            <a:endParaRPr lang="en-US" sz="2800" b="1" dirty="0"/>
          </a:p>
          <a:p>
            <a:endParaRPr lang="en-US" dirty="0"/>
          </a:p>
        </p:txBody>
      </p:sp>
      <p:pic>
        <p:nvPicPr>
          <p:cNvPr id="5" name="Picture 4">
            <a:extLst>
              <a:ext uri="{FF2B5EF4-FFF2-40B4-BE49-F238E27FC236}">
                <a16:creationId xmlns:a16="http://schemas.microsoft.com/office/drawing/2014/main" id="{EB30935D-C357-BD81-BC95-B40C57471412}"/>
              </a:ext>
            </a:extLst>
          </p:cNvPr>
          <p:cNvPicPr>
            <a:picLocks noChangeAspect="1"/>
          </p:cNvPicPr>
          <p:nvPr/>
        </p:nvPicPr>
        <p:blipFill>
          <a:blip r:embed="rId2"/>
          <a:stretch>
            <a:fillRect/>
          </a:stretch>
        </p:blipFill>
        <p:spPr>
          <a:xfrm>
            <a:off x="4754880" y="3174895"/>
            <a:ext cx="1900509" cy="1900509"/>
          </a:xfrm>
          <a:prstGeom prst="rect">
            <a:avLst/>
          </a:prstGeom>
        </p:spPr>
      </p:pic>
    </p:spTree>
    <p:extLst>
      <p:ext uri="{BB962C8B-B14F-4D97-AF65-F5344CB8AC3E}">
        <p14:creationId xmlns:p14="http://schemas.microsoft.com/office/powerpoint/2010/main" val="1374995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5A53D4-4CDD-3352-BDE2-D96E73CEC335}"/>
              </a:ext>
            </a:extLst>
          </p:cNvPr>
          <p:cNvSpPr txBox="1"/>
          <p:nvPr/>
        </p:nvSpPr>
        <p:spPr>
          <a:xfrm>
            <a:off x="1310640" y="43458"/>
            <a:ext cx="10317480" cy="5539978"/>
          </a:xfrm>
          <a:prstGeom prst="rect">
            <a:avLst/>
          </a:prstGeom>
          <a:noFill/>
        </p:spPr>
        <p:txBody>
          <a:bodyPr wrap="square" rtlCol="0">
            <a:spAutoFit/>
          </a:bodyPr>
          <a:lstStyle/>
          <a:p>
            <a:r>
              <a:rPr lang="en-US" sz="2800" b="1" dirty="0" err="1"/>
              <a:t>Ibárruri</a:t>
            </a:r>
            <a:r>
              <a:rPr lang="en-US" sz="2800" b="1" dirty="0"/>
              <a:t>, 1920'de Bask </a:t>
            </a:r>
            <a:r>
              <a:rPr lang="en-US" sz="2800" b="1" dirty="0" err="1"/>
              <a:t>Komünist</a:t>
            </a:r>
            <a:r>
              <a:rPr lang="en-US" sz="2800" b="1" dirty="0"/>
              <a:t> Partisi İl </a:t>
            </a:r>
            <a:r>
              <a:rPr lang="en-US" sz="2800" b="1" dirty="0" err="1"/>
              <a:t>Komitesi'ne</a:t>
            </a:r>
            <a:r>
              <a:rPr lang="en-US" sz="2800" b="1" dirty="0"/>
              <a:t> </a:t>
            </a:r>
            <a:r>
              <a:rPr lang="en-US" sz="2800" b="1" dirty="0" err="1"/>
              <a:t>seçildi</a:t>
            </a:r>
            <a:r>
              <a:rPr lang="en-US" sz="2800" b="1" dirty="0"/>
              <a:t>. </a:t>
            </a:r>
            <a:r>
              <a:rPr lang="en-US" sz="2800" b="1" dirty="0" err="1"/>
              <a:t>Kısa</a:t>
            </a:r>
            <a:r>
              <a:rPr lang="en-US" sz="2800" b="1" dirty="0"/>
              <a:t> </a:t>
            </a:r>
            <a:r>
              <a:rPr lang="en-US" sz="2800" b="1" dirty="0" err="1"/>
              <a:t>sürede</a:t>
            </a:r>
            <a:r>
              <a:rPr lang="en-US" sz="2800" b="1" dirty="0"/>
              <a:t> </a:t>
            </a:r>
            <a:r>
              <a:rPr lang="en-US" sz="2800" b="1" dirty="0" err="1"/>
              <a:t>önemli</a:t>
            </a:r>
            <a:r>
              <a:rPr lang="en-US" sz="2800" b="1" dirty="0"/>
              <a:t> </a:t>
            </a:r>
            <a:r>
              <a:rPr lang="en-US" sz="2800" b="1" dirty="0" err="1"/>
              <a:t>bir</a:t>
            </a:r>
            <a:r>
              <a:rPr lang="en-US" sz="2800" b="1" dirty="0"/>
              <a:t> </a:t>
            </a:r>
            <a:r>
              <a:rPr lang="en-US" sz="2800" b="1" dirty="0" err="1"/>
              <a:t>yerel</a:t>
            </a:r>
            <a:r>
              <a:rPr lang="en-US" sz="2800" b="1" dirty="0"/>
              <a:t> </a:t>
            </a:r>
            <a:r>
              <a:rPr lang="en-US" sz="2800" b="1" dirty="0" err="1"/>
              <a:t>siyasi</a:t>
            </a:r>
            <a:r>
              <a:rPr lang="en-US" sz="2800" b="1" dirty="0"/>
              <a:t> </a:t>
            </a:r>
            <a:r>
              <a:rPr lang="en-US" sz="2800" b="1" dirty="0" err="1"/>
              <a:t>figür</a:t>
            </a:r>
            <a:r>
              <a:rPr lang="en-US" sz="2800" b="1" dirty="0"/>
              <a:t> </a:t>
            </a:r>
            <a:r>
              <a:rPr lang="en-US" sz="2800" b="1" dirty="0" err="1"/>
              <a:t>haline</a:t>
            </a:r>
            <a:r>
              <a:rPr lang="en-US" sz="2800" b="1" dirty="0"/>
              <a:t> </a:t>
            </a:r>
            <a:r>
              <a:rPr lang="en-US" sz="2800" b="1" dirty="0" err="1"/>
              <a:t>geldi</a:t>
            </a:r>
            <a:r>
              <a:rPr lang="en-US" sz="2800" b="1" dirty="0"/>
              <a:t> </a:t>
            </a:r>
            <a:r>
              <a:rPr lang="en-US" sz="2800" b="1" dirty="0" err="1"/>
              <a:t>ve</a:t>
            </a:r>
            <a:r>
              <a:rPr lang="en-US" sz="2800" b="1" dirty="0"/>
              <a:t> 1930'da </a:t>
            </a:r>
            <a:r>
              <a:rPr lang="en-US" sz="2800" b="1" dirty="0" err="1"/>
              <a:t>İspanya</a:t>
            </a:r>
            <a:r>
              <a:rPr lang="en-US" sz="2800" b="1" dirty="0"/>
              <a:t> </a:t>
            </a:r>
            <a:r>
              <a:rPr lang="en-US" sz="2800" b="1" dirty="0" err="1"/>
              <a:t>Komünist</a:t>
            </a:r>
            <a:r>
              <a:rPr lang="en-US" sz="2800" b="1" dirty="0"/>
              <a:t> Partisi Merkez </a:t>
            </a:r>
            <a:r>
              <a:rPr lang="en-US" sz="2800" b="1" dirty="0" err="1"/>
              <a:t>Komitesi'ne</a:t>
            </a:r>
            <a:r>
              <a:rPr lang="en-US" sz="2800" b="1" dirty="0"/>
              <a:t> </a:t>
            </a:r>
            <a:r>
              <a:rPr lang="en-US" sz="2800" b="1" dirty="0" err="1"/>
              <a:t>seçildi</a:t>
            </a:r>
            <a:r>
              <a:rPr lang="en-US" sz="2800" b="1" dirty="0"/>
              <a:t>. </a:t>
            </a:r>
            <a:r>
              <a:rPr lang="en-US" sz="2800" b="1" dirty="0" err="1"/>
              <a:t>Ertesi</a:t>
            </a:r>
            <a:r>
              <a:rPr lang="en-US" sz="2800" b="1" dirty="0"/>
              <a:t> </a:t>
            </a:r>
            <a:r>
              <a:rPr lang="en-US" sz="2800" b="1" dirty="0" err="1"/>
              <a:t>yıl</a:t>
            </a:r>
            <a:r>
              <a:rPr lang="en-US" sz="2800" b="1" dirty="0"/>
              <a:t> sol </a:t>
            </a:r>
            <a:r>
              <a:rPr lang="en-US" sz="2800" b="1" dirty="0" err="1"/>
              <a:t>görüşlü</a:t>
            </a:r>
            <a:r>
              <a:rPr lang="en-US" sz="2800" b="1" dirty="0"/>
              <a:t> Mundo Obrero </a:t>
            </a:r>
            <a:r>
              <a:rPr lang="en-US" sz="2800" b="1" dirty="0" err="1"/>
              <a:t>gazetesinin</a:t>
            </a:r>
            <a:r>
              <a:rPr lang="en-US" sz="2800" b="1" dirty="0"/>
              <a:t> </a:t>
            </a:r>
            <a:r>
              <a:rPr lang="en-US" sz="2800" b="1" dirty="0" err="1"/>
              <a:t>editörü</a:t>
            </a:r>
            <a:r>
              <a:rPr lang="en-US" sz="2800" b="1" dirty="0"/>
              <a:t> </a:t>
            </a:r>
            <a:r>
              <a:rPr lang="en-US" sz="2800" b="1" dirty="0" err="1"/>
              <a:t>oldu</a:t>
            </a:r>
            <a:r>
              <a:rPr lang="en-US" sz="2800" b="1" dirty="0"/>
              <a:t>. </a:t>
            </a:r>
            <a:r>
              <a:rPr lang="en-US" sz="2800" b="1" dirty="0" err="1"/>
              <a:t>Sonraki</a:t>
            </a:r>
            <a:r>
              <a:rPr lang="en-US" sz="2800" b="1" dirty="0"/>
              <a:t> </a:t>
            </a:r>
            <a:r>
              <a:rPr lang="en-US" sz="2800" b="1" dirty="0" err="1"/>
              <a:t>birkaç</a:t>
            </a:r>
            <a:r>
              <a:rPr lang="en-US" sz="2800" b="1" dirty="0"/>
              <a:t> </a:t>
            </a:r>
            <a:r>
              <a:rPr lang="en-US" sz="2800" b="1" dirty="0" err="1"/>
              <a:t>yıl</a:t>
            </a:r>
            <a:r>
              <a:rPr lang="en-US" sz="2800" b="1" dirty="0"/>
              <a:t> </a:t>
            </a:r>
            <a:r>
              <a:rPr lang="en-US" sz="2800" b="1" dirty="0" err="1"/>
              <a:t>boyunca</a:t>
            </a:r>
            <a:r>
              <a:rPr lang="en-US" sz="2800" b="1" dirty="0"/>
              <a:t>, </a:t>
            </a:r>
            <a:r>
              <a:rPr lang="en-US" sz="2800" b="1" dirty="0" err="1"/>
              <a:t>bu</a:t>
            </a:r>
            <a:r>
              <a:rPr lang="en-US" sz="2800" b="1" dirty="0"/>
              <a:t> </a:t>
            </a:r>
            <a:r>
              <a:rPr lang="en-US" sz="2800" b="1" dirty="0" err="1"/>
              <a:t>konumunu</a:t>
            </a:r>
            <a:r>
              <a:rPr lang="en-US" sz="2800" b="1" dirty="0"/>
              <a:t> </a:t>
            </a:r>
            <a:r>
              <a:rPr lang="en-US" sz="2800" b="1" dirty="0" err="1"/>
              <a:t>İspanya'da</a:t>
            </a:r>
            <a:r>
              <a:rPr lang="en-US" sz="2800" b="1" dirty="0"/>
              <a:t> </a:t>
            </a:r>
            <a:r>
              <a:rPr lang="en-US" sz="2800" b="1" dirty="0" err="1"/>
              <a:t>kadınların</a:t>
            </a:r>
            <a:r>
              <a:rPr lang="en-US" sz="2800" b="1" dirty="0"/>
              <a:t> </a:t>
            </a:r>
            <a:r>
              <a:rPr lang="en-US" sz="2800" b="1" dirty="0" err="1"/>
              <a:t>yaşam</a:t>
            </a:r>
            <a:r>
              <a:rPr lang="en-US" sz="2800" b="1" dirty="0"/>
              <a:t> </a:t>
            </a:r>
            <a:r>
              <a:rPr lang="en-US" sz="2800" b="1" dirty="0" err="1"/>
              <a:t>koşullarının</a:t>
            </a:r>
            <a:r>
              <a:rPr lang="en-US" sz="2800" b="1" dirty="0"/>
              <a:t> </a:t>
            </a:r>
            <a:r>
              <a:rPr lang="en-US" sz="2800" b="1" dirty="0" err="1"/>
              <a:t>iyileştirilmesi</a:t>
            </a:r>
            <a:r>
              <a:rPr lang="en-US" sz="2800" b="1" dirty="0"/>
              <a:t> </a:t>
            </a:r>
            <a:r>
              <a:rPr lang="en-US" sz="2800" b="1" dirty="0" err="1"/>
              <a:t>için</a:t>
            </a:r>
            <a:r>
              <a:rPr lang="en-US" sz="2800" b="1" dirty="0"/>
              <a:t> </a:t>
            </a:r>
            <a:r>
              <a:rPr lang="en-US" sz="2800" b="1" dirty="0" err="1"/>
              <a:t>kampanya</a:t>
            </a:r>
            <a:r>
              <a:rPr lang="en-US" sz="2800" b="1" dirty="0"/>
              <a:t> </a:t>
            </a:r>
            <a:r>
              <a:rPr lang="en-US" sz="2800" b="1" dirty="0" err="1"/>
              <a:t>yürütmek</a:t>
            </a:r>
            <a:r>
              <a:rPr lang="en-US" sz="2800" b="1" dirty="0"/>
              <a:t> </a:t>
            </a:r>
            <a:r>
              <a:rPr lang="en-US" sz="2800" b="1" dirty="0" err="1"/>
              <a:t>üzere</a:t>
            </a:r>
            <a:r>
              <a:rPr lang="en-US" sz="2800" b="1" dirty="0"/>
              <a:t> </a:t>
            </a:r>
            <a:r>
              <a:rPr lang="en-US" sz="2800" b="1" dirty="0" err="1"/>
              <a:t>kullandı</a:t>
            </a:r>
            <a:r>
              <a:rPr lang="en-US" sz="2800" b="1" dirty="0"/>
              <a:t>.</a:t>
            </a:r>
          </a:p>
          <a:p>
            <a:endParaRPr lang="en-US" sz="2800" b="1" dirty="0"/>
          </a:p>
          <a:p>
            <a:r>
              <a:rPr lang="en-US" sz="2800" b="1" dirty="0"/>
              <a:t>Eylül 1931'de </a:t>
            </a:r>
            <a:r>
              <a:rPr lang="en-US" sz="2800" b="1" dirty="0" err="1"/>
              <a:t>Ibárruri</a:t>
            </a:r>
            <a:r>
              <a:rPr lang="en-US" sz="2800" b="1" dirty="0"/>
              <a:t>, Sivil </a:t>
            </a:r>
            <a:r>
              <a:rPr lang="en-US" sz="2800" b="1" dirty="0" err="1"/>
              <a:t>Muhafızlar'dan</a:t>
            </a:r>
            <a:r>
              <a:rPr lang="en-US" sz="2800" b="1" dirty="0"/>
              <a:t> </a:t>
            </a:r>
            <a:r>
              <a:rPr lang="en-US" sz="2800" b="1" dirty="0" err="1"/>
              <a:t>kaçan</a:t>
            </a:r>
            <a:r>
              <a:rPr lang="en-US" sz="2800" b="1" dirty="0"/>
              <a:t> </a:t>
            </a:r>
            <a:r>
              <a:rPr lang="en-US" sz="2800" b="1" dirty="0" err="1"/>
              <a:t>bir</a:t>
            </a:r>
            <a:r>
              <a:rPr lang="en-US" sz="2800" b="1" dirty="0"/>
              <a:t> </a:t>
            </a:r>
            <a:r>
              <a:rPr lang="en-US" sz="2800" b="1" dirty="0" err="1"/>
              <a:t>Komünist</a:t>
            </a:r>
            <a:r>
              <a:rPr lang="en-US" sz="2800" b="1" dirty="0"/>
              <a:t> </a:t>
            </a:r>
            <a:r>
              <a:rPr lang="en-US" sz="2800" b="1" dirty="0" err="1"/>
              <a:t>yoldaşını</a:t>
            </a:r>
            <a:r>
              <a:rPr lang="en-US" sz="2800" b="1" dirty="0"/>
              <a:t> </a:t>
            </a:r>
            <a:r>
              <a:rPr lang="en-US" sz="2800" b="1" dirty="0" err="1"/>
              <a:t>saklamakla</a:t>
            </a:r>
            <a:r>
              <a:rPr lang="en-US" sz="2800" b="1" dirty="0"/>
              <a:t> </a:t>
            </a:r>
            <a:r>
              <a:rPr lang="en-US" sz="2800" b="1" dirty="0" err="1"/>
              <a:t>suçlanarak</a:t>
            </a:r>
            <a:r>
              <a:rPr lang="en-US" sz="2800" b="1" dirty="0"/>
              <a:t> </a:t>
            </a:r>
            <a:r>
              <a:rPr lang="en-US" sz="2800" b="1" dirty="0" err="1"/>
              <a:t>tutuklandı</a:t>
            </a:r>
            <a:r>
              <a:rPr lang="en-US" sz="2800" b="1" dirty="0"/>
              <a:t>. </a:t>
            </a:r>
            <a:r>
              <a:rPr lang="en-US" sz="2800" b="1" dirty="0" err="1"/>
              <a:t>Bilbao'da</a:t>
            </a:r>
            <a:r>
              <a:rPr lang="en-US" sz="2800" b="1" dirty="0"/>
              <a:t> </a:t>
            </a:r>
            <a:r>
              <a:rPr lang="en-US" sz="2800" b="1" dirty="0" err="1"/>
              <a:t>hapiste</a:t>
            </a:r>
            <a:r>
              <a:rPr lang="en-US" sz="2800" b="1" dirty="0"/>
              <a:t> </a:t>
            </a:r>
            <a:r>
              <a:rPr lang="en-US" sz="2800" b="1" dirty="0" err="1"/>
              <a:t>tutulduktan</a:t>
            </a:r>
            <a:r>
              <a:rPr lang="en-US" sz="2800" b="1" dirty="0"/>
              <a:t> </a:t>
            </a:r>
            <a:r>
              <a:rPr lang="en-US" sz="2800" b="1" dirty="0" err="1"/>
              <a:t>sonra</a:t>
            </a:r>
            <a:r>
              <a:rPr lang="en-US" sz="2800" b="1" dirty="0"/>
              <a:t> Ocak 1932'de </a:t>
            </a:r>
            <a:r>
              <a:rPr lang="en-US" sz="2800" b="1" dirty="0" err="1"/>
              <a:t>serbest</a:t>
            </a:r>
            <a:r>
              <a:rPr lang="en-US" sz="2800" b="1" dirty="0"/>
              <a:t> </a:t>
            </a:r>
            <a:r>
              <a:rPr lang="en-US" sz="2800" b="1" dirty="0" err="1"/>
              <a:t>bırakıldı</a:t>
            </a:r>
            <a:r>
              <a:rPr lang="en-US" sz="2800" b="1" dirty="0"/>
              <a:t>. </a:t>
            </a:r>
            <a:r>
              <a:rPr lang="en-US" sz="2800" b="1" dirty="0" err="1"/>
              <a:t>Ardından</a:t>
            </a:r>
            <a:r>
              <a:rPr lang="en-US" sz="2800" b="1" dirty="0"/>
              <a:t> </a:t>
            </a:r>
            <a:r>
              <a:rPr lang="en-US" sz="2800" b="1" dirty="0" err="1"/>
              <a:t>tekrar</a:t>
            </a:r>
            <a:r>
              <a:rPr lang="en-US" sz="2800" b="1" dirty="0"/>
              <a:t> </a:t>
            </a:r>
            <a:r>
              <a:rPr lang="en-US" sz="2800" b="1" dirty="0" err="1"/>
              <a:t>tutuklandı</a:t>
            </a:r>
            <a:r>
              <a:rPr lang="en-US" sz="2800" b="1" dirty="0"/>
              <a:t> </a:t>
            </a:r>
            <a:r>
              <a:rPr lang="en-US" sz="2800" b="1" dirty="0" err="1"/>
              <a:t>ve</a:t>
            </a:r>
            <a:r>
              <a:rPr lang="en-US" sz="2800" b="1" dirty="0"/>
              <a:t> Ocak 1933'e </a:t>
            </a:r>
            <a:r>
              <a:rPr lang="en-US" sz="2800" b="1" dirty="0" err="1"/>
              <a:t>kadar</a:t>
            </a:r>
            <a:r>
              <a:rPr lang="en-US" sz="2800" b="1" dirty="0"/>
              <a:t> </a:t>
            </a:r>
            <a:r>
              <a:rPr lang="en-US" sz="2800" b="1" dirty="0" err="1"/>
              <a:t>hapiste</a:t>
            </a:r>
            <a:r>
              <a:rPr lang="en-US" sz="2800" b="1" dirty="0"/>
              <a:t> </a:t>
            </a:r>
            <a:r>
              <a:rPr lang="en-US" sz="2800" b="1" dirty="0" err="1"/>
              <a:t>kaldı</a:t>
            </a:r>
            <a:endParaRPr lang="en-US" sz="2800" b="1" dirty="0"/>
          </a:p>
          <a:p>
            <a:endParaRPr lang="en-US" dirty="0"/>
          </a:p>
        </p:txBody>
      </p:sp>
    </p:spTree>
    <p:extLst>
      <p:ext uri="{BB962C8B-B14F-4D97-AF65-F5344CB8AC3E}">
        <p14:creationId xmlns:p14="http://schemas.microsoft.com/office/powerpoint/2010/main" val="1515370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5EE812-B731-E302-5F7F-F5A191208512}"/>
              </a:ext>
            </a:extLst>
          </p:cNvPr>
          <p:cNvSpPr txBox="1"/>
          <p:nvPr/>
        </p:nvSpPr>
        <p:spPr>
          <a:xfrm>
            <a:off x="716280" y="1228397"/>
            <a:ext cx="10818495" cy="3970318"/>
          </a:xfrm>
          <a:prstGeom prst="rect">
            <a:avLst/>
          </a:prstGeom>
          <a:noFill/>
        </p:spPr>
        <p:txBody>
          <a:bodyPr wrap="square" rtlCol="0">
            <a:spAutoFit/>
          </a:bodyPr>
          <a:lstStyle/>
          <a:p>
            <a:r>
              <a:rPr lang="en-US" sz="2800" b="1" dirty="0" err="1"/>
              <a:t>Ibárruri</a:t>
            </a:r>
            <a:r>
              <a:rPr lang="en-US" sz="2800" b="1" dirty="0"/>
              <a:t>, 1933'te </a:t>
            </a:r>
            <a:r>
              <a:rPr lang="en-US" sz="2800" b="1" dirty="0" err="1"/>
              <a:t>Sovyetler</a:t>
            </a:r>
            <a:r>
              <a:rPr lang="en-US" sz="2800" b="1" dirty="0"/>
              <a:t> </a:t>
            </a:r>
            <a:r>
              <a:rPr lang="en-US" sz="2800" b="1" dirty="0" err="1"/>
              <a:t>Birliği'nde</a:t>
            </a:r>
            <a:r>
              <a:rPr lang="en-US" sz="2800" b="1" dirty="0"/>
              <a:t> </a:t>
            </a:r>
            <a:r>
              <a:rPr lang="en-US" sz="2800" b="1" dirty="0" err="1"/>
              <a:t>toplanan</a:t>
            </a:r>
            <a:r>
              <a:rPr lang="en-US" sz="2800" b="1" dirty="0"/>
              <a:t> </a:t>
            </a:r>
            <a:r>
              <a:rPr lang="en-US" sz="2800" b="1" dirty="0" err="1"/>
              <a:t>Komünist</a:t>
            </a:r>
            <a:r>
              <a:rPr lang="en-US" sz="2800" b="1" dirty="0"/>
              <a:t> </a:t>
            </a:r>
            <a:r>
              <a:rPr lang="en-US" sz="2800" b="1" dirty="0" err="1"/>
              <a:t>Enternasyonal'in</a:t>
            </a:r>
            <a:r>
              <a:rPr lang="en-US" sz="2800" b="1" dirty="0"/>
              <a:t> </a:t>
            </a:r>
            <a:r>
              <a:rPr lang="en-US" sz="2800" b="1" dirty="0" err="1"/>
              <a:t>İspanyol</a:t>
            </a:r>
            <a:r>
              <a:rPr lang="en-US" sz="2800" b="1" dirty="0"/>
              <a:t> </a:t>
            </a:r>
            <a:r>
              <a:rPr lang="en-US" sz="2800" b="1" dirty="0" err="1"/>
              <a:t>delegasyonunun</a:t>
            </a:r>
            <a:r>
              <a:rPr lang="en-US" sz="2800" b="1" dirty="0"/>
              <a:t> </a:t>
            </a:r>
            <a:r>
              <a:rPr lang="en-US" sz="2800" b="1" dirty="0" err="1"/>
              <a:t>bir</a:t>
            </a:r>
            <a:r>
              <a:rPr lang="en-US" sz="2800" b="1" dirty="0"/>
              <a:t> </a:t>
            </a:r>
            <a:r>
              <a:rPr lang="en-US" sz="2800" b="1" dirty="0" err="1"/>
              <a:t>üyesiydi</a:t>
            </a:r>
            <a:r>
              <a:rPr lang="en-US" sz="2800" b="1" dirty="0"/>
              <a:t>.  </a:t>
            </a:r>
          </a:p>
          <a:p>
            <a:endParaRPr lang="en-US" sz="2800" dirty="0"/>
          </a:p>
          <a:p>
            <a:r>
              <a:rPr lang="en-US" sz="2800" b="1" dirty="0" err="1"/>
              <a:t>İtalya</a:t>
            </a:r>
            <a:r>
              <a:rPr lang="en-US" sz="2800" b="1" dirty="0"/>
              <a:t> </a:t>
            </a:r>
            <a:r>
              <a:rPr lang="en-US" sz="2800" b="1" dirty="0" err="1"/>
              <a:t>ve</a:t>
            </a:r>
            <a:r>
              <a:rPr lang="en-US" sz="2800" b="1" dirty="0"/>
              <a:t> </a:t>
            </a:r>
            <a:r>
              <a:rPr lang="en-US" sz="2800" b="1" dirty="0" err="1"/>
              <a:t>Almanya'da</a:t>
            </a:r>
            <a:r>
              <a:rPr lang="en-US" sz="2800" b="1" dirty="0"/>
              <a:t> </a:t>
            </a:r>
            <a:r>
              <a:rPr lang="en-US" sz="2800" b="1" dirty="0" err="1"/>
              <a:t>faşizmin</a:t>
            </a:r>
            <a:r>
              <a:rPr lang="en-US" sz="2800" b="1" dirty="0"/>
              <a:t> </a:t>
            </a:r>
            <a:r>
              <a:rPr lang="en-US" sz="2800" b="1" dirty="0" err="1"/>
              <a:t>ortaya</a:t>
            </a:r>
            <a:r>
              <a:rPr lang="en-US" sz="2800" b="1" dirty="0"/>
              <a:t> </a:t>
            </a:r>
            <a:r>
              <a:rPr lang="en-US" sz="2800" b="1" dirty="0" err="1"/>
              <a:t>çıkışından</a:t>
            </a:r>
            <a:r>
              <a:rPr lang="en-US" sz="2800" b="1" dirty="0"/>
              <a:t> </a:t>
            </a:r>
            <a:r>
              <a:rPr lang="en-US" sz="2800" b="1" dirty="0" err="1"/>
              <a:t>endişe</a:t>
            </a:r>
            <a:r>
              <a:rPr lang="en-US" sz="2800" b="1" dirty="0"/>
              <a:t> </a:t>
            </a:r>
            <a:r>
              <a:rPr lang="en-US" sz="2800" b="1" dirty="0" err="1"/>
              <a:t>duyan</a:t>
            </a:r>
            <a:r>
              <a:rPr lang="en-US" sz="2800" b="1" dirty="0"/>
              <a:t> </a:t>
            </a:r>
            <a:r>
              <a:rPr lang="en-US" sz="2800" b="1" dirty="0" err="1"/>
              <a:t>Ibárruri</a:t>
            </a:r>
            <a:r>
              <a:rPr lang="en-US" sz="2800" b="1" dirty="0"/>
              <a:t>, Savaş </a:t>
            </a:r>
            <a:r>
              <a:rPr lang="en-US" sz="2800" b="1" dirty="0" err="1"/>
              <a:t>ve</a:t>
            </a:r>
            <a:r>
              <a:rPr lang="en-US" sz="2800" b="1" dirty="0"/>
              <a:t> </a:t>
            </a:r>
            <a:r>
              <a:rPr lang="en-US" sz="2800" b="1" dirty="0" err="1"/>
              <a:t>Faşizme</a:t>
            </a:r>
            <a:r>
              <a:rPr lang="en-US" sz="2800" b="1" dirty="0"/>
              <a:t> </a:t>
            </a:r>
            <a:r>
              <a:rPr lang="en-US" sz="2800" b="1" dirty="0" err="1"/>
              <a:t>Karşı</a:t>
            </a:r>
            <a:r>
              <a:rPr lang="en-US" sz="2800" b="1" dirty="0"/>
              <a:t> Dünya </a:t>
            </a:r>
            <a:r>
              <a:rPr lang="en-US" sz="2800" b="1" dirty="0" err="1"/>
              <a:t>Kadınlar</a:t>
            </a:r>
            <a:r>
              <a:rPr lang="en-US" sz="2800" b="1" dirty="0"/>
              <a:t> </a:t>
            </a:r>
            <a:r>
              <a:rPr lang="en-US" sz="2800" b="1" dirty="0" err="1"/>
              <a:t>Komitesi'nin</a:t>
            </a:r>
            <a:r>
              <a:rPr lang="en-US" sz="2800" b="1" dirty="0"/>
              <a:t> </a:t>
            </a:r>
            <a:r>
              <a:rPr lang="en-US" sz="2800" b="1" dirty="0" err="1"/>
              <a:t>örgütlenmesine</a:t>
            </a:r>
            <a:r>
              <a:rPr lang="en-US" sz="2800" b="1" dirty="0"/>
              <a:t> </a:t>
            </a:r>
            <a:r>
              <a:rPr lang="en-US" sz="2800" b="1" dirty="0" err="1"/>
              <a:t>yardımcı</a:t>
            </a:r>
            <a:r>
              <a:rPr lang="en-US" sz="2800" b="1" dirty="0"/>
              <a:t> </a:t>
            </a:r>
            <a:r>
              <a:rPr lang="en-US" sz="2800" b="1" dirty="0" err="1"/>
              <a:t>oldu</a:t>
            </a:r>
            <a:r>
              <a:rPr lang="en-US" sz="2800" b="1" dirty="0"/>
              <a:t> </a:t>
            </a:r>
            <a:r>
              <a:rPr lang="en-US" sz="2800" b="1" dirty="0" err="1"/>
              <a:t>ve</a:t>
            </a:r>
            <a:r>
              <a:rPr lang="en-US" sz="2800" b="1" dirty="0"/>
              <a:t> </a:t>
            </a:r>
            <a:r>
              <a:rPr lang="en-US" sz="2800" b="1" dirty="0" err="1"/>
              <a:t>Ağustos</a:t>
            </a:r>
            <a:r>
              <a:rPr lang="en-US" sz="2800" b="1" dirty="0"/>
              <a:t> 1934'te </a:t>
            </a:r>
            <a:r>
              <a:rPr lang="en-US" sz="2800" b="1" dirty="0" err="1"/>
              <a:t>Fransa'daki</a:t>
            </a:r>
            <a:r>
              <a:rPr lang="en-US" sz="2800" b="1" dirty="0"/>
              <a:t> ilk </a:t>
            </a:r>
            <a:r>
              <a:rPr lang="en-US" sz="2800" b="1" dirty="0" err="1"/>
              <a:t>konferansında</a:t>
            </a:r>
            <a:r>
              <a:rPr lang="en-US" sz="2800" b="1" dirty="0"/>
              <a:t> </a:t>
            </a:r>
            <a:r>
              <a:rPr lang="en-US" sz="2800" b="1" dirty="0" err="1"/>
              <a:t>delege</a:t>
            </a:r>
            <a:r>
              <a:rPr lang="en-US" sz="2800" b="1" dirty="0"/>
              <a:t> </a:t>
            </a:r>
            <a:r>
              <a:rPr lang="en-US" sz="2800" b="1" dirty="0" err="1"/>
              <a:t>olarak</a:t>
            </a:r>
            <a:r>
              <a:rPr lang="en-US" sz="2800" b="1" dirty="0"/>
              <a:t> </a:t>
            </a:r>
            <a:r>
              <a:rPr lang="en-US" sz="2800" b="1" dirty="0" err="1"/>
              <a:t>yer</a:t>
            </a:r>
            <a:r>
              <a:rPr lang="en-US" sz="2800" b="1" dirty="0"/>
              <a:t> </a:t>
            </a:r>
            <a:r>
              <a:rPr lang="en-US" sz="2800" b="1" dirty="0" err="1"/>
              <a:t>aldı</a:t>
            </a:r>
            <a:r>
              <a:rPr lang="en-US" sz="2800" b="1" dirty="0"/>
              <a:t>.</a:t>
            </a:r>
          </a:p>
          <a:p>
            <a:endParaRPr lang="en-US" sz="2800" b="1" dirty="0"/>
          </a:p>
          <a:p>
            <a:endParaRPr lang="en-US" sz="2800" dirty="0"/>
          </a:p>
        </p:txBody>
      </p:sp>
    </p:spTree>
    <p:extLst>
      <p:ext uri="{BB962C8B-B14F-4D97-AF65-F5344CB8AC3E}">
        <p14:creationId xmlns:p14="http://schemas.microsoft.com/office/powerpoint/2010/main" val="1288256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E4A3BE-637A-C12B-DCAB-BCA35A60D051}"/>
              </a:ext>
            </a:extLst>
          </p:cNvPr>
          <p:cNvSpPr txBox="1"/>
          <p:nvPr/>
        </p:nvSpPr>
        <p:spPr>
          <a:xfrm>
            <a:off x="792480" y="731520"/>
            <a:ext cx="10363200" cy="3385542"/>
          </a:xfrm>
          <a:prstGeom prst="rect">
            <a:avLst/>
          </a:prstGeom>
          <a:noFill/>
        </p:spPr>
        <p:txBody>
          <a:bodyPr wrap="square" rtlCol="0">
            <a:spAutoFit/>
          </a:bodyPr>
          <a:lstStyle/>
          <a:p>
            <a:r>
              <a:rPr lang="it-IT" sz="2800" b="1" dirty="0"/>
              <a:t>Artık herkesin "La Pasionaria" olarak bildiği Ibárruri, 1936'da Cortes’e,  İspanyol parlamentosuna seçildi. Milletvekilliğinin ilk birkaç ayında çalışma, barınma ve sağlık koşullarını iyileştirecek yasalar için kampanya yürüttü. Ayrıca toprak reformu ve sendikacı hakları için de mücadele etti. Ibárruri ayrıca İspanya'da birkaç siyasi tutuklunun serbest bırakılması için başarılı bir müzakere süreci yürüttü.</a:t>
            </a:r>
            <a:endParaRPr lang="en-US" sz="2800" dirty="0"/>
          </a:p>
          <a:p>
            <a:endParaRPr lang="en-US" dirty="0"/>
          </a:p>
        </p:txBody>
      </p:sp>
    </p:spTree>
    <p:extLst>
      <p:ext uri="{BB962C8B-B14F-4D97-AF65-F5344CB8AC3E}">
        <p14:creationId xmlns:p14="http://schemas.microsoft.com/office/powerpoint/2010/main" val="4146725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D19024-8420-40BA-6A2E-4D519E3C83A8}"/>
              </a:ext>
            </a:extLst>
          </p:cNvPr>
          <p:cNvSpPr txBox="1"/>
          <p:nvPr/>
        </p:nvSpPr>
        <p:spPr>
          <a:xfrm>
            <a:off x="612742" y="263951"/>
            <a:ext cx="11067068" cy="7263527"/>
          </a:xfrm>
          <a:prstGeom prst="rect">
            <a:avLst/>
          </a:prstGeom>
          <a:noFill/>
        </p:spPr>
        <p:txBody>
          <a:bodyPr wrap="square" rtlCol="0">
            <a:spAutoFit/>
          </a:bodyPr>
          <a:lstStyle/>
          <a:p>
            <a:r>
              <a:rPr lang="en-US" sz="2800" b="1" dirty="0"/>
              <a:t>Dolores </a:t>
            </a:r>
            <a:r>
              <a:rPr lang="en-US" sz="2800" b="1" dirty="0" err="1"/>
              <a:t>Ibárruri</a:t>
            </a:r>
            <a:r>
              <a:rPr lang="en-US" sz="2800" b="1" dirty="0"/>
              <a:t>, 20. </a:t>
            </a:r>
            <a:r>
              <a:rPr lang="en-US" sz="2800" b="1" dirty="0" err="1"/>
              <a:t>yüzyılın</a:t>
            </a:r>
            <a:r>
              <a:rPr lang="en-US" sz="2800" b="1" dirty="0"/>
              <a:t> </a:t>
            </a:r>
            <a:r>
              <a:rPr lang="en-US" sz="2800" b="1" dirty="0" err="1"/>
              <a:t>başlarında</a:t>
            </a:r>
            <a:r>
              <a:rPr lang="en-US" sz="2800" b="1" dirty="0"/>
              <a:t> </a:t>
            </a:r>
            <a:r>
              <a:rPr lang="en-US" sz="2800" b="1" dirty="0" err="1"/>
              <a:t>İspanya'daki</a:t>
            </a:r>
            <a:r>
              <a:rPr lang="en-US" sz="2800" b="1" dirty="0"/>
              <a:t> </a:t>
            </a:r>
            <a:r>
              <a:rPr lang="en-US" sz="2800" b="1" dirty="0" err="1"/>
              <a:t>aile</a:t>
            </a:r>
            <a:r>
              <a:rPr lang="en-US" sz="2800" b="1" dirty="0"/>
              <a:t> </a:t>
            </a:r>
            <a:r>
              <a:rPr lang="en-US" sz="2800" b="1" dirty="0" err="1"/>
              <a:t>hayatı</a:t>
            </a:r>
            <a:r>
              <a:rPr lang="en-US" sz="2800" b="1" dirty="0"/>
              <a:t> </a:t>
            </a:r>
            <a:r>
              <a:rPr lang="en-US" sz="2800" b="1" dirty="0" err="1"/>
              <a:t>hakkında</a:t>
            </a:r>
            <a:r>
              <a:rPr lang="en-US" sz="2800" b="1" dirty="0"/>
              <a:t> </a:t>
            </a:r>
            <a:r>
              <a:rPr lang="en-US" sz="2800" b="1" dirty="0" err="1"/>
              <a:t>otobiyografisinde</a:t>
            </a:r>
            <a:r>
              <a:rPr lang="en-US" sz="2800" b="1" dirty="0"/>
              <a:t> </a:t>
            </a:r>
            <a:r>
              <a:rPr lang="en-US" sz="2800" b="1" dirty="0" err="1"/>
              <a:t>yazdıkları</a:t>
            </a:r>
            <a:r>
              <a:rPr lang="en-US" sz="2800" b="1" dirty="0"/>
              <a:t>:</a:t>
            </a:r>
          </a:p>
          <a:p>
            <a:r>
              <a:rPr lang="en-US" sz="2800" b="1" dirty="0" err="1"/>
              <a:t>Evli</a:t>
            </a:r>
            <a:r>
              <a:rPr lang="en-US" sz="2800" b="1" dirty="0"/>
              <a:t> </a:t>
            </a:r>
            <a:r>
              <a:rPr lang="en-US" sz="2800" b="1" dirty="0" err="1"/>
              <a:t>bir</a:t>
            </a:r>
            <a:r>
              <a:rPr lang="en-US" sz="2800" b="1" dirty="0"/>
              <a:t> </a:t>
            </a:r>
            <a:r>
              <a:rPr lang="en-US" sz="2800" b="1" dirty="0" err="1"/>
              <a:t>kadın</a:t>
            </a:r>
            <a:r>
              <a:rPr lang="en-US" sz="2800" b="1" dirty="0"/>
              <a:t>, </a:t>
            </a:r>
            <a:r>
              <a:rPr lang="en-US" sz="2800" b="1" dirty="0" err="1"/>
              <a:t>hiçbir</a:t>
            </a:r>
            <a:r>
              <a:rPr lang="en-US" sz="2800" b="1" dirty="0"/>
              <a:t> </a:t>
            </a:r>
            <a:r>
              <a:rPr lang="en-US" sz="2800" b="1" dirty="0" err="1"/>
              <a:t>hakkı</a:t>
            </a:r>
            <a:r>
              <a:rPr lang="en-US" sz="2800" b="1" dirty="0"/>
              <a:t> </a:t>
            </a:r>
            <a:r>
              <a:rPr lang="en-US" sz="2800" b="1" dirty="0" err="1"/>
              <a:t>olmayan</a:t>
            </a:r>
            <a:r>
              <a:rPr lang="en-US" sz="2800" b="1" dirty="0"/>
              <a:t> </a:t>
            </a:r>
            <a:r>
              <a:rPr lang="en-US" sz="2800" b="1" dirty="0" err="1"/>
              <a:t>bir</a:t>
            </a:r>
            <a:r>
              <a:rPr lang="en-US" sz="2800" b="1" dirty="0"/>
              <a:t> </a:t>
            </a:r>
            <a:r>
              <a:rPr lang="en-US" sz="2800" b="1" dirty="0" err="1"/>
              <a:t>ev</a:t>
            </a:r>
            <a:r>
              <a:rPr lang="en-US" sz="2800" b="1" dirty="0"/>
              <a:t> </a:t>
            </a:r>
            <a:r>
              <a:rPr lang="en-US" sz="2800" b="1" dirty="0" err="1"/>
              <a:t>kölesiydi</a:t>
            </a:r>
            <a:r>
              <a:rPr lang="en-US" sz="2800" b="1" dirty="0"/>
              <a:t>. </a:t>
            </a:r>
            <a:r>
              <a:rPr lang="en-US" sz="2800" b="1" dirty="0" err="1"/>
              <a:t>Evde</a:t>
            </a:r>
            <a:r>
              <a:rPr lang="en-US" sz="2800" b="1" dirty="0"/>
              <a:t>, </a:t>
            </a:r>
            <a:r>
              <a:rPr lang="en-US" sz="2800" b="1" dirty="0" err="1"/>
              <a:t>kadın</a:t>
            </a:r>
            <a:r>
              <a:rPr lang="en-US" sz="2800" b="1" dirty="0"/>
              <a:t> </a:t>
            </a:r>
            <a:r>
              <a:rPr lang="en-US" sz="2800" b="1" dirty="0" err="1"/>
              <a:t>kişiliğini</a:t>
            </a:r>
            <a:r>
              <a:rPr lang="en-US" sz="2800" b="1" dirty="0"/>
              <a:t> </a:t>
            </a:r>
            <a:r>
              <a:rPr lang="en-US" sz="2800" b="1" dirty="0" err="1"/>
              <a:t>yitiriyordu</a:t>
            </a:r>
            <a:r>
              <a:rPr lang="en-US" sz="2800" b="1" dirty="0"/>
              <a:t>; </a:t>
            </a:r>
            <a:r>
              <a:rPr lang="en-US" sz="2800" b="1" dirty="0" err="1"/>
              <a:t>kendini</a:t>
            </a:r>
            <a:r>
              <a:rPr lang="en-US" sz="2800" b="1" dirty="0"/>
              <a:t>, salt </a:t>
            </a:r>
            <a:r>
              <a:rPr lang="en-US" sz="2800" b="1" dirty="0" err="1"/>
              <a:t>zorunluluktan</a:t>
            </a:r>
            <a:r>
              <a:rPr lang="en-US" sz="2800" b="1" dirty="0"/>
              <a:t> </a:t>
            </a:r>
            <a:r>
              <a:rPr lang="en-US" sz="2800" b="1" dirty="0" err="1"/>
              <a:t>ötürü</a:t>
            </a:r>
            <a:r>
              <a:rPr lang="en-US" sz="2800" b="1" dirty="0"/>
              <a:t>, </a:t>
            </a:r>
            <a:r>
              <a:rPr lang="en-US" sz="2800" b="1" dirty="0" err="1"/>
              <a:t>fedakârlık</a:t>
            </a:r>
            <a:r>
              <a:rPr lang="en-US" sz="2800" b="1" dirty="0"/>
              <a:t> </a:t>
            </a:r>
            <a:r>
              <a:rPr lang="en-US" sz="2800" b="1" dirty="0" err="1"/>
              <a:t>dolu</a:t>
            </a:r>
            <a:r>
              <a:rPr lang="en-US" sz="2800" b="1" dirty="0"/>
              <a:t> </a:t>
            </a:r>
            <a:r>
              <a:rPr lang="en-US" sz="2800" b="1" dirty="0" err="1"/>
              <a:t>bir</a:t>
            </a:r>
            <a:r>
              <a:rPr lang="en-US" sz="2800" b="1" dirty="0"/>
              <a:t> </a:t>
            </a:r>
            <a:r>
              <a:rPr lang="en-US" sz="2800" b="1" dirty="0" err="1"/>
              <a:t>hayata</a:t>
            </a:r>
            <a:r>
              <a:rPr lang="en-US" sz="2800" b="1" dirty="0"/>
              <a:t> </a:t>
            </a:r>
            <a:r>
              <a:rPr lang="en-US" sz="2800" b="1" dirty="0" err="1"/>
              <a:t>adamıştı</a:t>
            </a:r>
            <a:r>
              <a:rPr lang="en-US" sz="2800" b="1" dirty="0"/>
              <a:t>. </a:t>
            </a:r>
            <a:r>
              <a:rPr lang="en-US" sz="2800" b="1" dirty="0" err="1"/>
              <a:t>Çocuklarının</a:t>
            </a:r>
            <a:r>
              <a:rPr lang="en-US" sz="2800" b="1" dirty="0"/>
              <a:t> </a:t>
            </a:r>
            <a:r>
              <a:rPr lang="en-US" sz="2800" b="1" dirty="0" err="1"/>
              <a:t>ve</a:t>
            </a:r>
            <a:r>
              <a:rPr lang="en-US" sz="2800" b="1" dirty="0"/>
              <a:t> </a:t>
            </a:r>
            <a:r>
              <a:rPr lang="en-US" sz="2800" b="1" dirty="0" err="1"/>
              <a:t>kocasının</a:t>
            </a:r>
            <a:r>
              <a:rPr lang="en-US" sz="2800" b="1" dirty="0"/>
              <a:t> </a:t>
            </a:r>
            <a:r>
              <a:rPr lang="en-US" sz="2800" b="1" dirty="0" err="1"/>
              <a:t>hayatlarını</a:t>
            </a:r>
            <a:r>
              <a:rPr lang="en-US" sz="2800" b="1" dirty="0"/>
              <a:t> </a:t>
            </a:r>
            <a:r>
              <a:rPr lang="en-US" sz="2800" b="1" dirty="0" err="1"/>
              <a:t>daha</a:t>
            </a:r>
            <a:r>
              <a:rPr lang="en-US" sz="2800" b="1" dirty="0"/>
              <a:t> </a:t>
            </a:r>
            <a:r>
              <a:rPr lang="en-US" sz="2800" b="1" dirty="0" err="1"/>
              <a:t>keyifli</a:t>
            </a:r>
            <a:r>
              <a:rPr lang="en-US" sz="2800" b="1" dirty="0"/>
              <a:t>, </a:t>
            </a:r>
            <a:r>
              <a:rPr lang="en-US" sz="2800" b="1" dirty="0" err="1"/>
              <a:t>daha</a:t>
            </a:r>
            <a:r>
              <a:rPr lang="en-US" sz="2800" b="1" dirty="0"/>
              <a:t> </a:t>
            </a:r>
            <a:r>
              <a:rPr lang="en-US" sz="2800" b="1" dirty="0" err="1"/>
              <a:t>az</a:t>
            </a:r>
            <a:r>
              <a:rPr lang="en-US" sz="2800" b="1" dirty="0"/>
              <a:t> </a:t>
            </a:r>
            <a:r>
              <a:rPr lang="en-US" sz="2800" b="1" dirty="0" err="1"/>
              <a:t>acımasız</a:t>
            </a:r>
            <a:r>
              <a:rPr lang="en-US" sz="2800" b="1" dirty="0"/>
              <a:t>, </a:t>
            </a:r>
            <a:r>
              <a:rPr lang="en-US" sz="2800" b="1" dirty="0" err="1"/>
              <a:t>daha</a:t>
            </a:r>
            <a:r>
              <a:rPr lang="en-US" sz="2800" b="1" dirty="0"/>
              <a:t> </a:t>
            </a:r>
            <a:r>
              <a:rPr lang="en-US" sz="2800" b="1" dirty="0" err="1"/>
              <a:t>az</a:t>
            </a:r>
            <a:r>
              <a:rPr lang="en-US" sz="2800" b="1" dirty="0"/>
              <a:t> </a:t>
            </a:r>
            <a:r>
              <a:rPr lang="en-US" sz="2800" b="1" dirty="0" err="1"/>
              <a:t>zor</a:t>
            </a:r>
            <a:r>
              <a:rPr lang="en-US" sz="2800" b="1" dirty="0"/>
              <a:t> </a:t>
            </a:r>
            <a:r>
              <a:rPr lang="en-US" sz="2800" b="1" dirty="0" err="1"/>
              <a:t>kılmak</a:t>
            </a:r>
            <a:r>
              <a:rPr lang="en-US" sz="2800" b="1" dirty="0"/>
              <a:t> </a:t>
            </a:r>
            <a:r>
              <a:rPr lang="en-US" sz="2800" b="1" dirty="0" err="1"/>
              <a:t>için</a:t>
            </a:r>
            <a:r>
              <a:rPr lang="en-US" sz="2800" b="1" dirty="0"/>
              <a:t> her </a:t>
            </a:r>
            <a:r>
              <a:rPr lang="en-US" sz="2800" b="1" dirty="0" err="1"/>
              <a:t>türlü</a:t>
            </a:r>
            <a:r>
              <a:rPr lang="en-US" sz="2800" b="1" dirty="0"/>
              <a:t> </a:t>
            </a:r>
            <a:r>
              <a:rPr lang="en-US" sz="2800" b="1" dirty="0" err="1"/>
              <a:t>çabayı</a:t>
            </a:r>
            <a:r>
              <a:rPr lang="en-US" sz="2800" b="1" dirty="0"/>
              <a:t> </a:t>
            </a:r>
            <a:r>
              <a:rPr lang="en-US" sz="2800" b="1" dirty="0" err="1"/>
              <a:t>göstererek</a:t>
            </a:r>
            <a:r>
              <a:rPr lang="en-US" sz="2800" b="1" dirty="0"/>
              <a:t> </a:t>
            </a:r>
            <a:r>
              <a:rPr lang="en-US" sz="2800" b="1" dirty="0" err="1"/>
              <a:t>işin</a:t>
            </a:r>
            <a:r>
              <a:rPr lang="en-US" sz="2800" b="1" dirty="0"/>
              <a:t>, </a:t>
            </a:r>
            <a:r>
              <a:rPr lang="en-US" sz="2800" b="1" dirty="0" err="1"/>
              <a:t>yoksunlukların</a:t>
            </a:r>
            <a:r>
              <a:rPr lang="en-US" sz="2800" b="1" dirty="0"/>
              <a:t> </a:t>
            </a:r>
            <a:r>
              <a:rPr lang="en-US" sz="2800" b="1" dirty="0" err="1"/>
              <a:t>yükünü</a:t>
            </a:r>
            <a:r>
              <a:rPr lang="en-US" sz="2800" b="1" dirty="0"/>
              <a:t> </a:t>
            </a:r>
            <a:r>
              <a:rPr lang="en-US" sz="2800" b="1" dirty="0" err="1"/>
              <a:t>omuzlamıştı</a:t>
            </a:r>
            <a:r>
              <a:rPr lang="en-US" sz="2800" b="1" dirty="0"/>
              <a:t>; ta ki </a:t>
            </a:r>
            <a:r>
              <a:rPr lang="en-US" sz="2800" b="1" dirty="0" err="1"/>
              <a:t>kendini</a:t>
            </a:r>
            <a:r>
              <a:rPr lang="en-US" sz="2800" b="1" dirty="0"/>
              <a:t> yok </a:t>
            </a:r>
            <a:r>
              <a:rPr lang="en-US" sz="2800" b="1" dirty="0" err="1"/>
              <a:t>edene</a:t>
            </a:r>
            <a:r>
              <a:rPr lang="en-US" sz="2800" b="1" dirty="0"/>
              <a:t> </a:t>
            </a:r>
            <a:r>
              <a:rPr lang="en-US" sz="2800" b="1" dirty="0" err="1"/>
              <a:t>ve</a:t>
            </a:r>
            <a:r>
              <a:rPr lang="en-US" sz="2800" b="1" dirty="0"/>
              <a:t> </a:t>
            </a:r>
            <a:r>
              <a:rPr lang="en-US" sz="2800" b="1" dirty="0" err="1"/>
              <a:t>sonunda</a:t>
            </a:r>
            <a:r>
              <a:rPr lang="en-US" sz="2800" b="1" dirty="0"/>
              <a:t> "</a:t>
            </a:r>
            <a:r>
              <a:rPr lang="en-US" sz="2800" b="1" dirty="0" err="1"/>
              <a:t>anlamayan</a:t>
            </a:r>
            <a:r>
              <a:rPr lang="en-US" sz="2800" b="1" dirty="0"/>
              <a:t>", </a:t>
            </a:r>
            <a:r>
              <a:rPr lang="en-US" sz="2800" b="1" dirty="0" err="1"/>
              <a:t>sadece</a:t>
            </a:r>
            <a:r>
              <a:rPr lang="en-US" sz="2800" b="1" dirty="0"/>
              <a:t> </a:t>
            </a:r>
            <a:r>
              <a:rPr lang="en-US" sz="2800" b="1" dirty="0" err="1"/>
              <a:t>ayak</a:t>
            </a:r>
            <a:r>
              <a:rPr lang="en-US" sz="2800" b="1" dirty="0"/>
              <a:t> </a:t>
            </a:r>
            <a:r>
              <a:rPr lang="en-US" sz="2800" b="1" dirty="0" err="1"/>
              <a:t>bağı</a:t>
            </a:r>
            <a:r>
              <a:rPr lang="en-US" sz="2800" b="1" dirty="0"/>
              <a:t> </a:t>
            </a:r>
            <a:r>
              <a:rPr lang="en-US" sz="2800" b="1" dirty="0" err="1"/>
              <a:t>olan</a:t>
            </a:r>
            <a:r>
              <a:rPr lang="en-US" sz="2800" b="1" dirty="0"/>
              <a:t>, </a:t>
            </a:r>
            <a:r>
              <a:rPr lang="en-US" sz="2800" b="1" dirty="0" err="1"/>
              <a:t>en</a:t>
            </a:r>
            <a:r>
              <a:rPr lang="en-US" sz="2800" b="1" dirty="0"/>
              <a:t> iyi </a:t>
            </a:r>
            <a:r>
              <a:rPr lang="en-US" sz="2800" b="1" dirty="0" err="1"/>
              <a:t>ihtimalle</a:t>
            </a:r>
            <a:r>
              <a:rPr lang="en-US" sz="2800" b="1" dirty="0"/>
              <a:t> </a:t>
            </a:r>
            <a:r>
              <a:rPr lang="en-US" sz="2800" b="1" dirty="0" err="1"/>
              <a:t>küçükler</a:t>
            </a:r>
            <a:r>
              <a:rPr lang="en-US" sz="2800" b="1" dirty="0"/>
              <a:t> </a:t>
            </a:r>
            <a:r>
              <a:rPr lang="en-US" sz="2800" b="1" dirty="0" err="1"/>
              <a:t>için</a:t>
            </a:r>
            <a:r>
              <a:rPr lang="en-US" sz="2800" b="1" dirty="0"/>
              <a:t> </a:t>
            </a:r>
            <a:r>
              <a:rPr lang="en-US" sz="2800" b="1" dirty="0" err="1"/>
              <a:t>bir</a:t>
            </a:r>
            <a:r>
              <a:rPr lang="en-US" sz="2800" b="1" dirty="0"/>
              <a:t> </a:t>
            </a:r>
            <a:r>
              <a:rPr lang="en-US" sz="2800" b="1" dirty="0" err="1"/>
              <a:t>hizmetçi</a:t>
            </a:r>
            <a:r>
              <a:rPr lang="en-US" sz="2800" b="1" dirty="0"/>
              <a:t>, </a:t>
            </a:r>
            <a:r>
              <a:rPr lang="en-US" sz="2800" b="1" dirty="0" err="1"/>
              <a:t>torunlar</a:t>
            </a:r>
            <a:r>
              <a:rPr lang="en-US" sz="2800" b="1" dirty="0"/>
              <a:t> </a:t>
            </a:r>
            <a:r>
              <a:rPr lang="en-US" sz="2800" b="1" dirty="0" err="1"/>
              <a:t>için</a:t>
            </a:r>
            <a:r>
              <a:rPr lang="en-US" sz="2800" b="1" dirty="0"/>
              <a:t> </a:t>
            </a:r>
            <a:r>
              <a:rPr lang="en-US" sz="2800" b="1" dirty="0" err="1"/>
              <a:t>bir</a:t>
            </a:r>
            <a:r>
              <a:rPr lang="en-US" sz="2800" b="1" dirty="0"/>
              <a:t> </a:t>
            </a:r>
            <a:r>
              <a:rPr lang="en-US" sz="2800" b="1" dirty="0" err="1"/>
              <a:t>dadı</a:t>
            </a:r>
            <a:r>
              <a:rPr lang="en-US" sz="2800" b="1" dirty="0"/>
              <a:t> </a:t>
            </a:r>
            <a:r>
              <a:rPr lang="en-US" sz="2800" b="1" dirty="0" err="1"/>
              <a:t>olan</a:t>
            </a:r>
            <a:r>
              <a:rPr lang="en-US" sz="2800" b="1" dirty="0"/>
              <a:t> "</a:t>
            </a:r>
            <a:r>
              <a:rPr lang="en-US" sz="2800" b="1" dirty="0" err="1"/>
              <a:t>yaşlı</a:t>
            </a:r>
            <a:r>
              <a:rPr lang="en-US" sz="2800" b="1" dirty="0"/>
              <a:t> </a:t>
            </a:r>
            <a:r>
              <a:rPr lang="en-US" sz="2800" b="1" dirty="0" err="1"/>
              <a:t>kız"a</a:t>
            </a:r>
            <a:r>
              <a:rPr lang="en-US" sz="2800" b="1" dirty="0"/>
              <a:t> </a:t>
            </a:r>
            <a:r>
              <a:rPr lang="en-US" sz="2800" b="1" dirty="0" err="1"/>
              <a:t>dönüşene</a:t>
            </a:r>
            <a:r>
              <a:rPr lang="en-US" sz="2800" b="1" dirty="0"/>
              <a:t> </a:t>
            </a:r>
            <a:r>
              <a:rPr lang="en-US" sz="2800" b="1" dirty="0" err="1"/>
              <a:t>kadar</a:t>
            </a:r>
            <a:r>
              <a:rPr lang="en-US" sz="2800" b="1" dirty="0"/>
              <a:t>. İlk </a:t>
            </a:r>
            <a:r>
              <a:rPr lang="en-US" sz="2800" b="1" dirty="0" err="1"/>
              <a:t>kızım</a:t>
            </a:r>
            <a:r>
              <a:rPr lang="en-US" sz="2800" b="1" dirty="0"/>
              <a:t> </a:t>
            </a:r>
            <a:r>
              <a:rPr lang="en-US" sz="2800" b="1" dirty="0" err="1"/>
              <a:t>doğduğunda</a:t>
            </a:r>
            <a:r>
              <a:rPr lang="en-US" sz="2800" b="1" dirty="0"/>
              <a:t>, </a:t>
            </a:r>
            <a:r>
              <a:rPr lang="en-US" sz="2800" b="1" dirty="0" err="1"/>
              <a:t>bir</a:t>
            </a:r>
            <a:r>
              <a:rPr lang="en-US" sz="2800" b="1" dirty="0"/>
              <a:t> </a:t>
            </a:r>
            <a:r>
              <a:rPr lang="en-US" sz="2800" b="1" dirty="0" err="1"/>
              <a:t>yıldan</a:t>
            </a:r>
            <a:r>
              <a:rPr lang="en-US" sz="2800" b="1" dirty="0"/>
              <a:t> </a:t>
            </a:r>
            <a:r>
              <a:rPr lang="en-US" sz="2800" b="1" dirty="0" err="1"/>
              <a:t>kısa</a:t>
            </a:r>
            <a:r>
              <a:rPr lang="en-US" sz="2800" b="1" dirty="0"/>
              <a:t> </a:t>
            </a:r>
            <a:r>
              <a:rPr lang="en-US" sz="2800" b="1" dirty="0" err="1"/>
              <a:t>bir</a:t>
            </a:r>
            <a:r>
              <a:rPr lang="en-US" sz="2800" b="1" dirty="0"/>
              <a:t> </a:t>
            </a:r>
            <a:r>
              <a:rPr lang="en-US" sz="2800" b="1" dirty="0" err="1"/>
              <a:t>sürede</a:t>
            </a:r>
            <a:r>
              <a:rPr lang="en-US" sz="2800" b="1" dirty="0"/>
              <a:t> o </a:t>
            </a:r>
            <a:r>
              <a:rPr lang="en-US" sz="2800" b="1" dirty="0" err="1"/>
              <a:t>kadar</a:t>
            </a:r>
            <a:r>
              <a:rPr lang="en-US" sz="2800" b="1" dirty="0"/>
              <a:t> </a:t>
            </a:r>
            <a:r>
              <a:rPr lang="en-US" sz="2800" b="1" dirty="0" err="1"/>
              <a:t>acı</a:t>
            </a:r>
            <a:r>
              <a:rPr lang="en-US" sz="2800" b="1" dirty="0"/>
              <a:t> </a:t>
            </a:r>
            <a:r>
              <a:rPr lang="en-US" sz="2800" b="1" dirty="0" err="1"/>
              <a:t>bir</a:t>
            </a:r>
            <a:r>
              <a:rPr lang="en-US" sz="2800" b="1" dirty="0"/>
              <a:t> </a:t>
            </a:r>
            <a:r>
              <a:rPr lang="en-US" sz="2800" b="1" dirty="0" err="1"/>
              <a:t>deneyim</a:t>
            </a:r>
            <a:r>
              <a:rPr lang="en-US" sz="2800" b="1" dirty="0"/>
              <a:t> </a:t>
            </a:r>
            <a:r>
              <a:rPr lang="en-US" sz="2800" b="1" dirty="0" err="1"/>
              <a:t>yaşamıştım</a:t>
            </a:r>
            <a:r>
              <a:rPr lang="en-US" sz="2800" b="1" dirty="0"/>
              <a:t> ki, </a:t>
            </a:r>
            <a:r>
              <a:rPr lang="en-US" sz="2800" b="1" dirty="0" err="1"/>
              <a:t>beni</a:t>
            </a:r>
            <a:r>
              <a:rPr lang="en-US" sz="2800" b="1" dirty="0"/>
              <a:t> </a:t>
            </a:r>
            <a:r>
              <a:rPr lang="en-US" sz="2800" b="1" dirty="0" err="1"/>
              <a:t>hayata</a:t>
            </a:r>
            <a:r>
              <a:rPr lang="en-US" sz="2800" b="1" dirty="0"/>
              <a:t> </a:t>
            </a:r>
            <a:r>
              <a:rPr lang="en-US" sz="2800" b="1" dirty="0" err="1"/>
              <a:t>bağlayan</a:t>
            </a:r>
            <a:r>
              <a:rPr lang="en-US" sz="2800" b="1" dirty="0"/>
              <a:t> </a:t>
            </a:r>
            <a:r>
              <a:rPr lang="en-US" sz="2800" b="1" dirty="0" err="1"/>
              <a:t>tek</a:t>
            </a:r>
            <a:r>
              <a:rPr lang="en-US" sz="2800" b="1" dirty="0"/>
              <a:t> </a:t>
            </a:r>
            <a:r>
              <a:rPr lang="en-US" sz="2800" b="1" dirty="0" err="1"/>
              <a:t>şey</a:t>
            </a:r>
            <a:r>
              <a:rPr lang="en-US" sz="2800" b="1" dirty="0"/>
              <a:t> </a:t>
            </a:r>
            <a:r>
              <a:rPr lang="en-US" sz="2800" b="1" dirty="0" err="1"/>
              <a:t>küçük</a:t>
            </a:r>
            <a:r>
              <a:rPr lang="en-US" sz="2800" b="1" dirty="0"/>
              <a:t> </a:t>
            </a:r>
            <a:r>
              <a:rPr lang="en-US" sz="2800" b="1" dirty="0" err="1"/>
              <a:t>kızımın</a:t>
            </a:r>
            <a:r>
              <a:rPr lang="en-US" sz="2800" b="1" dirty="0"/>
              <a:t> </a:t>
            </a:r>
            <a:r>
              <a:rPr lang="en-US" sz="2800" b="1" dirty="0" err="1"/>
              <a:t>sevgisiydi</a:t>
            </a:r>
            <a:r>
              <a:rPr lang="en-US" sz="2800" b="1" dirty="0"/>
              <a:t>. Ve </a:t>
            </a:r>
            <a:r>
              <a:rPr lang="en-US" sz="2800" b="1" dirty="0" err="1"/>
              <a:t>sadece</a:t>
            </a:r>
            <a:r>
              <a:rPr lang="en-US" sz="2800" b="1" dirty="0"/>
              <a:t> </a:t>
            </a:r>
            <a:r>
              <a:rPr lang="en-US" sz="2800" b="1" dirty="0" err="1"/>
              <a:t>nefret</a:t>
            </a:r>
            <a:r>
              <a:rPr lang="en-US" sz="2800" b="1" dirty="0"/>
              <a:t> </a:t>
            </a:r>
            <a:r>
              <a:rPr lang="en-US" sz="2800" b="1" dirty="0" err="1"/>
              <a:t>dolu</a:t>
            </a:r>
            <a:r>
              <a:rPr lang="en-US" sz="2800" b="1" dirty="0"/>
              <a:t> </a:t>
            </a:r>
            <a:r>
              <a:rPr lang="en-US" sz="2800" b="1" dirty="0" err="1"/>
              <a:t>ve</a:t>
            </a:r>
            <a:r>
              <a:rPr lang="en-US" sz="2800" b="1" dirty="0"/>
              <a:t> </a:t>
            </a:r>
            <a:r>
              <a:rPr lang="en-US" sz="2800" b="1" dirty="0" err="1"/>
              <a:t>dayanılmaz</a:t>
            </a:r>
            <a:r>
              <a:rPr lang="en-US" sz="2800" b="1" dirty="0"/>
              <a:t> </a:t>
            </a:r>
            <a:r>
              <a:rPr lang="en-US" sz="2800" b="1" dirty="0" err="1"/>
              <a:t>olan</a:t>
            </a:r>
            <a:r>
              <a:rPr lang="en-US" sz="2800" b="1" dirty="0"/>
              <a:t> </a:t>
            </a:r>
            <a:r>
              <a:rPr lang="en-US" sz="2800" b="1" dirty="0" err="1"/>
              <a:t>şimdiki</a:t>
            </a:r>
            <a:r>
              <a:rPr lang="en-US" sz="2800" b="1" dirty="0"/>
              <a:t> </a:t>
            </a:r>
            <a:r>
              <a:rPr lang="en-US" sz="2800" b="1" dirty="0" err="1"/>
              <a:t>zamandan</a:t>
            </a:r>
            <a:r>
              <a:rPr lang="en-US" sz="2800" b="1" dirty="0"/>
              <a:t> </a:t>
            </a:r>
            <a:r>
              <a:rPr lang="en-US" sz="2800" b="1" dirty="0" err="1"/>
              <a:t>değil</a:t>
            </a:r>
            <a:r>
              <a:rPr lang="en-US" sz="2800" b="1" dirty="0"/>
              <a:t>, </a:t>
            </a:r>
            <a:r>
              <a:rPr lang="en-US" sz="2800" b="1" dirty="0" err="1"/>
              <a:t>aynı</a:t>
            </a:r>
            <a:r>
              <a:rPr lang="en-US" sz="2800" b="1" dirty="0"/>
              <a:t> </a:t>
            </a:r>
            <a:r>
              <a:rPr lang="en-US" sz="2800" b="1" dirty="0" err="1"/>
              <a:t>zamanda</a:t>
            </a:r>
            <a:r>
              <a:rPr lang="en-US" sz="2800" b="1" dirty="0"/>
              <a:t> </a:t>
            </a:r>
            <a:r>
              <a:rPr lang="en-US" sz="2800" b="1" dirty="0" err="1"/>
              <a:t>dehşet</a:t>
            </a:r>
            <a:r>
              <a:rPr lang="en-US" sz="2800" b="1" dirty="0"/>
              <a:t> </a:t>
            </a:r>
            <a:r>
              <a:rPr lang="en-US" sz="2800" b="1" dirty="0" err="1"/>
              <a:t>verici</a:t>
            </a:r>
            <a:r>
              <a:rPr lang="en-US" sz="2800" b="1" dirty="0"/>
              <a:t> </a:t>
            </a:r>
            <a:r>
              <a:rPr lang="en-US" sz="2800" b="1" dirty="0" err="1"/>
              <a:t>derecede</a:t>
            </a:r>
            <a:r>
              <a:rPr lang="en-US" sz="2800" b="1" dirty="0"/>
              <a:t> </a:t>
            </a:r>
            <a:r>
              <a:rPr lang="en-US" sz="2800" b="1" dirty="0" err="1"/>
              <a:t>acı</a:t>
            </a:r>
            <a:r>
              <a:rPr lang="en-US" sz="2800" b="1" dirty="0"/>
              <a:t> </a:t>
            </a:r>
            <a:r>
              <a:rPr lang="en-US" sz="2800" b="1" dirty="0" err="1"/>
              <a:t>verici</a:t>
            </a:r>
            <a:r>
              <a:rPr lang="en-US" sz="2800" b="1" dirty="0"/>
              <a:t> </a:t>
            </a:r>
            <a:r>
              <a:rPr lang="en-US" sz="2800" b="1" dirty="0" err="1"/>
              <a:t>ve</a:t>
            </a:r>
            <a:r>
              <a:rPr lang="en-US" sz="2800" b="1" dirty="0"/>
              <a:t> </a:t>
            </a:r>
            <a:r>
              <a:rPr lang="en-US" sz="2800" b="1" dirty="0" err="1"/>
              <a:t>insanlık</a:t>
            </a:r>
            <a:r>
              <a:rPr lang="en-US" sz="2800" b="1" dirty="0"/>
              <a:t> </a:t>
            </a:r>
            <a:r>
              <a:rPr lang="en-US" sz="2800" b="1" dirty="0" err="1"/>
              <a:t>dışı</a:t>
            </a:r>
            <a:r>
              <a:rPr lang="en-US" sz="2800" b="1" dirty="0"/>
              <a:t> </a:t>
            </a:r>
            <a:r>
              <a:rPr lang="en-US" sz="2800" b="1" dirty="0" err="1"/>
              <a:t>bir</a:t>
            </a:r>
            <a:r>
              <a:rPr lang="en-US" sz="2800" b="1" dirty="0"/>
              <a:t> </a:t>
            </a:r>
            <a:r>
              <a:rPr lang="en-US" sz="2800" b="1" dirty="0" err="1"/>
              <a:t>şekilde</a:t>
            </a:r>
            <a:r>
              <a:rPr lang="en-US" sz="2800" b="1" dirty="0"/>
              <a:t> </a:t>
            </a:r>
            <a:r>
              <a:rPr lang="en-US" sz="2800" b="1" dirty="0" err="1"/>
              <a:t>öngörebildiğim</a:t>
            </a:r>
            <a:r>
              <a:rPr lang="en-US" sz="2800" b="1" dirty="0"/>
              <a:t> </a:t>
            </a:r>
            <a:r>
              <a:rPr lang="en-US" sz="2800" b="1" dirty="0" err="1"/>
              <a:t>gelecekten</a:t>
            </a:r>
            <a:r>
              <a:rPr lang="en-US" sz="2800" b="1" dirty="0"/>
              <a:t> de </a:t>
            </a:r>
            <a:r>
              <a:rPr lang="en-US" sz="2800" b="1" dirty="0" err="1"/>
              <a:t>korkuyordum</a:t>
            </a:r>
            <a:r>
              <a:rPr lang="en-US" sz="2800" b="1" dirty="0"/>
              <a:t>.</a:t>
            </a:r>
          </a:p>
          <a:p>
            <a:r>
              <a:rPr lang="en-US" sz="2800" b="1" dirty="0"/>
              <a:t> </a:t>
            </a:r>
          </a:p>
          <a:p>
            <a:endParaRPr lang="en-US" dirty="0"/>
          </a:p>
        </p:txBody>
      </p:sp>
    </p:spTree>
    <p:extLst>
      <p:ext uri="{BB962C8B-B14F-4D97-AF65-F5344CB8AC3E}">
        <p14:creationId xmlns:p14="http://schemas.microsoft.com/office/powerpoint/2010/main" val="476770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2185F2-65B2-8C85-AAA8-718015400648}"/>
              </a:ext>
            </a:extLst>
          </p:cNvPr>
          <p:cNvSpPr txBox="1"/>
          <p:nvPr/>
        </p:nvSpPr>
        <p:spPr>
          <a:xfrm>
            <a:off x="1371600" y="742950"/>
            <a:ext cx="9448800" cy="4678204"/>
          </a:xfrm>
          <a:prstGeom prst="rect">
            <a:avLst/>
          </a:prstGeom>
          <a:noFill/>
        </p:spPr>
        <p:txBody>
          <a:bodyPr wrap="square" rtlCol="0">
            <a:spAutoFit/>
          </a:bodyPr>
          <a:lstStyle/>
          <a:p>
            <a:pPr algn="just"/>
            <a:r>
              <a:rPr lang="en-US" sz="2800" b="1" dirty="0" err="1"/>
              <a:t>Çirkin</a:t>
            </a:r>
            <a:r>
              <a:rPr lang="en-US" sz="2800" b="1" dirty="0"/>
              <a:t> </a:t>
            </a:r>
            <a:r>
              <a:rPr lang="en-US" sz="2800" b="1" dirty="0" err="1"/>
              <a:t>gerçeklik</a:t>
            </a:r>
            <a:r>
              <a:rPr lang="en-US" sz="2800" b="1" dirty="0"/>
              <a:t>, </a:t>
            </a:r>
            <a:r>
              <a:rPr lang="en-US" sz="2800" b="1" dirty="0" err="1"/>
              <a:t>çıplak</a:t>
            </a:r>
            <a:r>
              <a:rPr lang="en-US" sz="2800" b="1" dirty="0"/>
              <a:t> </a:t>
            </a:r>
            <a:r>
              <a:rPr lang="en-US" sz="2800" b="1" dirty="0" err="1"/>
              <a:t>gerçek</a:t>
            </a:r>
            <a:r>
              <a:rPr lang="en-US" sz="2800" b="1" dirty="0"/>
              <a:t>, her </a:t>
            </a:r>
            <a:r>
              <a:rPr lang="en-US" sz="2800" b="1" dirty="0" err="1"/>
              <a:t>kadın</a:t>
            </a:r>
            <a:r>
              <a:rPr lang="en-US" sz="2800" b="1" dirty="0"/>
              <a:t> </a:t>
            </a:r>
            <a:r>
              <a:rPr lang="en-US" sz="2800" b="1" dirty="0" err="1"/>
              <a:t>gibi</a:t>
            </a:r>
            <a:r>
              <a:rPr lang="en-US" sz="2800" b="1" dirty="0"/>
              <a:t> </a:t>
            </a:r>
            <a:r>
              <a:rPr lang="en-US" sz="2800" b="1" dirty="0" err="1"/>
              <a:t>beni</a:t>
            </a:r>
            <a:r>
              <a:rPr lang="en-US" sz="2800" b="1" dirty="0"/>
              <a:t> de </a:t>
            </a:r>
            <a:r>
              <a:rPr lang="en-US" sz="2800" b="1" dirty="0" err="1"/>
              <a:t>acımasız</a:t>
            </a:r>
            <a:r>
              <a:rPr lang="en-US" sz="2800" b="1" dirty="0"/>
              <a:t> </a:t>
            </a:r>
            <a:r>
              <a:rPr lang="en-US" sz="2800" b="1" dirty="0" err="1"/>
              <a:t>elleriyle</a:t>
            </a:r>
            <a:r>
              <a:rPr lang="en-US" sz="2800" b="1" dirty="0"/>
              <a:t> </a:t>
            </a:r>
            <a:r>
              <a:rPr lang="en-US" sz="2800" b="1" dirty="0" err="1"/>
              <a:t>vurdu</a:t>
            </a:r>
            <a:r>
              <a:rPr lang="en-US" sz="2800" b="1" dirty="0"/>
              <a:t>. Kendi </a:t>
            </a:r>
            <a:r>
              <a:rPr lang="en-US" sz="2800" b="1" dirty="0" err="1"/>
              <a:t>deneyimlerimden</a:t>
            </a:r>
            <a:r>
              <a:rPr lang="en-US" sz="2800" b="1" dirty="0"/>
              <a:t>, o </a:t>
            </a:r>
            <a:r>
              <a:rPr lang="en-US" sz="2800" b="1" dirty="0" err="1"/>
              <a:t>meşhur</a:t>
            </a:r>
            <a:r>
              <a:rPr lang="en-US" sz="2800" b="1" dirty="0"/>
              <a:t> </a:t>
            </a:r>
            <a:r>
              <a:rPr lang="en-US" sz="2800" b="1" dirty="0" err="1"/>
              <a:t>atasözünün</a:t>
            </a:r>
            <a:r>
              <a:rPr lang="en-US" sz="2800" b="1" dirty="0"/>
              <a:t> </a:t>
            </a:r>
            <a:r>
              <a:rPr lang="en-US" sz="2800" b="1" dirty="0" err="1"/>
              <a:t>acı</a:t>
            </a:r>
            <a:r>
              <a:rPr lang="en-US" sz="2800" b="1" dirty="0"/>
              <a:t> </a:t>
            </a:r>
            <a:r>
              <a:rPr lang="en-US" sz="2800" b="1" dirty="0" err="1"/>
              <a:t>gerçeğini</a:t>
            </a:r>
            <a:r>
              <a:rPr lang="en-US" sz="2800" b="1" dirty="0"/>
              <a:t> </a:t>
            </a:r>
            <a:r>
              <a:rPr lang="en-US" sz="2800" b="1" dirty="0" err="1"/>
              <a:t>öğrendim</a:t>
            </a:r>
            <a:r>
              <a:rPr lang="en-US" sz="2800" b="1" dirty="0"/>
              <a:t>: "Anne, </a:t>
            </a:r>
            <a:r>
              <a:rPr lang="en-US" sz="2800" b="1" dirty="0" err="1"/>
              <a:t>evlenmek</a:t>
            </a:r>
            <a:r>
              <a:rPr lang="en-US" sz="2800" b="1" dirty="0"/>
              <a:t> ne </a:t>
            </a:r>
            <a:r>
              <a:rPr lang="en-US" sz="2800" b="1" dirty="0" err="1"/>
              <a:t>demek</a:t>
            </a:r>
            <a:r>
              <a:rPr lang="en-US" sz="2800" b="1" dirty="0"/>
              <a:t>? </a:t>
            </a:r>
            <a:r>
              <a:rPr lang="en-US" sz="2800" b="1" dirty="0" err="1"/>
              <a:t>Kızım</a:t>
            </a:r>
            <a:r>
              <a:rPr lang="en-US" sz="2800" b="1" dirty="0"/>
              <a:t>, </a:t>
            </a:r>
            <a:r>
              <a:rPr lang="en-US" sz="2800" b="1" dirty="0" err="1"/>
              <a:t>dikmek</a:t>
            </a:r>
            <a:r>
              <a:rPr lang="en-US" sz="2800" b="1" dirty="0"/>
              <a:t>, </a:t>
            </a:r>
            <a:r>
              <a:rPr lang="en-US" sz="2800" b="1" dirty="0" err="1"/>
              <a:t>doğurmak</a:t>
            </a:r>
            <a:r>
              <a:rPr lang="en-US" sz="2800" b="1" dirty="0"/>
              <a:t> </a:t>
            </a:r>
            <a:r>
              <a:rPr lang="en-US" sz="2800" b="1" dirty="0" err="1"/>
              <a:t>ve</a:t>
            </a:r>
            <a:r>
              <a:rPr lang="en-US" sz="2800" b="1" dirty="0"/>
              <a:t> </a:t>
            </a:r>
            <a:r>
              <a:rPr lang="en-US" sz="2800" b="1" dirty="0" err="1"/>
              <a:t>ağlamak</a:t>
            </a:r>
            <a:r>
              <a:rPr lang="en-US" sz="2800" b="1" dirty="0"/>
              <a:t> </a:t>
            </a:r>
            <a:r>
              <a:rPr lang="en-US" sz="2800" b="1" dirty="0" err="1"/>
              <a:t>demek</a:t>
            </a:r>
            <a:r>
              <a:rPr lang="en-US" sz="2800" b="1" dirty="0"/>
              <a:t>." </a:t>
            </a:r>
            <a:r>
              <a:rPr lang="en-US" sz="2800" b="1" dirty="0" err="1"/>
              <a:t>Ağlamak</a:t>
            </a:r>
            <a:r>
              <a:rPr lang="en-US" sz="2800" b="1" dirty="0"/>
              <a:t>, </a:t>
            </a:r>
            <a:r>
              <a:rPr lang="en-US" sz="2800" b="1" dirty="0" err="1"/>
              <a:t>talihsizliklerimize</a:t>
            </a:r>
            <a:r>
              <a:rPr lang="en-US" sz="2800" b="1" dirty="0"/>
              <a:t> </a:t>
            </a:r>
            <a:r>
              <a:rPr lang="en-US" sz="2800" b="1" dirty="0" err="1"/>
              <a:t>ağlamak</a:t>
            </a:r>
            <a:r>
              <a:rPr lang="en-US" sz="2800" b="1" dirty="0"/>
              <a:t>, </a:t>
            </a:r>
            <a:r>
              <a:rPr lang="en-US" sz="2800" b="1" dirty="0" err="1"/>
              <a:t>güçsüzlüğümüze</a:t>
            </a:r>
            <a:r>
              <a:rPr lang="en-US" sz="2800" b="1" dirty="0"/>
              <a:t> </a:t>
            </a:r>
            <a:r>
              <a:rPr lang="en-US" sz="2800" b="1" dirty="0" err="1"/>
              <a:t>ağlamak</a:t>
            </a:r>
            <a:r>
              <a:rPr lang="en-US" sz="2800" b="1" dirty="0"/>
              <a:t>. </a:t>
            </a:r>
            <a:r>
              <a:rPr lang="en-US" sz="2800" b="1" dirty="0" err="1"/>
              <a:t>Sunabildiğimiz</a:t>
            </a:r>
            <a:r>
              <a:rPr lang="en-US" sz="2800" b="1" dirty="0"/>
              <a:t> </a:t>
            </a:r>
            <a:r>
              <a:rPr lang="en-US" sz="2800" b="1" dirty="0" err="1"/>
              <a:t>tek</a:t>
            </a:r>
            <a:r>
              <a:rPr lang="en-US" sz="2800" b="1" dirty="0"/>
              <a:t> </a:t>
            </a:r>
            <a:r>
              <a:rPr lang="en-US" sz="2800" b="1" dirty="0" err="1"/>
              <a:t>şeyin</a:t>
            </a:r>
            <a:r>
              <a:rPr lang="en-US" sz="2800" b="1" dirty="0"/>
              <a:t> </a:t>
            </a:r>
            <a:r>
              <a:rPr lang="en-US" sz="2800" b="1" dirty="0" err="1"/>
              <a:t>gözyaşlarıyla</a:t>
            </a:r>
            <a:r>
              <a:rPr lang="en-US" sz="2800" b="1" dirty="0"/>
              <a:t> </a:t>
            </a:r>
            <a:r>
              <a:rPr lang="en-US" sz="2800" b="1" dirty="0" err="1"/>
              <a:t>ıslanmış</a:t>
            </a:r>
            <a:r>
              <a:rPr lang="en-US" sz="2800" b="1" dirty="0"/>
              <a:t> </a:t>
            </a:r>
            <a:r>
              <a:rPr lang="en-US" sz="2800" b="1" dirty="0" err="1"/>
              <a:t>okşamalarımız</a:t>
            </a:r>
            <a:r>
              <a:rPr lang="en-US" sz="2800" b="1" dirty="0"/>
              <a:t> </a:t>
            </a:r>
            <a:r>
              <a:rPr lang="en-US" sz="2800" b="1" dirty="0" err="1"/>
              <a:t>olduğu</a:t>
            </a:r>
            <a:r>
              <a:rPr lang="en-US" sz="2800" b="1" dirty="0"/>
              <a:t> </a:t>
            </a:r>
            <a:r>
              <a:rPr lang="en-US" sz="2800" b="1" dirty="0" err="1"/>
              <a:t>masum</a:t>
            </a:r>
            <a:r>
              <a:rPr lang="en-US" sz="2800" b="1" dirty="0"/>
              <a:t> </a:t>
            </a:r>
            <a:r>
              <a:rPr lang="en-US" sz="2800" b="1" dirty="0" err="1"/>
              <a:t>çocuklarımıza</a:t>
            </a:r>
            <a:r>
              <a:rPr lang="en-US" sz="2800" b="1" dirty="0"/>
              <a:t> </a:t>
            </a:r>
            <a:r>
              <a:rPr lang="en-US" sz="2800" b="1" dirty="0" err="1"/>
              <a:t>ağlamak</a:t>
            </a:r>
            <a:r>
              <a:rPr lang="en-US" sz="2800" b="1" dirty="0"/>
              <a:t>. </a:t>
            </a:r>
            <a:r>
              <a:rPr lang="en-US" sz="2800" b="1" dirty="0" err="1"/>
              <a:t>Umutsuz</a:t>
            </a:r>
            <a:r>
              <a:rPr lang="en-US" sz="2800" b="1" dirty="0"/>
              <a:t>, </a:t>
            </a:r>
            <a:r>
              <a:rPr lang="en-US" sz="2800" b="1" dirty="0" err="1"/>
              <a:t>çıkış</a:t>
            </a:r>
            <a:r>
              <a:rPr lang="en-US" sz="2800" b="1" dirty="0"/>
              <a:t> </a:t>
            </a:r>
            <a:r>
              <a:rPr lang="en-US" sz="2800" b="1" dirty="0" err="1"/>
              <a:t>yolu</a:t>
            </a:r>
            <a:r>
              <a:rPr lang="en-US" sz="2800" b="1" dirty="0"/>
              <a:t> </a:t>
            </a:r>
            <a:r>
              <a:rPr lang="en-US" sz="2800" b="1" dirty="0" err="1"/>
              <a:t>olmayan</a:t>
            </a:r>
            <a:r>
              <a:rPr lang="en-US" sz="2800" b="1" dirty="0"/>
              <a:t> </a:t>
            </a:r>
            <a:r>
              <a:rPr lang="en-US" sz="2800" b="1" dirty="0" err="1"/>
              <a:t>acı</a:t>
            </a:r>
            <a:r>
              <a:rPr lang="en-US" sz="2800" b="1" dirty="0"/>
              <a:t> </a:t>
            </a:r>
            <a:r>
              <a:rPr lang="en-US" sz="2800" b="1" dirty="0" err="1"/>
              <a:t>dolu</a:t>
            </a:r>
            <a:r>
              <a:rPr lang="en-US" sz="2800" b="1" dirty="0"/>
              <a:t> </a:t>
            </a:r>
            <a:r>
              <a:rPr lang="en-US" sz="2800" b="1" dirty="0" err="1"/>
              <a:t>hayatlarımıza</a:t>
            </a:r>
            <a:r>
              <a:rPr lang="en-US" sz="2800" b="1" dirty="0"/>
              <a:t> </a:t>
            </a:r>
            <a:r>
              <a:rPr lang="en-US" sz="2800" b="1" dirty="0" err="1"/>
              <a:t>ağlamak</a:t>
            </a:r>
            <a:r>
              <a:rPr lang="en-US" sz="2800" b="1" dirty="0"/>
              <a:t>. </a:t>
            </a:r>
            <a:r>
              <a:rPr lang="en-US" sz="2800" b="1" dirty="0" err="1"/>
              <a:t>Yüreğimizde</a:t>
            </a:r>
            <a:r>
              <a:rPr lang="en-US" sz="2800" b="1" dirty="0"/>
              <a:t> </a:t>
            </a:r>
            <a:r>
              <a:rPr lang="en-US" sz="2800" b="1" dirty="0" err="1"/>
              <a:t>kalıcı</a:t>
            </a:r>
            <a:r>
              <a:rPr lang="en-US" sz="2800" b="1" dirty="0"/>
              <a:t> </a:t>
            </a:r>
            <a:r>
              <a:rPr lang="en-US" sz="2800" b="1" dirty="0" err="1"/>
              <a:t>bir</a:t>
            </a:r>
            <a:r>
              <a:rPr lang="en-US" sz="2800" b="1" dirty="0"/>
              <a:t> </a:t>
            </a:r>
            <a:r>
              <a:rPr lang="en-US" sz="2800" b="1" dirty="0" err="1"/>
              <a:t>lanet</a:t>
            </a:r>
            <a:r>
              <a:rPr lang="en-US" sz="2800" b="1" dirty="0"/>
              <a:t> </a:t>
            </a:r>
            <a:r>
              <a:rPr lang="en-US" sz="2800" b="1" dirty="0" err="1"/>
              <a:t>ve</a:t>
            </a:r>
            <a:r>
              <a:rPr lang="en-US" sz="2800" b="1" dirty="0"/>
              <a:t> </a:t>
            </a:r>
            <a:r>
              <a:rPr lang="en-US" sz="2800" b="1" dirty="0" err="1"/>
              <a:t>dudaklarımızda</a:t>
            </a:r>
            <a:r>
              <a:rPr lang="en-US" sz="2800" b="1" dirty="0"/>
              <a:t> </a:t>
            </a:r>
            <a:r>
              <a:rPr lang="en-US" sz="2800" b="1" dirty="0" err="1"/>
              <a:t>bir</a:t>
            </a:r>
            <a:r>
              <a:rPr lang="en-US" sz="2800" b="1" dirty="0"/>
              <a:t> </a:t>
            </a:r>
            <a:r>
              <a:rPr lang="en-US" sz="2800" b="1" dirty="0" err="1"/>
              <a:t>küfürle</a:t>
            </a:r>
            <a:r>
              <a:rPr lang="en-US" sz="2800" b="1" dirty="0"/>
              <a:t> …….</a:t>
            </a:r>
          </a:p>
          <a:p>
            <a:endParaRPr lang="en-US" dirty="0"/>
          </a:p>
        </p:txBody>
      </p:sp>
    </p:spTree>
    <p:extLst>
      <p:ext uri="{BB962C8B-B14F-4D97-AF65-F5344CB8AC3E}">
        <p14:creationId xmlns:p14="http://schemas.microsoft.com/office/powerpoint/2010/main" val="1172068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1095</TotalTime>
  <Words>1054</Words>
  <Application>Microsoft Office PowerPoint</Application>
  <PresentationFormat>Widescreen</PresentationFormat>
  <Paragraphs>74</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Aptos Display</vt:lpstr>
      <vt:lpstr>Arial</vt:lpstr>
      <vt:lpstr>Office Theme</vt:lpstr>
      <vt:lpstr>Dolores Ibárruri  «La Pasionaria»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Nihat Berker</dc:creator>
  <cp:lastModifiedBy>Nihat Berker</cp:lastModifiedBy>
  <cp:revision>33</cp:revision>
  <dcterms:created xsi:type="dcterms:W3CDTF">2025-10-30T06:10:05Z</dcterms:created>
  <dcterms:modified xsi:type="dcterms:W3CDTF">2025-11-06T13:39:21Z</dcterms:modified>
</cp:coreProperties>
</file>